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 id="2147483673" r:id="rId2"/>
    <p:sldMasterId id="2147483685" r:id="rId3"/>
  </p:sldMasterIdLst>
  <p:notesMasterIdLst>
    <p:notesMasterId r:id="rId48"/>
  </p:notesMasterIdLst>
  <p:sldIdLst>
    <p:sldId id="256" r:id="rId4"/>
    <p:sldId id="257" r:id="rId5"/>
    <p:sldId id="331" r:id="rId6"/>
    <p:sldId id="502" r:id="rId7"/>
    <p:sldId id="513" r:id="rId8"/>
    <p:sldId id="338" r:id="rId9"/>
    <p:sldId id="369" r:id="rId10"/>
    <p:sldId id="375" r:id="rId11"/>
    <p:sldId id="829" r:id="rId12"/>
    <p:sldId id="377" r:id="rId13"/>
    <p:sldId id="362" r:id="rId14"/>
    <p:sldId id="372" r:id="rId15"/>
    <p:sldId id="295" r:id="rId16"/>
    <p:sldId id="373" r:id="rId17"/>
    <p:sldId id="830" r:id="rId18"/>
    <p:sldId id="831" r:id="rId19"/>
    <p:sldId id="832" r:id="rId20"/>
    <p:sldId id="833" r:id="rId21"/>
    <p:sldId id="835" r:id="rId22"/>
    <p:sldId id="837" r:id="rId23"/>
    <p:sldId id="374" r:id="rId24"/>
    <p:sldId id="323" r:id="rId25"/>
    <p:sldId id="1124" r:id="rId26"/>
    <p:sldId id="1157" r:id="rId27"/>
    <p:sldId id="1143" r:id="rId28"/>
    <p:sldId id="1152" r:id="rId29"/>
    <p:sldId id="1164" r:id="rId30"/>
    <p:sldId id="1165" r:id="rId31"/>
    <p:sldId id="1166" r:id="rId32"/>
    <p:sldId id="1158" r:id="rId33"/>
    <p:sldId id="1137" r:id="rId34"/>
    <p:sldId id="1159" r:id="rId35"/>
    <p:sldId id="259" r:id="rId36"/>
    <p:sldId id="1156" r:id="rId37"/>
    <p:sldId id="1161" r:id="rId38"/>
    <p:sldId id="262" r:id="rId39"/>
    <p:sldId id="1153" r:id="rId40"/>
    <p:sldId id="1163" r:id="rId41"/>
    <p:sldId id="1154" r:id="rId42"/>
    <p:sldId id="260" r:id="rId43"/>
    <p:sldId id="1127" r:id="rId44"/>
    <p:sldId id="514" r:id="rId45"/>
    <p:sldId id="515" r:id="rId46"/>
    <p:sldId id="293"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65B614-E8D7-A7A3-91F6-A8A1EDF62B48}" name="Mollie Mulvanity" initials="MM" userId="S::mmulvanity@ceph.org::b253a45a-00a1-4adb-b67c-3957340e4c4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a Konner" initials="JK" lastIdx="1" clrIdx="0">
    <p:extLst>
      <p:ext uri="{19B8F6BF-5375-455C-9EA6-DF929625EA0E}">
        <p15:presenceInfo xmlns:p15="http://schemas.microsoft.com/office/powerpoint/2012/main" userId="S::jkonner@ceph.org::4e52ac3c-9457-4621-aafb-7f432f9916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CE1A"/>
    <a:srgbClr val="E1AA1F"/>
    <a:srgbClr val="DBA725"/>
    <a:srgbClr val="DDD023"/>
    <a:srgbClr val="D6A92A"/>
    <a:srgbClr val="CACE32"/>
    <a:srgbClr val="C4B13C"/>
    <a:srgbClr val="BE9B42"/>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85322" autoAdjust="0"/>
  </p:normalViewPr>
  <p:slideViewPr>
    <p:cSldViewPr snapToGrid="0">
      <p:cViewPr varScale="1">
        <p:scale>
          <a:sx n="97" d="100"/>
          <a:sy n="97" d="100"/>
        </p:scale>
        <p:origin x="1914" y="9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01E62"/>
                </a:solidFill>
                <a:latin typeface="+mn-lt"/>
                <a:ea typeface="+mn-ea"/>
                <a:cs typeface="+mn-cs"/>
              </a:defRPr>
            </a:pPr>
            <a:r>
              <a:rPr lang="en-US" sz="2400" dirty="0">
                <a:solidFill>
                  <a:srgbClr val="001E62"/>
                </a:solidFill>
              </a:rPr>
              <a:t>Degrees</a:t>
            </a:r>
          </a:p>
        </c:rich>
      </c:tx>
      <c:layout>
        <c:manualLayout>
          <c:xMode val="edge"/>
          <c:yMode val="edge"/>
          <c:x val="0.29701072596558359"/>
          <c:y val="1.6779361652780503E-2"/>
        </c:manualLayout>
      </c:layout>
      <c:overlay val="0"/>
      <c:spPr>
        <a:solidFill>
          <a:schemeClr val="bg1"/>
        </a:solidFill>
        <a:ln>
          <a:noFill/>
        </a:ln>
        <a:effectLst/>
      </c:spPr>
      <c:txPr>
        <a:bodyPr rot="0" spcFirstLastPara="1" vertOverflow="ellipsis" vert="horz" wrap="square" anchor="ctr" anchorCtr="1"/>
        <a:lstStyle/>
        <a:p>
          <a:pPr>
            <a:defRPr sz="1862" b="0" i="0" u="none" strike="noStrike" kern="1200" spc="0" baseline="0">
              <a:solidFill>
                <a:srgbClr val="001E62"/>
              </a:solidFill>
              <a:latin typeface="+mn-lt"/>
              <a:ea typeface="+mn-ea"/>
              <a:cs typeface="+mn-cs"/>
            </a:defRPr>
          </a:pPr>
          <a:endParaRPr lang="en-US"/>
        </a:p>
      </c:txPr>
    </c:title>
    <c:autoTitleDeleted val="0"/>
    <c:plotArea>
      <c:layout>
        <c:manualLayout>
          <c:layoutTarget val="inner"/>
          <c:xMode val="edge"/>
          <c:yMode val="edge"/>
          <c:x val="0.14986446771446088"/>
          <c:y val="0.10148870632568321"/>
          <c:w val="0.44956788958998478"/>
          <c:h val="0.80485062130888474"/>
        </c:manualLayout>
      </c:layout>
      <c:pieChart>
        <c:varyColors val="1"/>
        <c:ser>
          <c:idx val="0"/>
          <c:order val="0"/>
          <c:tx>
            <c:strRef>
              <c:f>Sheet1!$B$1</c:f>
              <c:strCache>
                <c:ptCount val="1"/>
                <c:pt idx="0">
                  <c:v>UIC-SPH Degrees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2F8-864F-8606-F5947AE95DAF}"/>
              </c:ext>
            </c:extLst>
          </c:dPt>
          <c:dPt>
            <c:idx val="1"/>
            <c:bubble3D val="0"/>
            <c:spPr>
              <a:solidFill>
                <a:schemeClr val="accent2">
                  <a:lumMod val="90000"/>
                  <a:lumOff val="10000"/>
                </a:schemeClr>
              </a:solidFill>
              <a:ln w="19050">
                <a:solidFill>
                  <a:schemeClr val="lt1"/>
                </a:solidFill>
              </a:ln>
              <a:effectLst/>
            </c:spPr>
            <c:extLst>
              <c:ext xmlns:c16="http://schemas.microsoft.com/office/drawing/2014/chart" uri="{C3380CC4-5D6E-409C-BE32-E72D297353CC}">
                <c16:uniqueId val="{00000004-E5F9-AD49-8A98-3A0610EECF40}"/>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3-E5F9-AD49-8A98-3A0610EECF4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2F8-864F-8606-F5947AE95DA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2F8-864F-8606-F5947AE95DAF}"/>
              </c:ext>
            </c:extLst>
          </c:dPt>
          <c:dPt>
            <c:idx val="5"/>
            <c:bubble3D val="0"/>
            <c:spPr>
              <a:solidFill>
                <a:srgbClr val="7030A0"/>
              </a:solidFill>
              <a:ln w="19050">
                <a:solidFill>
                  <a:schemeClr val="lt1"/>
                </a:solidFill>
              </a:ln>
              <a:effectLst/>
            </c:spPr>
            <c:extLst>
              <c:ext xmlns:c16="http://schemas.microsoft.com/office/drawing/2014/chart" uri="{C3380CC4-5D6E-409C-BE32-E72D297353CC}">
                <c16:uniqueId val="{00000001-E5F9-AD49-8A98-3A0610EECF40}"/>
              </c:ext>
            </c:extLst>
          </c:dPt>
          <c:dPt>
            <c:idx val="6"/>
            <c:bubble3D val="0"/>
            <c:spPr>
              <a:solidFill>
                <a:srgbClr val="F05A0A"/>
              </a:solidFill>
              <a:ln w="19050">
                <a:solidFill>
                  <a:schemeClr val="lt1"/>
                </a:solidFill>
              </a:ln>
              <a:effectLst/>
            </c:spPr>
            <c:extLst>
              <c:ext xmlns:c16="http://schemas.microsoft.com/office/drawing/2014/chart" uri="{C3380CC4-5D6E-409C-BE32-E72D297353CC}">
                <c16:uniqueId val="{00000002-E5F9-AD49-8A98-3A0610EECF4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BA</c:v>
                </c:pt>
                <c:pt idx="1">
                  <c:v>BS</c:v>
                </c:pt>
                <c:pt idx="2">
                  <c:v>MPH</c:v>
                </c:pt>
                <c:pt idx="3">
                  <c:v>MS</c:v>
                </c:pt>
                <c:pt idx="4">
                  <c:v>MHA</c:v>
                </c:pt>
                <c:pt idx="5">
                  <c:v>PhD</c:v>
                </c:pt>
                <c:pt idx="6">
                  <c:v>DrPH</c:v>
                </c:pt>
              </c:strCache>
            </c:strRef>
          </c:cat>
          <c:val>
            <c:numRef>
              <c:f>Sheet1!$B$2:$B$8</c:f>
              <c:numCache>
                <c:formatCode>General</c:formatCode>
                <c:ptCount val="7"/>
                <c:pt idx="0">
                  <c:v>50</c:v>
                </c:pt>
                <c:pt idx="1">
                  <c:v>50</c:v>
                </c:pt>
                <c:pt idx="2">
                  <c:v>399</c:v>
                </c:pt>
                <c:pt idx="3">
                  <c:v>34</c:v>
                </c:pt>
                <c:pt idx="4">
                  <c:v>100</c:v>
                </c:pt>
                <c:pt idx="5">
                  <c:v>106</c:v>
                </c:pt>
                <c:pt idx="6">
                  <c:v>115</c:v>
                </c:pt>
              </c:numCache>
            </c:numRef>
          </c:val>
          <c:extLst>
            <c:ext xmlns:c16="http://schemas.microsoft.com/office/drawing/2014/chart" uri="{C3380CC4-5D6E-409C-BE32-E72D297353CC}">
              <c16:uniqueId val="{00000000-E5F9-AD49-8A98-3A0610EECF40}"/>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rgbClr val="001E62"/>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rgbClr val="001E62"/>
                </a:solidFill>
                <a:latin typeface="+mn-lt"/>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rgbClr val="001E62"/>
                </a:solidFill>
                <a:latin typeface="+mn-lt"/>
                <a:ea typeface="+mn-ea"/>
                <a:cs typeface="+mn-cs"/>
              </a:defRPr>
            </a:pPr>
            <a:endParaRPr lang="en-US"/>
          </a:p>
        </c:txPr>
      </c:legendEntry>
      <c:legendEntry>
        <c:idx val="3"/>
        <c:txPr>
          <a:bodyPr rot="0" spcFirstLastPara="1" vertOverflow="ellipsis" vert="horz" wrap="square" anchor="ctr" anchorCtr="1"/>
          <a:lstStyle/>
          <a:p>
            <a:pPr>
              <a:defRPr sz="1600" b="0" i="0" u="none" strike="noStrike" kern="1200" baseline="0">
                <a:solidFill>
                  <a:srgbClr val="001E62"/>
                </a:solidFill>
                <a:latin typeface="+mn-lt"/>
                <a:ea typeface="+mn-ea"/>
                <a:cs typeface="+mn-cs"/>
              </a:defRPr>
            </a:pPr>
            <a:endParaRPr lang="en-US"/>
          </a:p>
        </c:txPr>
      </c:legendEntry>
      <c:legendEntry>
        <c:idx val="4"/>
        <c:txPr>
          <a:bodyPr rot="0" spcFirstLastPara="1" vertOverflow="ellipsis" vert="horz" wrap="square" anchor="ctr" anchorCtr="1"/>
          <a:lstStyle/>
          <a:p>
            <a:pPr>
              <a:defRPr sz="1600" b="0" i="0" u="none" strike="noStrike" kern="1200" baseline="0">
                <a:solidFill>
                  <a:srgbClr val="001E62"/>
                </a:solidFill>
                <a:latin typeface="+mn-lt"/>
                <a:ea typeface="+mn-ea"/>
                <a:cs typeface="+mn-cs"/>
              </a:defRPr>
            </a:pPr>
            <a:endParaRPr lang="en-US"/>
          </a:p>
        </c:txPr>
      </c:legendEntry>
      <c:legendEntry>
        <c:idx val="5"/>
        <c:txPr>
          <a:bodyPr rot="0" spcFirstLastPara="1" vertOverflow="ellipsis" vert="horz" wrap="square" anchor="ctr" anchorCtr="1"/>
          <a:lstStyle/>
          <a:p>
            <a:pPr>
              <a:defRPr sz="1600" b="0" i="0" u="none" strike="noStrike" kern="1200" baseline="0">
                <a:solidFill>
                  <a:srgbClr val="001E62"/>
                </a:solidFill>
                <a:latin typeface="+mn-lt"/>
                <a:ea typeface="+mn-ea"/>
                <a:cs typeface="+mn-cs"/>
              </a:defRPr>
            </a:pPr>
            <a:endParaRPr lang="en-US"/>
          </a:p>
        </c:txPr>
      </c:legendEntry>
      <c:legendEntry>
        <c:idx val="6"/>
        <c:txPr>
          <a:bodyPr rot="0" spcFirstLastPara="1" vertOverflow="ellipsis" vert="horz" wrap="square" anchor="ctr" anchorCtr="1"/>
          <a:lstStyle/>
          <a:p>
            <a:pPr>
              <a:defRPr sz="1600" b="0" i="0" u="none" strike="noStrike" kern="1200" baseline="0">
                <a:solidFill>
                  <a:srgbClr val="001E62"/>
                </a:solidFill>
                <a:latin typeface="+mn-lt"/>
                <a:ea typeface="+mn-ea"/>
                <a:cs typeface="+mn-cs"/>
              </a:defRPr>
            </a:pPr>
            <a:endParaRPr lang="en-US"/>
          </a:p>
        </c:txPr>
      </c:legendEntry>
      <c:layout>
        <c:manualLayout>
          <c:xMode val="edge"/>
          <c:yMode val="edge"/>
          <c:x val="0.12587980835934642"/>
          <c:y val="0.94266925385499079"/>
          <c:w val="0.47568567291157571"/>
          <c:h val="4.3641629236043721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1E6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7D03BB-C45D-45DE-9CA2-89CD38D249B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29009CD-EFA8-4280-BB7B-11E687A90AD3}">
      <dgm:prSet/>
      <dgm:spPr/>
      <dgm:t>
        <a:bodyPr/>
        <a:lstStyle/>
        <a:p>
          <a:pPr>
            <a:lnSpc>
              <a:spcPct val="100000"/>
            </a:lnSpc>
          </a:pPr>
          <a:r>
            <a:rPr lang="en-US" b="0" dirty="0"/>
            <a:t>Up to 1.0 CPH recertification credit</a:t>
          </a:r>
          <a:endParaRPr lang="en-US" dirty="0"/>
        </a:p>
      </dgm:t>
    </dgm:pt>
    <dgm:pt modelId="{FD51C522-9908-4C71-8C77-84C28D5CC4FB}" type="parTrans" cxnId="{A4EAEACD-4991-4975-9740-0C74811DD865}">
      <dgm:prSet/>
      <dgm:spPr/>
      <dgm:t>
        <a:bodyPr/>
        <a:lstStyle/>
        <a:p>
          <a:endParaRPr lang="en-US"/>
        </a:p>
      </dgm:t>
    </dgm:pt>
    <dgm:pt modelId="{C891668A-2BDA-45FF-937B-8116B932E61F}" type="sibTrans" cxnId="{A4EAEACD-4991-4975-9740-0C74811DD865}">
      <dgm:prSet/>
      <dgm:spPr/>
      <dgm:t>
        <a:bodyPr/>
        <a:lstStyle/>
        <a:p>
          <a:endParaRPr lang="en-US"/>
        </a:p>
      </dgm:t>
    </dgm:pt>
    <dgm:pt modelId="{4C9A798F-0FF7-4AB4-A7F1-5F88C09FCECA}">
      <dgm:prSet/>
      <dgm:spPr/>
      <dgm:t>
        <a:bodyPr/>
        <a:lstStyle/>
        <a:p>
          <a:pPr>
            <a:lnSpc>
              <a:spcPct val="100000"/>
            </a:lnSpc>
          </a:pPr>
          <a:r>
            <a:rPr lang="en-US" b="0" dirty="0"/>
            <a:t>Slides &amp; recording on website within 24 hours</a:t>
          </a:r>
          <a:endParaRPr lang="en-US" dirty="0"/>
        </a:p>
      </dgm:t>
    </dgm:pt>
    <dgm:pt modelId="{08EA535C-4508-4905-9410-A1590D140939}" type="parTrans" cxnId="{6685DCC9-E024-4F28-AB62-0C6530F67053}">
      <dgm:prSet/>
      <dgm:spPr/>
      <dgm:t>
        <a:bodyPr/>
        <a:lstStyle/>
        <a:p>
          <a:endParaRPr lang="en-US"/>
        </a:p>
      </dgm:t>
    </dgm:pt>
    <dgm:pt modelId="{245FF2F6-DCD9-4C4F-93DB-4E9DC570D090}" type="sibTrans" cxnId="{6685DCC9-E024-4F28-AB62-0C6530F67053}">
      <dgm:prSet/>
      <dgm:spPr/>
      <dgm:t>
        <a:bodyPr/>
        <a:lstStyle/>
        <a:p>
          <a:endParaRPr lang="en-US"/>
        </a:p>
      </dgm:t>
    </dgm:pt>
    <dgm:pt modelId="{A189413C-5369-4772-A7B3-A820A7C9989A}" type="pres">
      <dgm:prSet presAssocID="{997D03BB-C45D-45DE-9CA2-89CD38D249B4}" presName="root" presStyleCnt="0">
        <dgm:presLayoutVars>
          <dgm:dir/>
          <dgm:resizeHandles val="exact"/>
        </dgm:presLayoutVars>
      </dgm:prSet>
      <dgm:spPr/>
    </dgm:pt>
    <dgm:pt modelId="{C50DC472-3B66-438E-90D7-12AA5784EFF6}" type="pres">
      <dgm:prSet presAssocID="{E29009CD-EFA8-4280-BB7B-11E687A90AD3}" presName="compNode" presStyleCnt="0"/>
      <dgm:spPr/>
    </dgm:pt>
    <dgm:pt modelId="{14EC155A-3FDC-4341-A407-8A564E5BB850}" type="pres">
      <dgm:prSet presAssocID="{E29009CD-EFA8-4280-BB7B-11E687A90AD3}" presName="bgRect" presStyleLbl="bgShp" presStyleIdx="0" presStyleCnt="2" custScaleX="90785" custLinFactNeighborX="1473"/>
      <dgm:spPr>
        <a:solidFill>
          <a:schemeClr val="accent4">
            <a:lumMod val="60000"/>
            <a:lumOff val="40000"/>
          </a:schemeClr>
        </a:solidFill>
      </dgm:spPr>
    </dgm:pt>
    <dgm:pt modelId="{CD363047-D6FB-4E39-9A30-6DDB0D6D2D82}" type="pres">
      <dgm:prSet presAssocID="{E29009CD-EFA8-4280-BB7B-11E687A90AD3}" presName="iconRect" presStyleLbl="node1" presStyleIdx="0" presStyleCnt="2" custLinFactNeighborX="71600" custLinFactNeighborY="622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AE3B74B3-96D8-40B8-B819-AAEFC251DD92}" type="pres">
      <dgm:prSet presAssocID="{E29009CD-EFA8-4280-BB7B-11E687A90AD3}" presName="spaceRect" presStyleCnt="0"/>
      <dgm:spPr/>
    </dgm:pt>
    <dgm:pt modelId="{18CF3FE1-6A33-4CFA-B61B-854A1993F2B0}" type="pres">
      <dgm:prSet presAssocID="{E29009CD-EFA8-4280-BB7B-11E687A90AD3}" presName="parTx" presStyleLbl="revTx" presStyleIdx="0" presStyleCnt="2" custLinFactNeighborX="3227">
        <dgm:presLayoutVars>
          <dgm:chMax val="0"/>
          <dgm:chPref val="0"/>
        </dgm:presLayoutVars>
      </dgm:prSet>
      <dgm:spPr/>
    </dgm:pt>
    <dgm:pt modelId="{270A70B4-5BB2-4D53-84F3-08D1EFB4F087}" type="pres">
      <dgm:prSet presAssocID="{C891668A-2BDA-45FF-937B-8116B932E61F}" presName="sibTrans" presStyleCnt="0"/>
      <dgm:spPr/>
    </dgm:pt>
    <dgm:pt modelId="{BAAC9E27-DD5C-40A2-A19E-B5C86B5DA945}" type="pres">
      <dgm:prSet presAssocID="{4C9A798F-0FF7-4AB4-A7F1-5F88C09FCECA}" presName="compNode" presStyleCnt="0"/>
      <dgm:spPr/>
    </dgm:pt>
    <dgm:pt modelId="{B719CBF6-A499-461F-B30A-F560247C4A22}" type="pres">
      <dgm:prSet presAssocID="{4C9A798F-0FF7-4AB4-A7F1-5F88C09FCECA}" presName="bgRect" presStyleLbl="bgShp" presStyleIdx="1" presStyleCnt="2" custScaleX="90719" custLinFactNeighborX="1378" custLinFactNeighborY="-4836"/>
      <dgm:spPr/>
    </dgm:pt>
    <dgm:pt modelId="{C6249D20-F82B-4BB7-92A6-7965E2948661}" type="pres">
      <dgm:prSet presAssocID="{4C9A798F-0FF7-4AB4-A7F1-5F88C09FCECA}" presName="iconRect" presStyleLbl="node1" presStyleIdx="1" presStyleCnt="2" custLinFactNeighborX="6537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itor"/>
        </a:ext>
      </dgm:extLst>
    </dgm:pt>
    <dgm:pt modelId="{866455AD-8142-41CC-B4B7-F979E936DB76}" type="pres">
      <dgm:prSet presAssocID="{4C9A798F-0FF7-4AB4-A7F1-5F88C09FCECA}" presName="spaceRect" presStyleCnt="0"/>
      <dgm:spPr/>
    </dgm:pt>
    <dgm:pt modelId="{9CE199AE-3662-42A9-B265-55190F9DFBC9}" type="pres">
      <dgm:prSet presAssocID="{4C9A798F-0FF7-4AB4-A7F1-5F88C09FCECA}" presName="parTx" presStyleLbl="revTx" presStyleIdx="1" presStyleCnt="2" custLinFactNeighborX="3780" custLinFactNeighborY="-4836">
        <dgm:presLayoutVars>
          <dgm:chMax val="0"/>
          <dgm:chPref val="0"/>
        </dgm:presLayoutVars>
      </dgm:prSet>
      <dgm:spPr/>
    </dgm:pt>
  </dgm:ptLst>
  <dgm:cxnLst>
    <dgm:cxn modelId="{0ED2FE2E-32AC-4482-BA29-35EED8E12886}" type="presOf" srcId="{997D03BB-C45D-45DE-9CA2-89CD38D249B4}" destId="{A189413C-5369-4772-A7B3-A820A7C9989A}" srcOrd="0" destOrd="0" presId="urn:microsoft.com/office/officeart/2018/2/layout/IconVerticalSolidList"/>
    <dgm:cxn modelId="{CDF6F042-2C42-4205-823A-D6CE7B03C96E}" type="presOf" srcId="{E29009CD-EFA8-4280-BB7B-11E687A90AD3}" destId="{18CF3FE1-6A33-4CFA-B61B-854A1993F2B0}" srcOrd="0" destOrd="0" presId="urn:microsoft.com/office/officeart/2018/2/layout/IconVerticalSolidList"/>
    <dgm:cxn modelId="{19523279-822E-4A05-8B00-C3045E1B1BBF}" type="presOf" srcId="{4C9A798F-0FF7-4AB4-A7F1-5F88C09FCECA}" destId="{9CE199AE-3662-42A9-B265-55190F9DFBC9}" srcOrd="0" destOrd="0" presId="urn:microsoft.com/office/officeart/2018/2/layout/IconVerticalSolidList"/>
    <dgm:cxn modelId="{6685DCC9-E024-4F28-AB62-0C6530F67053}" srcId="{997D03BB-C45D-45DE-9CA2-89CD38D249B4}" destId="{4C9A798F-0FF7-4AB4-A7F1-5F88C09FCECA}" srcOrd="1" destOrd="0" parTransId="{08EA535C-4508-4905-9410-A1590D140939}" sibTransId="{245FF2F6-DCD9-4C4F-93DB-4E9DC570D090}"/>
    <dgm:cxn modelId="{A4EAEACD-4991-4975-9740-0C74811DD865}" srcId="{997D03BB-C45D-45DE-9CA2-89CD38D249B4}" destId="{E29009CD-EFA8-4280-BB7B-11E687A90AD3}" srcOrd="0" destOrd="0" parTransId="{FD51C522-9908-4C71-8C77-84C28D5CC4FB}" sibTransId="{C891668A-2BDA-45FF-937B-8116B932E61F}"/>
    <dgm:cxn modelId="{BD5383E8-0269-4742-B520-5D7242D23185}" type="presParOf" srcId="{A189413C-5369-4772-A7B3-A820A7C9989A}" destId="{C50DC472-3B66-438E-90D7-12AA5784EFF6}" srcOrd="0" destOrd="0" presId="urn:microsoft.com/office/officeart/2018/2/layout/IconVerticalSolidList"/>
    <dgm:cxn modelId="{C9CF633B-21CB-499F-9111-19CD6D3B7CDB}" type="presParOf" srcId="{C50DC472-3B66-438E-90D7-12AA5784EFF6}" destId="{14EC155A-3FDC-4341-A407-8A564E5BB850}" srcOrd="0" destOrd="0" presId="urn:microsoft.com/office/officeart/2018/2/layout/IconVerticalSolidList"/>
    <dgm:cxn modelId="{7F3724D1-575F-4F14-9075-248A28F1263D}" type="presParOf" srcId="{C50DC472-3B66-438E-90D7-12AA5784EFF6}" destId="{CD363047-D6FB-4E39-9A30-6DDB0D6D2D82}" srcOrd="1" destOrd="0" presId="urn:microsoft.com/office/officeart/2018/2/layout/IconVerticalSolidList"/>
    <dgm:cxn modelId="{7E87FAC0-3FD7-4114-96FB-77CED4630C17}" type="presParOf" srcId="{C50DC472-3B66-438E-90D7-12AA5784EFF6}" destId="{AE3B74B3-96D8-40B8-B819-AAEFC251DD92}" srcOrd="2" destOrd="0" presId="urn:microsoft.com/office/officeart/2018/2/layout/IconVerticalSolidList"/>
    <dgm:cxn modelId="{41FC4DBE-0924-48CB-9BA1-2C87E0690874}" type="presParOf" srcId="{C50DC472-3B66-438E-90D7-12AA5784EFF6}" destId="{18CF3FE1-6A33-4CFA-B61B-854A1993F2B0}" srcOrd="3" destOrd="0" presId="urn:microsoft.com/office/officeart/2018/2/layout/IconVerticalSolidList"/>
    <dgm:cxn modelId="{C8345C42-F513-4588-83E1-3E820096C0BD}" type="presParOf" srcId="{A189413C-5369-4772-A7B3-A820A7C9989A}" destId="{270A70B4-5BB2-4D53-84F3-08D1EFB4F087}" srcOrd="1" destOrd="0" presId="urn:microsoft.com/office/officeart/2018/2/layout/IconVerticalSolidList"/>
    <dgm:cxn modelId="{EDB358C6-9FF4-45B4-88A8-4F616FDF94FD}" type="presParOf" srcId="{A189413C-5369-4772-A7B3-A820A7C9989A}" destId="{BAAC9E27-DD5C-40A2-A19E-B5C86B5DA945}" srcOrd="2" destOrd="0" presId="urn:microsoft.com/office/officeart/2018/2/layout/IconVerticalSolidList"/>
    <dgm:cxn modelId="{DF860191-0A98-47C5-BBCF-930B3F86DE5A}" type="presParOf" srcId="{BAAC9E27-DD5C-40A2-A19E-B5C86B5DA945}" destId="{B719CBF6-A499-461F-B30A-F560247C4A22}" srcOrd="0" destOrd="0" presId="urn:microsoft.com/office/officeart/2018/2/layout/IconVerticalSolidList"/>
    <dgm:cxn modelId="{B2BB6D7E-3807-43B4-8E74-45451C79F980}" type="presParOf" srcId="{BAAC9E27-DD5C-40A2-A19E-B5C86B5DA945}" destId="{C6249D20-F82B-4BB7-92A6-7965E2948661}" srcOrd="1" destOrd="0" presId="urn:microsoft.com/office/officeart/2018/2/layout/IconVerticalSolidList"/>
    <dgm:cxn modelId="{581D024E-E428-4B9E-8EF8-3F489AD6569D}" type="presParOf" srcId="{BAAC9E27-DD5C-40A2-A19E-B5C86B5DA945}" destId="{866455AD-8142-41CC-B4B7-F979E936DB76}" srcOrd="2" destOrd="0" presId="urn:microsoft.com/office/officeart/2018/2/layout/IconVerticalSolidList"/>
    <dgm:cxn modelId="{D7F20385-1C53-4839-A3DE-2F7C2B18E617}" type="presParOf" srcId="{BAAC9E27-DD5C-40A2-A19E-B5C86B5DA945}" destId="{9CE199AE-3662-42A9-B265-55190F9DFBC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6D124E-A0BB-4958-AC16-C921485447D0}" type="doc">
      <dgm:prSet loTypeId="urn:microsoft.com/office/officeart/2008/layout/PictureStrips" loCatId="list" qsTypeId="urn:microsoft.com/office/officeart/2005/8/quickstyle/simple1" qsCatId="simple" csTypeId="urn:microsoft.com/office/officeart/2005/8/colors/accent1_1" csCatId="accent1" phldr="1"/>
      <dgm:spPr/>
      <dgm:t>
        <a:bodyPr/>
        <a:lstStyle/>
        <a:p>
          <a:endParaRPr lang="en-US"/>
        </a:p>
      </dgm:t>
    </dgm:pt>
    <dgm:pt modelId="{F1F7B230-9E5A-41CE-87A1-9D662B3D1359}">
      <dgm:prSet phldrT="[Text]"/>
      <dgm:spPr>
        <a:solidFill>
          <a:schemeClr val="bg1"/>
        </a:solidFill>
      </dgm:spPr>
      <dgm:t>
        <a:bodyPr/>
        <a:lstStyle/>
        <a:p>
          <a:r>
            <a:rPr lang="en-US" dirty="0"/>
            <a:t>Panelists</a:t>
          </a:r>
        </a:p>
      </dgm:t>
    </dgm:pt>
    <dgm:pt modelId="{9F795B5E-7116-44C3-9B2A-17AEEC15CFFC}" type="parTrans" cxnId="{83AA589A-7A97-4051-A250-88F4119623BC}">
      <dgm:prSet/>
      <dgm:spPr/>
      <dgm:t>
        <a:bodyPr/>
        <a:lstStyle/>
        <a:p>
          <a:endParaRPr lang="en-US"/>
        </a:p>
      </dgm:t>
    </dgm:pt>
    <dgm:pt modelId="{3EE8FE12-17C9-48B4-9A54-2B08599A3F99}" type="sibTrans" cxnId="{83AA589A-7A97-4051-A250-88F4119623BC}">
      <dgm:prSet/>
      <dgm:spPr/>
      <dgm:t>
        <a:bodyPr/>
        <a:lstStyle/>
        <a:p>
          <a:endParaRPr lang="en-US"/>
        </a:p>
      </dgm:t>
    </dgm:pt>
    <dgm:pt modelId="{9D930232-3CB2-41C3-BDB5-FF754A67B955}">
      <dgm:prSet/>
      <dgm:spPr>
        <a:solidFill>
          <a:schemeClr val="bg1"/>
        </a:solidFill>
      </dgm:spPr>
      <dgm:t>
        <a:bodyPr/>
        <a:lstStyle/>
        <a:p>
          <a:r>
            <a:rPr lang="en-US" dirty="0"/>
            <a:t>Q&amp;A session</a:t>
          </a:r>
        </a:p>
      </dgm:t>
    </dgm:pt>
    <dgm:pt modelId="{958CFAE2-B2C2-47D6-84C9-207561D7B4A1}" type="parTrans" cxnId="{0A3DC406-659A-42F2-8836-A9FAA0296E87}">
      <dgm:prSet/>
      <dgm:spPr/>
      <dgm:t>
        <a:bodyPr/>
        <a:lstStyle/>
        <a:p>
          <a:endParaRPr lang="en-US"/>
        </a:p>
      </dgm:t>
    </dgm:pt>
    <dgm:pt modelId="{08EA679C-FD49-478A-9D12-E56FEE6A1EAA}" type="sibTrans" cxnId="{0A3DC406-659A-42F2-8836-A9FAA0296E87}">
      <dgm:prSet/>
      <dgm:spPr/>
      <dgm:t>
        <a:bodyPr/>
        <a:lstStyle/>
        <a:p>
          <a:endParaRPr lang="en-US"/>
        </a:p>
      </dgm:t>
    </dgm:pt>
    <dgm:pt modelId="{3DE730B4-64AE-42D5-80DD-120B0E4521BA}" type="pres">
      <dgm:prSet presAssocID="{466D124E-A0BB-4958-AC16-C921485447D0}" presName="Name0" presStyleCnt="0">
        <dgm:presLayoutVars>
          <dgm:dir/>
          <dgm:resizeHandles val="exact"/>
        </dgm:presLayoutVars>
      </dgm:prSet>
      <dgm:spPr/>
    </dgm:pt>
    <dgm:pt modelId="{66BB3688-7C68-4CD8-8E8A-028D5D70E62E}" type="pres">
      <dgm:prSet presAssocID="{F1F7B230-9E5A-41CE-87A1-9D662B3D1359}" presName="composite" presStyleCnt="0"/>
      <dgm:spPr/>
    </dgm:pt>
    <dgm:pt modelId="{54DF7B3B-AA72-4408-AA5B-9BB3890986FA}" type="pres">
      <dgm:prSet presAssocID="{F1F7B230-9E5A-41CE-87A1-9D662B3D1359}" presName="rect1" presStyleLbl="trAlignAcc1" presStyleIdx="0" presStyleCnt="2">
        <dgm:presLayoutVars>
          <dgm:bulletEnabled val="1"/>
        </dgm:presLayoutVars>
      </dgm:prSet>
      <dgm:spPr/>
    </dgm:pt>
    <dgm:pt modelId="{83B9E7F1-8FDD-4219-8769-A22439F09797}" type="pres">
      <dgm:prSet presAssocID="{F1F7B230-9E5A-41CE-87A1-9D662B3D1359}" presName="rect2" presStyleLbl="fgImgPlac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Badge 3 with solid fill"/>
        </a:ext>
      </dgm:extLst>
    </dgm:pt>
    <dgm:pt modelId="{499C366C-927E-47EA-9542-73BD679CF8C3}" type="pres">
      <dgm:prSet presAssocID="{3EE8FE12-17C9-48B4-9A54-2B08599A3F99}" presName="sibTrans" presStyleCnt="0"/>
      <dgm:spPr/>
    </dgm:pt>
    <dgm:pt modelId="{5B4A5480-066F-4864-925E-EA6897EC3A15}" type="pres">
      <dgm:prSet presAssocID="{9D930232-3CB2-41C3-BDB5-FF754A67B955}" presName="composite" presStyleCnt="0"/>
      <dgm:spPr/>
    </dgm:pt>
    <dgm:pt modelId="{E4483B84-9FBC-4F04-8ACF-330594435412}" type="pres">
      <dgm:prSet presAssocID="{9D930232-3CB2-41C3-BDB5-FF754A67B955}" presName="rect1" presStyleLbl="trAlignAcc1" presStyleIdx="1" presStyleCnt="2">
        <dgm:presLayoutVars>
          <dgm:bulletEnabled val="1"/>
        </dgm:presLayoutVars>
      </dgm:prSet>
      <dgm:spPr/>
    </dgm:pt>
    <dgm:pt modelId="{F0A87F41-09AD-451B-97AC-E0B90F9AE80D}" type="pres">
      <dgm:prSet presAssocID="{9D930232-3CB2-41C3-BDB5-FF754A67B955}" presName="rect2" presStyleLbl="fgImgPlace1" presStyleIdx="1"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Badge 4 with solid fill"/>
        </a:ext>
      </dgm:extLst>
    </dgm:pt>
  </dgm:ptLst>
  <dgm:cxnLst>
    <dgm:cxn modelId="{0A3DC406-659A-42F2-8836-A9FAA0296E87}" srcId="{466D124E-A0BB-4958-AC16-C921485447D0}" destId="{9D930232-3CB2-41C3-BDB5-FF754A67B955}" srcOrd="1" destOrd="0" parTransId="{958CFAE2-B2C2-47D6-84C9-207561D7B4A1}" sibTransId="{08EA679C-FD49-478A-9D12-E56FEE6A1EAA}"/>
    <dgm:cxn modelId="{35DADF36-9D16-4B4A-AAEF-E9D161E0C12E}" type="presOf" srcId="{F1F7B230-9E5A-41CE-87A1-9D662B3D1359}" destId="{54DF7B3B-AA72-4408-AA5B-9BB3890986FA}" srcOrd="0" destOrd="0" presId="urn:microsoft.com/office/officeart/2008/layout/PictureStrips"/>
    <dgm:cxn modelId="{B113A782-86EF-4E6F-96CB-3B4874D1E630}" type="presOf" srcId="{466D124E-A0BB-4958-AC16-C921485447D0}" destId="{3DE730B4-64AE-42D5-80DD-120B0E4521BA}" srcOrd="0" destOrd="0" presId="urn:microsoft.com/office/officeart/2008/layout/PictureStrips"/>
    <dgm:cxn modelId="{83AA589A-7A97-4051-A250-88F4119623BC}" srcId="{466D124E-A0BB-4958-AC16-C921485447D0}" destId="{F1F7B230-9E5A-41CE-87A1-9D662B3D1359}" srcOrd="0" destOrd="0" parTransId="{9F795B5E-7116-44C3-9B2A-17AEEC15CFFC}" sibTransId="{3EE8FE12-17C9-48B4-9A54-2B08599A3F99}"/>
    <dgm:cxn modelId="{8DAD1CDF-40E0-47F9-8B9C-A9D1D9AB15D6}" type="presOf" srcId="{9D930232-3CB2-41C3-BDB5-FF754A67B955}" destId="{E4483B84-9FBC-4F04-8ACF-330594435412}" srcOrd="0" destOrd="0" presId="urn:microsoft.com/office/officeart/2008/layout/PictureStrips"/>
    <dgm:cxn modelId="{F9B077DA-5069-44DB-A009-725A77C6D415}" type="presParOf" srcId="{3DE730B4-64AE-42D5-80DD-120B0E4521BA}" destId="{66BB3688-7C68-4CD8-8E8A-028D5D70E62E}" srcOrd="0" destOrd="0" presId="urn:microsoft.com/office/officeart/2008/layout/PictureStrips"/>
    <dgm:cxn modelId="{3841B424-6637-43EA-B9E6-342A67F25F5A}" type="presParOf" srcId="{66BB3688-7C68-4CD8-8E8A-028D5D70E62E}" destId="{54DF7B3B-AA72-4408-AA5B-9BB3890986FA}" srcOrd="0" destOrd="0" presId="urn:microsoft.com/office/officeart/2008/layout/PictureStrips"/>
    <dgm:cxn modelId="{4FAD528F-1732-47AA-86E8-85966E0DD843}" type="presParOf" srcId="{66BB3688-7C68-4CD8-8E8A-028D5D70E62E}" destId="{83B9E7F1-8FDD-4219-8769-A22439F09797}" srcOrd="1" destOrd="0" presId="urn:microsoft.com/office/officeart/2008/layout/PictureStrips"/>
    <dgm:cxn modelId="{32BC4F45-AEC7-4C34-A75A-A716DD3A6F5C}" type="presParOf" srcId="{3DE730B4-64AE-42D5-80DD-120B0E4521BA}" destId="{499C366C-927E-47EA-9542-73BD679CF8C3}" srcOrd="1" destOrd="0" presId="urn:microsoft.com/office/officeart/2008/layout/PictureStrips"/>
    <dgm:cxn modelId="{3BCE0377-148F-43A6-A506-F5CC9A1F0ECB}" type="presParOf" srcId="{3DE730B4-64AE-42D5-80DD-120B0E4521BA}" destId="{5B4A5480-066F-4864-925E-EA6897EC3A15}" srcOrd="2" destOrd="0" presId="urn:microsoft.com/office/officeart/2008/layout/PictureStrips"/>
    <dgm:cxn modelId="{81D1DDD1-9D11-4CC4-A9B7-7966B3D3152E}" type="presParOf" srcId="{5B4A5480-066F-4864-925E-EA6897EC3A15}" destId="{E4483B84-9FBC-4F04-8ACF-330594435412}" srcOrd="0" destOrd="0" presId="urn:microsoft.com/office/officeart/2008/layout/PictureStrips"/>
    <dgm:cxn modelId="{9789A50A-8D19-4F98-9837-C5BF25284BA0}" type="presParOf" srcId="{5B4A5480-066F-4864-925E-EA6897EC3A15}" destId="{F0A87F41-09AD-451B-97AC-E0B90F9AE80D}" srcOrd="1" destOrd="0" presId="urn:microsoft.com/office/officeart/2008/layout/PictureStrip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309167-13E0-4EDC-BCC9-83A46DFB2660}"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2AF91956-6F29-4061-8F24-CD6C5DCC0922}">
      <dgm:prSet/>
      <dgm:spPr/>
      <dgm:t>
        <a:bodyPr/>
        <a:lstStyle/>
        <a:p>
          <a:r>
            <a:rPr lang="en-US"/>
            <a:t>Assuring conditions in which people can be healthy.</a:t>
          </a:r>
        </a:p>
      </dgm:t>
    </dgm:pt>
    <dgm:pt modelId="{752A0770-160E-4EAE-BB29-28E61304907C}" type="parTrans" cxnId="{55D2838C-98FC-4C50-88D2-F316ACECDA4D}">
      <dgm:prSet/>
      <dgm:spPr/>
      <dgm:t>
        <a:bodyPr/>
        <a:lstStyle/>
        <a:p>
          <a:endParaRPr lang="en-US"/>
        </a:p>
      </dgm:t>
    </dgm:pt>
    <dgm:pt modelId="{44914EBF-826B-41EB-B0B8-F959A2C1C09D}" type="sibTrans" cxnId="{55D2838C-98FC-4C50-88D2-F316ACECDA4D}">
      <dgm:prSet/>
      <dgm:spPr/>
      <dgm:t>
        <a:bodyPr/>
        <a:lstStyle/>
        <a:p>
          <a:endParaRPr lang="en-US"/>
        </a:p>
      </dgm:t>
    </dgm:pt>
    <dgm:pt modelId="{A2C7AF32-AB2F-4BA5-AB77-C70E990EFDCB}">
      <dgm:prSet/>
      <dgm:spPr/>
      <dgm:t>
        <a:bodyPr/>
        <a:lstStyle/>
        <a:p>
          <a:r>
            <a:rPr lang="en-US"/>
            <a:t>Organized community efforts aimed at the prevention of disease and the promotion of health.</a:t>
          </a:r>
        </a:p>
      </dgm:t>
    </dgm:pt>
    <dgm:pt modelId="{042C3759-BB44-470C-AA73-49B3DED74EEB}" type="parTrans" cxnId="{E6CEC16F-C2BF-4ED8-BA07-8A1392C0B187}">
      <dgm:prSet/>
      <dgm:spPr/>
      <dgm:t>
        <a:bodyPr/>
        <a:lstStyle/>
        <a:p>
          <a:endParaRPr lang="en-US"/>
        </a:p>
      </dgm:t>
    </dgm:pt>
    <dgm:pt modelId="{45DCBE64-5FD0-4170-AA1C-63B728DCD559}" type="sibTrans" cxnId="{E6CEC16F-C2BF-4ED8-BA07-8A1392C0B187}">
      <dgm:prSet/>
      <dgm:spPr/>
      <dgm:t>
        <a:bodyPr/>
        <a:lstStyle/>
        <a:p>
          <a:endParaRPr lang="en-US"/>
        </a:p>
      </dgm:t>
    </dgm:pt>
    <dgm:pt modelId="{4120F572-3D87-4596-8804-D16FABF3F7EC}">
      <dgm:prSet/>
      <dgm:spPr/>
      <dgm:t>
        <a:bodyPr/>
        <a:lstStyle/>
        <a:p>
          <a:r>
            <a:rPr lang="en-US"/>
            <a:t>Preventing disease, promoting life and promoting health through organized community effort.</a:t>
          </a:r>
        </a:p>
      </dgm:t>
    </dgm:pt>
    <dgm:pt modelId="{E8D3686C-33D7-4CD1-9972-720C2A278CD4}" type="parTrans" cxnId="{0196774C-8F7A-41A1-B7D1-099D5EBABA78}">
      <dgm:prSet/>
      <dgm:spPr/>
      <dgm:t>
        <a:bodyPr/>
        <a:lstStyle/>
        <a:p>
          <a:endParaRPr lang="en-US"/>
        </a:p>
      </dgm:t>
    </dgm:pt>
    <dgm:pt modelId="{CC2B99AB-14D6-4004-BB45-93A0514070AF}" type="sibTrans" cxnId="{0196774C-8F7A-41A1-B7D1-099D5EBABA78}">
      <dgm:prSet/>
      <dgm:spPr/>
      <dgm:t>
        <a:bodyPr/>
        <a:lstStyle/>
        <a:p>
          <a:endParaRPr lang="en-US"/>
        </a:p>
      </dgm:t>
    </dgm:pt>
    <dgm:pt modelId="{19DAA471-4A21-4426-958F-1727F3679463}" type="pres">
      <dgm:prSet presAssocID="{E5309167-13E0-4EDC-BCC9-83A46DFB2660}" presName="diagram" presStyleCnt="0">
        <dgm:presLayoutVars>
          <dgm:dir/>
          <dgm:resizeHandles val="exact"/>
        </dgm:presLayoutVars>
      </dgm:prSet>
      <dgm:spPr/>
    </dgm:pt>
    <dgm:pt modelId="{F5FA5D48-DA06-4228-970E-F3EB984B94A0}" type="pres">
      <dgm:prSet presAssocID="{2AF91956-6F29-4061-8F24-CD6C5DCC0922}" presName="node" presStyleLbl="node1" presStyleIdx="0" presStyleCnt="3">
        <dgm:presLayoutVars>
          <dgm:bulletEnabled val="1"/>
        </dgm:presLayoutVars>
      </dgm:prSet>
      <dgm:spPr/>
    </dgm:pt>
    <dgm:pt modelId="{77E60413-DA60-4B24-B350-789E6DD47049}" type="pres">
      <dgm:prSet presAssocID="{44914EBF-826B-41EB-B0B8-F959A2C1C09D}" presName="sibTrans" presStyleCnt="0"/>
      <dgm:spPr/>
    </dgm:pt>
    <dgm:pt modelId="{3D9547B7-9050-4A62-A418-965FF3A78654}" type="pres">
      <dgm:prSet presAssocID="{A2C7AF32-AB2F-4BA5-AB77-C70E990EFDCB}" presName="node" presStyleLbl="node1" presStyleIdx="1" presStyleCnt="3">
        <dgm:presLayoutVars>
          <dgm:bulletEnabled val="1"/>
        </dgm:presLayoutVars>
      </dgm:prSet>
      <dgm:spPr/>
    </dgm:pt>
    <dgm:pt modelId="{3AB9BB17-95BA-4941-B05C-2C48FA9FF64E}" type="pres">
      <dgm:prSet presAssocID="{45DCBE64-5FD0-4170-AA1C-63B728DCD559}" presName="sibTrans" presStyleCnt="0"/>
      <dgm:spPr/>
    </dgm:pt>
    <dgm:pt modelId="{D4B5A10B-09B4-49C5-8047-42CC849D5709}" type="pres">
      <dgm:prSet presAssocID="{4120F572-3D87-4596-8804-D16FABF3F7EC}" presName="node" presStyleLbl="node1" presStyleIdx="2" presStyleCnt="3">
        <dgm:presLayoutVars>
          <dgm:bulletEnabled val="1"/>
        </dgm:presLayoutVars>
      </dgm:prSet>
      <dgm:spPr/>
    </dgm:pt>
  </dgm:ptLst>
  <dgm:cxnLst>
    <dgm:cxn modelId="{EA473322-FBBC-4EA5-BF75-F4D13FCCB5AB}" type="presOf" srcId="{E5309167-13E0-4EDC-BCC9-83A46DFB2660}" destId="{19DAA471-4A21-4426-958F-1727F3679463}" srcOrd="0" destOrd="0" presId="urn:microsoft.com/office/officeart/2005/8/layout/default"/>
    <dgm:cxn modelId="{2BD90324-06CF-45E5-9E36-C30C575F52BD}" type="presOf" srcId="{2AF91956-6F29-4061-8F24-CD6C5DCC0922}" destId="{F5FA5D48-DA06-4228-970E-F3EB984B94A0}" srcOrd="0" destOrd="0" presId="urn:microsoft.com/office/officeart/2005/8/layout/default"/>
    <dgm:cxn modelId="{5556682E-A2F8-40CB-AF53-CFFE6992B45A}" type="presOf" srcId="{A2C7AF32-AB2F-4BA5-AB77-C70E990EFDCB}" destId="{3D9547B7-9050-4A62-A418-965FF3A78654}" srcOrd="0" destOrd="0" presId="urn:microsoft.com/office/officeart/2005/8/layout/default"/>
    <dgm:cxn modelId="{7FAD2C42-D3BB-4136-AF7A-74DDF2EECC11}" type="presOf" srcId="{4120F572-3D87-4596-8804-D16FABF3F7EC}" destId="{D4B5A10B-09B4-49C5-8047-42CC849D5709}" srcOrd="0" destOrd="0" presId="urn:microsoft.com/office/officeart/2005/8/layout/default"/>
    <dgm:cxn modelId="{0196774C-8F7A-41A1-B7D1-099D5EBABA78}" srcId="{E5309167-13E0-4EDC-BCC9-83A46DFB2660}" destId="{4120F572-3D87-4596-8804-D16FABF3F7EC}" srcOrd="2" destOrd="0" parTransId="{E8D3686C-33D7-4CD1-9972-720C2A278CD4}" sibTransId="{CC2B99AB-14D6-4004-BB45-93A0514070AF}"/>
    <dgm:cxn modelId="{E6CEC16F-C2BF-4ED8-BA07-8A1392C0B187}" srcId="{E5309167-13E0-4EDC-BCC9-83A46DFB2660}" destId="{A2C7AF32-AB2F-4BA5-AB77-C70E990EFDCB}" srcOrd="1" destOrd="0" parTransId="{042C3759-BB44-470C-AA73-49B3DED74EEB}" sibTransId="{45DCBE64-5FD0-4170-AA1C-63B728DCD559}"/>
    <dgm:cxn modelId="{55D2838C-98FC-4C50-88D2-F316ACECDA4D}" srcId="{E5309167-13E0-4EDC-BCC9-83A46DFB2660}" destId="{2AF91956-6F29-4061-8F24-CD6C5DCC0922}" srcOrd="0" destOrd="0" parTransId="{752A0770-160E-4EAE-BB29-28E61304907C}" sibTransId="{44914EBF-826B-41EB-B0B8-F959A2C1C09D}"/>
    <dgm:cxn modelId="{49178C87-9226-4C69-A8EE-1C617BB52EDB}" type="presParOf" srcId="{19DAA471-4A21-4426-958F-1727F3679463}" destId="{F5FA5D48-DA06-4228-970E-F3EB984B94A0}" srcOrd="0" destOrd="0" presId="urn:microsoft.com/office/officeart/2005/8/layout/default"/>
    <dgm:cxn modelId="{115A2276-2007-4479-A75B-7BE866744847}" type="presParOf" srcId="{19DAA471-4A21-4426-958F-1727F3679463}" destId="{77E60413-DA60-4B24-B350-789E6DD47049}" srcOrd="1" destOrd="0" presId="urn:microsoft.com/office/officeart/2005/8/layout/default"/>
    <dgm:cxn modelId="{A6B9899C-1C5A-4906-9049-759EA60ED6B5}" type="presParOf" srcId="{19DAA471-4A21-4426-958F-1727F3679463}" destId="{3D9547B7-9050-4A62-A418-965FF3A78654}" srcOrd="2" destOrd="0" presId="urn:microsoft.com/office/officeart/2005/8/layout/default"/>
    <dgm:cxn modelId="{63B0244C-2A55-4218-AC28-D63CD2A492F1}" type="presParOf" srcId="{19DAA471-4A21-4426-958F-1727F3679463}" destId="{3AB9BB17-95BA-4941-B05C-2C48FA9FF64E}" srcOrd="3" destOrd="0" presId="urn:microsoft.com/office/officeart/2005/8/layout/default"/>
    <dgm:cxn modelId="{D1519356-EB3E-42D3-972D-34C0F57261DC}" type="presParOf" srcId="{19DAA471-4A21-4426-958F-1727F3679463}" destId="{D4B5A10B-09B4-49C5-8047-42CC849D5709}"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DB6236-C8E7-4C13-A2D6-1631798C0FF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F47E619-2552-42A5-822E-CBBF8FF221E7}">
      <dgm:prSet/>
      <dgm:spPr/>
      <dgm:t>
        <a:bodyPr/>
        <a:lstStyle/>
        <a:p>
          <a:r>
            <a:rPr lang="en-US"/>
            <a:t>Focus on community assets and deficits</a:t>
          </a:r>
        </a:p>
      </dgm:t>
    </dgm:pt>
    <dgm:pt modelId="{EB119DE2-AFF8-47A8-A1C0-D782E5A6E43F}" type="parTrans" cxnId="{B183B1EA-252D-43A8-B8BA-BE326164A625}">
      <dgm:prSet/>
      <dgm:spPr/>
      <dgm:t>
        <a:bodyPr/>
        <a:lstStyle/>
        <a:p>
          <a:endParaRPr lang="en-US"/>
        </a:p>
      </dgm:t>
    </dgm:pt>
    <dgm:pt modelId="{70C8D37C-18EF-450B-A140-8F6169CBF841}" type="sibTrans" cxnId="{B183B1EA-252D-43A8-B8BA-BE326164A625}">
      <dgm:prSet/>
      <dgm:spPr/>
      <dgm:t>
        <a:bodyPr/>
        <a:lstStyle/>
        <a:p>
          <a:endParaRPr lang="en-US"/>
        </a:p>
      </dgm:t>
    </dgm:pt>
    <dgm:pt modelId="{9CC1CD9C-096F-458E-9EE1-6DABBFA5DD54}">
      <dgm:prSet/>
      <dgm:spPr/>
      <dgm:t>
        <a:bodyPr/>
        <a:lstStyle/>
        <a:p>
          <a:r>
            <a:rPr lang="en-US" dirty="0"/>
            <a:t>Determinants drive health outcomes, thus interventions</a:t>
          </a:r>
        </a:p>
      </dgm:t>
    </dgm:pt>
    <dgm:pt modelId="{16A5D2F9-88D4-4B39-9826-85229ADFC41D}" type="parTrans" cxnId="{EEDC9C9F-BB7B-4F14-AAD2-624CEAA3A43E}">
      <dgm:prSet/>
      <dgm:spPr/>
      <dgm:t>
        <a:bodyPr/>
        <a:lstStyle/>
        <a:p>
          <a:endParaRPr lang="en-US"/>
        </a:p>
      </dgm:t>
    </dgm:pt>
    <dgm:pt modelId="{27E02FD4-CD36-4875-823F-9218155D1D62}" type="sibTrans" cxnId="{EEDC9C9F-BB7B-4F14-AAD2-624CEAA3A43E}">
      <dgm:prSet/>
      <dgm:spPr/>
      <dgm:t>
        <a:bodyPr/>
        <a:lstStyle/>
        <a:p>
          <a:endParaRPr lang="en-US"/>
        </a:p>
      </dgm:t>
    </dgm:pt>
    <dgm:pt modelId="{BD1DBBE7-2221-44ED-8BA5-797073053083}">
      <dgm:prSet/>
      <dgm:spPr/>
      <dgm:t>
        <a:bodyPr/>
        <a:lstStyle/>
        <a:p>
          <a:r>
            <a:rPr lang="en-US"/>
            <a:t>Remember, public health is social justice</a:t>
          </a:r>
        </a:p>
      </dgm:t>
    </dgm:pt>
    <dgm:pt modelId="{DF83B8A5-16AE-48FA-9E9A-9756B5DD3627}" type="parTrans" cxnId="{DE8D8948-E628-4AF3-9B2C-A9030A10DF79}">
      <dgm:prSet/>
      <dgm:spPr/>
      <dgm:t>
        <a:bodyPr/>
        <a:lstStyle/>
        <a:p>
          <a:endParaRPr lang="en-US"/>
        </a:p>
      </dgm:t>
    </dgm:pt>
    <dgm:pt modelId="{2A3BEB81-D7BC-4D7A-A4DF-D34ADC9F9508}" type="sibTrans" cxnId="{DE8D8948-E628-4AF3-9B2C-A9030A10DF79}">
      <dgm:prSet/>
      <dgm:spPr/>
      <dgm:t>
        <a:bodyPr/>
        <a:lstStyle/>
        <a:p>
          <a:endParaRPr lang="en-US"/>
        </a:p>
      </dgm:t>
    </dgm:pt>
    <dgm:pt modelId="{AEA74ACF-9AC8-435F-B5B5-CA007B8788DD}" type="pres">
      <dgm:prSet presAssocID="{4FDB6236-C8E7-4C13-A2D6-1631798C0FF9}" presName="root" presStyleCnt="0">
        <dgm:presLayoutVars>
          <dgm:dir/>
          <dgm:resizeHandles val="exact"/>
        </dgm:presLayoutVars>
      </dgm:prSet>
      <dgm:spPr/>
    </dgm:pt>
    <dgm:pt modelId="{21232612-E3D0-4518-890E-A97E6B59C2B9}" type="pres">
      <dgm:prSet presAssocID="{1F47E619-2552-42A5-822E-CBBF8FF221E7}" presName="compNode" presStyleCnt="0"/>
      <dgm:spPr/>
    </dgm:pt>
    <dgm:pt modelId="{C7C3A1C8-C76D-484A-ACA6-42C99B8A613D}" type="pres">
      <dgm:prSet presAssocID="{1F47E619-2552-42A5-822E-CBBF8FF221E7}" presName="bgRect" presStyleLbl="bgShp" presStyleIdx="0" presStyleCnt="3"/>
      <dgm:spPr/>
    </dgm:pt>
    <dgm:pt modelId="{FBA522C6-96CB-4FE9-B674-75BD598336D0}" type="pres">
      <dgm:prSet presAssocID="{1F47E619-2552-42A5-822E-CBBF8FF221E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42824B8A-73C3-419E-8902-CDB1DD4A7245}" type="pres">
      <dgm:prSet presAssocID="{1F47E619-2552-42A5-822E-CBBF8FF221E7}" presName="spaceRect" presStyleCnt="0"/>
      <dgm:spPr/>
    </dgm:pt>
    <dgm:pt modelId="{EBE4299B-3FA6-4E34-A4BB-57E33F04F1CE}" type="pres">
      <dgm:prSet presAssocID="{1F47E619-2552-42A5-822E-CBBF8FF221E7}" presName="parTx" presStyleLbl="revTx" presStyleIdx="0" presStyleCnt="3">
        <dgm:presLayoutVars>
          <dgm:chMax val="0"/>
          <dgm:chPref val="0"/>
        </dgm:presLayoutVars>
      </dgm:prSet>
      <dgm:spPr/>
    </dgm:pt>
    <dgm:pt modelId="{E3B77B24-B353-4175-BD7A-D85C2DF6F8BB}" type="pres">
      <dgm:prSet presAssocID="{70C8D37C-18EF-450B-A140-8F6169CBF841}" presName="sibTrans" presStyleCnt="0"/>
      <dgm:spPr/>
    </dgm:pt>
    <dgm:pt modelId="{63A7E8A8-42BA-4968-90E7-423498FB3284}" type="pres">
      <dgm:prSet presAssocID="{9CC1CD9C-096F-458E-9EE1-6DABBFA5DD54}" presName="compNode" presStyleCnt="0"/>
      <dgm:spPr/>
    </dgm:pt>
    <dgm:pt modelId="{5B794F30-D48B-4A79-8E33-8FCEB32A0937}" type="pres">
      <dgm:prSet presAssocID="{9CC1CD9C-096F-458E-9EE1-6DABBFA5DD54}" presName="bgRect" presStyleLbl="bgShp" presStyleIdx="1" presStyleCnt="3"/>
      <dgm:spPr/>
    </dgm:pt>
    <dgm:pt modelId="{3B263DB5-C758-4E98-8D31-DB999C7DEB02}" type="pres">
      <dgm:prSet presAssocID="{9CC1CD9C-096F-458E-9EE1-6DABBFA5DD5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DC6D2D0E-2DDB-4761-9E63-C4FD7812222B}" type="pres">
      <dgm:prSet presAssocID="{9CC1CD9C-096F-458E-9EE1-6DABBFA5DD54}" presName="spaceRect" presStyleCnt="0"/>
      <dgm:spPr/>
    </dgm:pt>
    <dgm:pt modelId="{DF3843F6-FE70-44B1-8E7C-C8B73373D72E}" type="pres">
      <dgm:prSet presAssocID="{9CC1CD9C-096F-458E-9EE1-6DABBFA5DD54}" presName="parTx" presStyleLbl="revTx" presStyleIdx="1" presStyleCnt="3">
        <dgm:presLayoutVars>
          <dgm:chMax val="0"/>
          <dgm:chPref val="0"/>
        </dgm:presLayoutVars>
      </dgm:prSet>
      <dgm:spPr/>
    </dgm:pt>
    <dgm:pt modelId="{45FE9002-0860-443C-8EF1-E3F1E49A93DE}" type="pres">
      <dgm:prSet presAssocID="{27E02FD4-CD36-4875-823F-9218155D1D62}" presName="sibTrans" presStyleCnt="0"/>
      <dgm:spPr/>
    </dgm:pt>
    <dgm:pt modelId="{1D211879-516F-4867-90F9-727B8BCDCACF}" type="pres">
      <dgm:prSet presAssocID="{BD1DBBE7-2221-44ED-8BA5-797073053083}" presName="compNode" presStyleCnt="0"/>
      <dgm:spPr/>
    </dgm:pt>
    <dgm:pt modelId="{11A65E07-4DB6-411A-B588-EE7C21D4E8B3}" type="pres">
      <dgm:prSet presAssocID="{BD1DBBE7-2221-44ED-8BA5-797073053083}" presName="bgRect" presStyleLbl="bgShp" presStyleIdx="2" presStyleCnt="3"/>
      <dgm:spPr/>
    </dgm:pt>
    <dgm:pt modelId="{F633B6D7-4960-439B-8173-9DE175CF2C0A}" type="pres">
      <dgm:prSet presAssocID="{BD1DBBE7-2221-44ED-8BA5-79707305308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s of Justice"/>
        </a:ext>
      </dgm:extLst>
    </dgm:pt>
    <dgm:pt modelId="{EE519C05-74F9-447A-B2C1-2FC804E84ACF}" type="pres">
      <dgm:prSet presAssocID="{BD1DBBE7-2221-44ED-8BA5-797073053083}" presName="spaceRect" presStyleCnt="0"/>
      <dgm:spPr/>
    </dgm:pt>
    <dgm:pt modelId="{3B6DF833-B60E-4BE3-BB69-1931BEAA6B39}" type="pres">
      <dgm:prSet presAssocID="{BD1DBBE7-2221-44ED-8BA5-797073053083}" presName="parTx" presStyleLbl="revTx" presStyleIdx="2" presStyleCnt="3">
        <dgm:presLayoutVars>
          <dgm:chMax val="0"/>
          <dgm:chPref val="0"/>
        </dgm:presLayoutVars>
      </dgm:prSet>
      <dgm:spPr/>
    </dgm:pt>
  </dgm:ptLst>
  <dgm:cxnLst>
    <dgm:cxn modelId="{2EFE0815-F982-4C8F-AD83-3F42C4E731E4}" type="presOf" srcId="{1F47E619-2552-42A5-822E-CBBF8FF221E7}" destId="{EBE4299B-3FA6-4E34-A4BB-57E33F04F1CE}" srcOrd="0" destOrd="0" presId="urn:microsoft.com/office/officeart/2018/2/layout/IconVerticalSolidList"/>
    <dgm:cxn modelId="{65DF922B-AF23-4E38-802C-FC00333F31AB}" type="presOf" srcId="{4FDB6236-C8E7-4C13-A2D6-1631798C0FF9}" destId="{AEA74ACF-9AC8-435F-B5B5-CA007B8788DD}" srcOrd="0" destOrd="0" presId="urn:microsoft.com/office/officeart/2018/2/layout/IconVerticalSolidList"/>
    <dgm:cxn modelId="{DE8D8948-E628-4AF3-9B2C-A9030A10DF79}" srcId="{4FDB6236-C8E7-4C13-A2D6-1631798C0FF9}" destId="{BD1DBBE7-2221-44ED-8BA5-797073053083}" srcOrd="2" destOrd="0" parTransId="{DF83B8A5-16AE-48FA-9E9A-9756B5DD3627}" sibTransId="{2A3BEB81-D7BC-4D7A-A4DF-D34ADC9F9508}"/>
    <dgm:cxn modelId="{EEDC9C9F-BB7B-4F14-AAD2-624CEAA3A43E}" srcId="{4FDB6236-C8E7-4C13-A2D6-1631798C0FF9}" destId="{9CC1CD9C-096F-458E-9EE1-6DABBFA5DD54}" srcOrd="1" destOrd="0" parTransId="{16A5D2F9-88D4-4B39-9826-85229ADFC41D}" sibTransId="{27E02FD4-CD36-4875-823F-9218155D1D62}"/>
    <dgm:cxn modelId="{5ACCB4E7-F0DF-4ADE-8B72-4B07AE1E9B55}" type="presOf" srcId="{9CC1CD9C-096F-458E-9EE1-6DABBFA5DD54}" destId="{DF3843F6-FE70-44B1-8E7C-C8B73373D72E}" srcOrd="0" destOrd="0" presId="urn:microsoft.com/office/officeart/2018/2/layout/IconVerticalSolidList"/>
    <dgm:cxn modelId="{B183B1EA-252D-43A8-B8BA-BE326164A625}" srcId="{4FDB6236-C8E7-4C13-A2D6-1631798C0FF9}" destId="{1F47E619-2552-42A5-822E-CBBF8FF221E7}" srcOrd="0" destOrd="0" parTransId="{EB119DE2-AFF8-47A8-A1C0-D782E5A6E43F}" sibTransId="{70C8D37C-18EF-450B-A140-8F6169CBF841}"/>
    <dgm:cxn modelId="{7D3304F0-DD3B-4E9A-943F-67EE556BB35E}" type="presOf" srcId="{BD1DBBE7-2221-44ED-8BA5-797073053083}" destId="{3B6DF833-B60E-4BE3-BB69-1931BEAA6B39}" srcOrd="0" destOrd="0" presId="urn:microsoft.com/office/officeart/2018/2/layout/IconVerticalSolidList"/>
    <dgm:cxn modelId="{A86D0F16-6EC5-4A37-AAB0-6DFBDBCDC35A}" type="presParOf" srcId="{AEA74ACF-9AC8-435F-B5B5-CA007B8788DD}" destId="{21232612-E3D0-4518-890E-A97E6B59C2B9}" srcOrd="0" destOrd="0" presId="urn:microsoft.com/office/officeart/2018/2/layout/IconVerticalSolidList"/>
    <dgm:cxn modelId="{E0F1A920-47B4-4C4C-9ABC-D7C742127A35}" type="presParOf" srcId="{21232612-E3D0-4518-890E-A97E6B59C2B9}" destId="{C7C3A1C8-C76D-484A-ACA6-42C99B8A613D}" srcOrd="0" destOrd="0" presId="urn:microsoft.com/office/officeart/2018/2/layout/IconVerticalSolidList"/>
    <dgm:cxn modelId="{EB1A6E65-FC76-4552-837E-5B416B6C6ACA}" type="presParOf" srcId="{21232612-E3D0-4518-890E-A97E6B59C2B9}" destId="{FBA522C6-96CB-4FE9-B674-75BD598336D0}" srcOrd="1" destOrd="0" presId="urn:microsoft.com/office/officeart/2018/2/layout/IconVerticalSolidList"/>
    <dgm:cxn modelId="{F295D2EB-A13D-4DD6-B3F4-09E77BA2CC65}" type="presParOf" srcId="{21232612-E3D0-4518-890E-A97E6B59C2B9}" destId="{42824B8A-73C3-419E-8902-CDB1DD4A7245}" srcOrd="2" destOrd="0" presId="urn:microsoft.com/office/officeart/2018/2/layout/IconVerticalSolidList"/>
    <dgm:cxn modelId="{E6D0FB6C-6BC6-4070-8C26-0807EE99118B}" type="presParOf" srcId="{21232612-E3D0-4518-890E-A97E6B59C2B9}" destId="{EBE4299B-3FA6-4E34-A4BB-57E33F04F1CE}" srcOrd="3" destOrd="0" presId="urn:microsoft.com/office/officeart/2018/2/layout/IconVerticalSolidList"/>
    <dgm:cxn modelId="{3ED91037-8CA9-4BD9-BCBC-55690632765D}" type="presParOf" srcId="{AEA74ACF-9AC8-435F-B5B5-CA007B8788DD}" destId="{E3B77B24-B353-4175-BD7A-D85C2DF6F8BB}" srcOrd="1" destOrd="0" presId="urn:microsoft.com/office/officeart/2018/2/layout/IconVerticalSolidList"/>
    <dgm:cxn modelId="{1A5CF3A8-8B58-403A-B8EA-AAAA7719FBCF}" type="presParOf" srcId="{AEA74ACF-9AC8-435F-B5B5-CA007B8788DD}" destId="{63A7E8A8-42BA-4968-90E7-423498FB3284}" srcOrd="2" destOrd="0" presId="urn:microsoft.com/office/officeart/2018/2/layout/IconVerticalSolidList"/>
    <dgm:cxn modelId="{F3B975D7-E39E-49C9-BED9-DE73446DFACE}" type="presParOf" srcId="{63A7E8A8-42BA-4968-90E7-423498FB3284}" destId="{5B794F30-D48B-4A79-8E33-8FCEB32A0937}" srcOrd="0" destOrd="0" presId="urn:microsoft.com/office/officeart/2018/2/layout/IconVerticalSolidList"/>
    <dgm:cxn modelId="{A72835B6-C0AF-4CF4-AF32-89047FD738D5}" type="presParOf" srcId="{63A7E8A8-42BA-4968-90E7-423498FB3284}" destId="{3B263DB5-C758-4E98-8D31-DB999C7DEB02}" srcOrd="1" destOrd="0" presId="urn:microsoft.com/office/officeart/2018/2/layout/IconVerticalSolidList"/>
    <dgm:cxn modelId="{C1816FA5-7692-4232-8666-D62A89C628CA}" type="presParOf" srcId="{63A7E8A8-42BA-4968-90E7-423498FB3284}" destId="{DC6D2D0E-2DDB-4761-9E63-C4FD7812222B}" srcOrd="2" destOrd="0" presId="urn:microsoft.com/office/officeart/2018/2/layout/IconVerticalSolidList"/>
    <dgm:cxn modelId="{13FDE904-0414-4F24-B4F6-A183A6701BBD}" type="presParOf" srcId="{63A7E8A8-42BA-4968-90E7-423498FB3284}" destId="{DF3843F6-FE70-44B1-8E7C-C8B73373D72E}" srcOrd="3" destOrd="0" presId="urn:microsoft.com/office/officeart/2018/2/layout/IconVerticalSolidList"/>
    <dgm:cxn modelId="{FA7A0D62-8D24-4D98-8B91-ED781A0EC54A}" type="presParOf" srcId="{AEA74ACF-9AC8-435F-B5B5-CA007B8788DD}" destId="{45FE9002-0860-443C-8EF1-E3F1E49A93DE}" srcOrd="3" destOrd="0" presId="urn:microsoft.com/office/officeart/2018/2/layout/IconVerticalSolidList"/>
    <dgm:cxn modelId="{6160E2F4-AB3A-4AA9-8849-0E2DE3D9B0F1}" type="presParOf" srcId="{AEA74ACF-9AC8-435F-B5B5-CA007B8788DD}" destId="{1D211879-516F-4867-90F9-727B8BCDCACF}" srcOrd="4" destOrd="0" presId="urn:microsoft.com/office/officeart/2018/2/layout/IconVerticalSolidList"/>
    <dgm:cxn modelId="{8126096C-5215-448B-B028-6E5869DDD969}" type="presParOf" srcId="{1D211879-516F-4867-90F9-727B8BCDCACF}" destId="{11A65E07-4DB6-411A-B588-EE7C21D4E8B3}" srcOrd="0" destOrd="0" presId="urn:microsoft.com/office/officeart/2018/2/layout/IconVerticalSolidList"/>
    <dgm:cxn modelId="{F7BA4AD8-19DB-46DE-91C5-B6E162AD02A1}" type="presParOf" srcId="{1D211879-516F-4867-90F9-727B8BCDCACF}" destId="{F633B6D7-4960-439B-8173-9DE175CF2C0A}" srcOrd="1" destOrd="0" presId="urn:microsoft.com/office/officeart/2018/2/layout/IconVerticalSolidList"/>
    <dgm:cxn modelId="{23FB4B4D-2B83-4719-9DC5-1862FF649305}" type="presParOf" srcId="{1D211879-516F-4867-90F9-727B8BCDCACF}" destId="{EE519C05-74F9-447A-B2C1-2FC804E84ACF}" srcOrd="2" destOrd="0" presId="urn:microsoft.com/office/officeart/2018/2/layout/IconVerticalSolidList"/>
    <dgm:cxn modelId="{FBCB48EB-D367-4D54-802B-44417DB06AC8}" type="presParOf" srcId="{1D211879-516F-4867-90F9-727B8BCDCACF}" destId="{3B6DF833-B60E-4BE3-BB69-1931BEAA6B3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CBBE92-2CA2-734B-BAF7-F19EE94891A0}"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CD048D33-2BB0-1644-A30E-9E79E5253ED4}">
      <dgm:prSet phldrT="[Text]" custT="1"/>
      <dgm:spPr/>
      <dgm:t>
        <a:bodyPr/>
        <a:lstStyle/>
        <a:p>
          <a:r>
            <a:rPr lang="en-US" sz="1500" dirty="0"/>
            <a:t>Undergraduate</a:t>
          </a:r>
        </a:p>
      </dgm:t>
    </dgm:pt>
    <dgm:pt modelId="{6B37FFE5-AE6F-0649-BFC9-16A9C499FE4D}" type="parTrans" cxnId="{BE65E326-8EAD-1545-96C6-E64A691459E0}">
      <dgm:prSet/>
      <dgm:spPr/>
      <dgm:t>
        <a:bodyPr/>
        <a:lstStyle/>
        <a:p>
          <a:endParaRPr lang="en-US"/>
        </a:p>
      </dgm:t>
    </dgm:pt>
    <dgm:pt modelId="{8AEB9774-2D13-D745-9E18-EAA4EC62B2A7}" type="sibTrans" cxnId="{BE65E326-8EAD-1545-96C6-E64A691459E0}">
      <dgm:prSet/>
      <dgm:spPr/>
      <dgm:t>
        <a:bodyPr/>
        <a:lstStyle/>
        <a:p>
          <a:endParaRPr lang="en-US"/>
        </a:p>
      </dgm:t>
    </dgm:pt>
    <dgm:pt modelId="{8840FD0B-E404-064B-AF76-34F9655C2F44}">
      <dgm:prSet phldrT="[Text]" custT="1"/>
      <dgm:spPr/>
      <dgm:t>
        <a:bodyPr/>
        <a:lstStyle/>
        <a:p>
          <a:r>
            <a:rPr lang="en-US" sz="1200" dirty="0"/>
            <a:t>BA = 50</a:t>
          </a:r>
        </a:p>
      </dgm:t>
    </dgm:pt>
    <dgm:pt modelId="{5BA4013E-9240-1345-99DC-2597CDCAD4B2}" type="parTrans" cxnId="{CAFC4EEB-C304-E74F-A12D-2B71E456A04C}">
      <dgm:prSet/>
      <dgm:spPr/>
      <dgm:t>
        <a:bodyPr/>
        <a:lstStyle/>
        <a:p>
          <a:endParaRPr lang="en-US"/>
        </a:p>
      </dgm:t>
    </dgm:pt>
    <dgm:pt modelId="{8E693C58-9CCE-F344-9086-C6A3428DECE7}" type="sibTrans" cxnId="{CAFC4EEB-C304-E74F-A12D-2B71E456A04C}">
      <dgm:prSet/>
      <dgm:spPr/>
      <dgm:t>
        <a:bodyPr/>
        <a:lstStyle/>
        <a:p>
          <a:endParaRPr lang="en-US"/>
        </a:p>
      </dgm:t>
    </dgm:pt>
    <dgm:pt modelId="{32FC21A4-CCF7-8D46-8035-7E804D8C037B}">
      <dgm:prSet phldrT="[Text]" custT="1"/>
      <dgm:spPr/>
      <dgm:t>
        <a:bodyPr/>
        <a:lstStyle/>
        <a:p>
          <a:r>
            <a:rPr lang="en-US" sz="1200" dirty="0"/>
            <a:t>EOHS = 42</a:t>
          </a:r>
        </a:p>
      </dgm:t>
    </dgm:pt>
    <dgm:pt modelId="{44042C3F-63BB-FA48-8256-8453794C4F2E}" type="parTrans" cxnId="{0240EBD6-6555-1845-922A-9759ACE3FB8D}">
      <dgm:prSet/>
      <dgm:spPr/>
      <dgm:t>
        <a:bodyPr/>
        <a:lstStyle/>
        <a:p>
          <a:endParaRPr lang="en-US"/>
        </a:p>
      </dgm:t>
    </dgm:pt>
    <dgm:pt modelId="{75C228E7-4E80-F749-B360-734CC7ADED7F}" type="sibTrans" cxnId="{0240EBD6-6555-1845-922A-9759ACE3FB8D}">
      <dgm:prSet/>
      <dgm:spPr/>
      <dgm:t>
        <a:bodyPr/>
        <a:lstStyle/>
        <a:p>
          <a:endParaRPr lang="en-US"/>
        </a:p>
      </dgm:t>
    </dgm:pt>
    <dgm:pt modelId="{76641CCA-444B-1940-A844-B27FD14D0D81}">
      <dgm:prSet phldrT="[Text]" custT="1"/>
      <dgm:spPr/>
      <dgm:t>
        <a:bodyPr/>
        <a:lstStyle/>
        <a:p>
          <a:r>
            <a:rPr lang="en-US" sz="1600" dirty="0"/>
            <a:t>MS</a:t>
          </a:r>
        </a:p>
      </dgm:t>
    </dgm:pt>
    <dgm:pt modelId="{42702ED6-AEF8-EA41-8F7C-6BC9A8D71F2E}" type="parTrans" cxnId="{C9BE13D4-C07E-F746-B52C-C13F33C594E2}">
      <dgm:prSet/>
      <dgm:spPr/>
      <dgm:t>
        <a:bodyPr/>
        <a:lstStyle/>
        <a:p>
          <a:endParaRPr lang="en-US"/>
        </a:p>
      </dgm:t>
    </dgm:pt>
    <dgm:pt modelId="{9C5C39F1-D555-0047-B846-24B81883FD26}" type="sibTrans" cxnId="{C9BE13D4-C07E-F746-B52C-C13F33C594E2}">
      <dgm:prSet/>
      <dgm:spPr/>
      <dgm:t>
        <a:bodyPr/>
        <a:lstStyle/>
        <a:p>
          <a:endParaRPr lang="en-US"/>
        </a:p>
      </dgm:t>
    </dgm:pt>
    <dgm:pt modelId="{6B8D7C6B-3411-6342-A6F7-84886C1AE648}">
      <dgm:prSet phldrT="[Text]" custT="1"/>
      <dgm:spPr/>
      <dgm:t>
        <a:bodyPr/>
        <a:lstStyle/>
        <a:p>
          <a:r>
            <a:rPr lang="en-US" sz="1200" dirty="0"/>
            <a:t>EOHS = 4</a:t>
          </a:r>
        </a:p>
      </dgm:t>
    </dgm:pt>
    <dgm:pt modelId="{1B9A9223-7A4A-664D-B7A5-F4E0DEF5CD96}" type="parTrans" cxnId="{6AD39750-B37E-F849-9EFD-84FB58062627}">
      <dgm:prSet/>
      <dgm:spPr/>
      <dgm:t>
        <a:bodyPr/>
        <a:lstStyle/>
        <a:p>
          <a:endParaRPr lang="en-US"/>
        </a:p>
      </dgm:t>
    </dgm:pt>
    <dgm:pt modelId="{E92E2CE5-4EB3-824C-9A82-081EC6843590}" type="sibTrans" cxnId="{6AD39750-B37E-F849-9EFD-84FB58062627}">
      <dgm:prSet/>
      <dgm:spPr/>
      <dgm:t>
        <a:bodyPr/>
        <a:lstStyle/>
        <a:p>
          <a:endParaRPr lang="en-US"/>
        </a:p>
      </dgm:t>
    </dgm:pt>
    <dgm:pt modelId="{A2EDF483-DE07-8546-8188-3431A07A5434}">
      <dgm:prSet custT="1"/>
      <dgm:spPr/>
      <dgm:t>
        <a:bodyPr/>
        <a:lstStyle/>
        <a:p>
          <a:r>
            <a:rPr lang="en-US" sz="1600" dirty="0"/>
            <a:t>MHA</a:t>
          </a:r>
        </a:p>
      </dgm:t>
    </dgm:pt>
    <dgm:pt modelId="{42157343-A538-454E-838F-05E7B3A28892}" type="parTrans" cxnId="{AB5D04F8-DB0E-AF42-B816-0A965E95F8D1}">
      <dgm:prSet/>
      <dgm:spPr/>
      <dgm:t>
        <a:bodyPr/>
        <a:lstStyle/>
        <a:p>
          <a:endParaRPr lang="en-US"/>
        </a:p>
      </dgm:t>
    </dgm:pt>
    <dgm:pt modelId="{67B0370B-4324-0F47-A7B7-E1498D11E668}" type="sibTrans" cxnId="{AB5D04F8-DB0E-AF42-B816-0A965E95F8D1}">
      <dgm:prSet/>
      <dgm:spPr/>
      <dgm:t>
        <a:bodyPr/>
        <a:lstStyle/>
        <a:p>
          <a:endParaRPr lang="en-US"/>
        </a:p>
      </dgm:t>
    </dgm:pt>
    <dgm:pt modelId="{0F718EC6-22C8-C34E-806D-29B081D5F80B}">
      <dgm:prSet custT="1"/>
      <dgm:spPr/>
      <dgm:t>
        <a:bodyPr/>
        <a:lstStyle/>
        <a:p>
          <a:r>
            <a:rPr lang="en-US" sz="1200" dirty="0"/>
            <a:t>HA = 73</a:t>
          </a:r>
        </a:p>
      </dgm:t>
    </dgm:pt>
    <dgm:pt modelId="{F3554DF5-5308-D54E-B034-F2230C199068}" type="parTrans" cxnId="{FBFFF27F-2F2A-B84F-AE66-0B7EDECD03D1}">
      <dgm:prSet/>
      <dgm:spPr/>
      <dgm:t>
        <a:bodyPr/>
        <a:lstStyle/>
        <a:p>
          <a:endParaRPr lang="en-US"/>
        </a:p>
      </dgm:t>
    </dgm:pt>
    <dgm:pt modelId="{6A547D2F-DEC4-1F43-BA93-41EEF958AD6A}" type="sibTrans" cxnId="{FBFFF27F-2F2A-B84F-AE66-0B7EDECD03D1}">
      <dgm:prSet/>
      <dgm:spPr/>
      <dgm:t>
        <a:bodyPr/>
        <a:lstStyle/>
        <a:p>
          <a:endParaRPr lang="en-US"/>
        </a:p>
      </dgm:t>
    </dgm:pt>
    <dgm:pt modelId="{708402DB-6A95-8E48-9359-DDC7C3B69A57}">
      <dgm:prSet custT="1"/>
      <dgm:spPr/>
      <dgm:t>
        <a:bodyPr/>
        <a:lstStyle/>
        <a:p>
          <a:r>
            <a:rPr lang="en-US" sz="1200" dirty="0"/>
            <a:t>EHA = 27</a:t>
          </a:r>
        </a:p>
      </dgm:t>
    </dgm:pt>
    <dgm:pt modelId="{ADB3C78D-A39B-7641-B0A2-3438BC50FB1A}" type="parTrans" cxnId="{332E6AB5-BB65-394D-A7B4-7209A5B46936}">
      <dgm:prSet/>
      <dgm:spPr/>
      <dgm:t>
        <a:bodyPr/>
        <a:lstStyle/>
        <a:p>
          <a:endParaRPr lang="en-US"/>
        </a:p>
      </dgm:t>
    </dgm:pt>
    <dgm:pt modelId="{5FF2C85A-596F-0D45-869D-66C53DA8A8F1}" type="sibTrans" cxnId="{332E6AB5-BB65-394D-A7B4-7209A5B46936}">
      <dgm:prSet/>
      <dgm:spPr/>
      <dgm:t>
        <a:bodyPr/>
        <a:lstStyle/>
        <a:p>
          <a:endParaRPr lang="en-US"/>
        </a:p>
      </dgm:t>
    </dgm:pt>
    <dgm:pt modelId="{DAD373D9-C858-EB4A-AF0E-6349E053F623}">
      <dgm:prSet custT="1"/>
      <dgm:spPr/>
      <dgm:t>
        <a:bodyPr/>
        <a:lstStyle/>
        <a:p>
          <a:r>
            <a:rPr lang="en-US" sz="1600" dirty="0"/>
            <a:t>PhD</a:t>
          </a:r>
        </a:p>
      </dgm:t>
    </dgm:pt>
    <dgm:pt modelId="{08926193-E375-9549-9803-A0B410946537}" type="parTrans" cxnId="{8ABF04FD-2800-7C44-ADE3-A16975D24139}">
      <dgm:prSet/>
      <dgm:spPr/>
      <dgm:t>
        <a:bodyPr/>
        <a:lstStyle/>
        <a:p>
          <a:endParaRPr lang="en-US"/>
        </a:p>
      </dgm:t>
    </dgm:pt>
    <dgm:pt modelId="{143ABFD0-8BFA-444F-9182-58226B3D9817}" type="sibTrans" cxnId="{8ABF04FD-2800-7C44-ADE3-A16975D24139}">
      <dgm:prSet/>
      <dgm:spPr/>
      <dgm:t>
        <a:bodyPr/>
        <a:lstStyle/>
        <a:p>
          <a:endParaRPr lang="en-US"/>
        </a:p>
      </dgm:t>
    </dgm:pt>
    <dgm:pt modelId="{42CCD209-6011-EA45-B637-7B43695A5913}">
      <dgm:prSet custT="1"/>
      <dgm:spPr/>
      <dgm:t>
        <a:bodyPr/>
        <a:lstStyle/>
        <a:p>
          <a:r>
            <a:rPr lang="en-US" sz="1200" dirty="0"/>
            <a:t>Epidemiology = 7</a:t>
          </a:r>
        </a:p>
      </dgm:t>
    </dgm:pt>
    <dgm:pt modelId="{F6B93ECB-D318-7848-8B15-0040CC248F87}" type="parTrans" cxnId="{14E3B96A-5B18-4B44-BF80-A44E7C9C3785}">
      <dgm:prSet/>
      <dgm:spPr/>
      <dgm:t>
        <a:bodyPr/>
        <a:lstStyle/>
        <a:p>
          <a:endParaRPr lang="en-US"/>
        </a:p>
      </dgm:t>
    </dgm:pt>
    <dgm:pt modelId="{06BBAEC0-23E5-2A43-A190-4450E5288D84}" type="sibTrans" cxnId="{14E3B96A-5B18-4B44-BF80-A44E7C9C3785}">
      <dgm:prSet/>
      <dgm:spPr/>
      <dgm:t>
        <a:bodyPr/>
        <a:lstStyle/>
        <a:p>
          <a:endParaRPr lang="en-US"/>
        </a:p>
      </dgm:t>
    </dgm:pt>
    <dgm:pt modelId="{CEAE9538-67DE-9946-976C-636BAFD1CC63}">
      <dgm:prSet custT="1"/>
      <dgm:spPr/>
      <dgm:t>
        <a:bodyPr/>
        <a:lstStyle/>
        <a:p>
          <a:r>
            <a:rPr lang="en-US" sz="1200" dirty="0"/>
            <a:t>CHS = 31</a:t>
          </a:r>
        </a:p>
      </dgm:t>
    </dgm:pt>
    <dgm:pt modelId="{D04E5B85-5F73-4447-8A97-313D118562A1}" type="parTrans" cxnId="{28996A96-232C-EF41-8CC7-765FDE86CA67}">
      <dgm:prSet/>
      <dgm:spPr/>
      <dgm:t>
        <a:bodyPr/>
        <a:lstStyle/>
        <a:p>
          <a:endParaRPr lang="en-US"/>
        </a:p>
      </dgm:t>
    </dgm:pt>
    <dgm:pt modelId="{E5CE42F8-F6DE-4C4F-B7DE-BC8C3F262EA8}" type="sibTrans" cxnId="{28996A96-232C-EF41-8CC7-765FDE86CA67}">
      <dgm:prSet/>
      <dgm:spPr/>
      <dgm:t>
        <a:bodyPr/>
        <a:lstStyle/>
        <a:p>
          <a:endParaRPr lang="en-US"/>
        </a:p>
      </dgm:t>
    </dgm:pt>
    <dgm:pt modelId="{8D984958-007E-4B4A-81C5-FF26D2AA8864}">
      <dgm:prSet custT="1"/>
      <dgm:spPr/>
      <dgm:t>
        <a:bodyPr/>
        <a:lstStyle/>
        <a:p>
          <a:r>
            <a:rPr lang="en-US" sz="1200" dirty="0"/>
            <a:t>EOHS = 8</a:t>
          </a:r>
        </a:p>
      </dgm:t>
    </dgm:pt>
    <dgm:pt modelId="{F4685BF3-9F90-FD42-85BC-AD929AA5D5F8}" type="parTrans" cxnId="{9F8B36AD-FFFD-064C-8DD9-A51206FC8441}">
      <dgm:prSet/>
      <dgm:spPr/>
      <dgm:t>
        <a:bodyPr/>
        <a:lstStyle/>
        <a:p>
          <a:endParaRPr lang="en-US"/>
        </a:p>
      </dgm:t>
    </dgm:pt>
    <dgm:pt modelId="{2299306B-7788-CA4B-97CB-CF27D67666CD}" type="sibTrans" cxnId="{9F8B36AD-FFFD-064C-8DD9-A51206FC8441}">
      <dgm:prSet/>
      <dgm:spPr/>
      <dgm:t>
        <a:bodyPr/>
        <a:lstStyle/>
        <a:p>
          <a:endParaRPr lang="en-US"/>
        </a:p>
      </dgm:t>
    </dgm:pt>
    <dgm:pt modelId="{521EE1AE-7E6F-AE43-A02E-1116C8B1F8EA}">
      <dgm:prSet custT="1"/>
      <dgm:spPr/>
      <dgm:t>
        <a:bodyPr/>
        <a:lstStyle/>
        <a:p>
          <a:r>
            <a:rPr lang="en-US" sz="1200" dirty="0"/>
            <a:t>Epidemiology = 29</a:t>
          </a:r>
        </a:p>
      </dgm:t>
    </dgm:pt>
    <dgm:pt modelId="{E010D1D4-A446-7D48-87C1-3FCCADECFDED}" type="parTrans" cxnId="{2B49C3FC-C2F1-6448-94B0-2CD082A56F19}">
      <dgm:prSet/>
      <dgm:spPr/>
      <dgm:t>
        <a:bodyPr/>
        <a:lstStyle/>
        <a:p>
          <a:endParaRPr lang="en-US"/>
        </a:p>
      </dgm:t>
    </dgm:pt>
    <dgm:pt modelId="{CD96DD83-6B9D-674F-8119-79497DAB338E}" type="sibTrans" cxnId="{2B49C3FC-C2F1-6448-94B0-2CD082A56F19}">
      <dgm:prSet/>
      <dgm:spPr/>
      <dgm:t>
        <a:bodyPr/>
        <a:lstStyle/>
        <a:p>
          <a:endParaRPr lang="en-US"/>
        </a:p>
      </dgm:t>
    </dgm:pt>
    <dgm:pt modelId="{9C7E5D3A-0749-8B4C-99DC-02DD19571192}">
      <dgm:prSet custT="1"/>
      <dgm:spPr/>
      <dgm:t>
        <a:bodyPr/>
        <a:lstStyle/>
        <a:p>
          <a:r>
            <a:rPr lang="en-US" sz="1200" dirty="0"/>
            <a:t>Epidemiology </a:t>
          </a:r>
        </a:p>
        <a:p>
          <a:r>
            <a:rPr lang="en-US" sz="1200" dirty="0"/>
            <a:t>= 102</a:t>
          </a:r>
        </a:p>
      </dgm:t>
    </dgm:pt>
    <dgm:pt modelId="{C68C9492-0071-8641-8549-12941DDC52DB}" type="parTrans" cxnId="{B337E954-E739-A04D-8A90-E590EA0B3949}">
      <dgm:prSet/>
      <dgm:spPr/>
      <dgm:t>
        <a:bodyPr/>
        <a:lstStyle/>
        <a:p>
          <a:endParaRPr lang="en-US"/>
        </a:p>
      </dgm:t>
    </dgm:pt>
    <dgm:pt modelId="{D6182537-2E00-394B-86A8-2E1D70123CD9}" type="sibTrans" cxnId="{B337E954-E739-A04D-8A90-E590EA0B3949}">
      <dgm:prSet/>
      <dgm:spPr/>
      <dgm:t>
        <a:bodyPr/>
        <a:lstStyle/>
        <a:p>
          <a:endParaRPr lang="en-US"/>
        </a:p>
      </dgm:t>
    </dgm:pt>
    <dgm:pt modelId="{6E38EB87-7AFF-D947-B32E-D93B17F79704}">
      <dgm:prSet custT="1"/>
      <dgm:spPr/>
      <dgm:t>
        <a:bodyPr/>
        <a:lstStyle/>
        <a:p>
          <a:pPr algn="ctr"/>
          <a:r>
            <a:rPr lang="en-US" sz="1200" dirty="0"/>
            <a:t>HPA = 98</a:t>
          </a:r>
        </a:p>
      </dgm:t>
    </dgm:pt>
    <dgm:pt modelId="{1FCE8E2B-8903-A249-9F19-81DA461B7CC1}" type="parTrans" cxnId="{3A61D70A-6A43-0042-84DE-0D5C8A2897EC}">
      <dgm:prSet/>
      <dgm:spPr/>
      <dgm:t>
        <a:bodyPr/>
        <a:lstStyle/>
        <a:p>
          <a:endParaRPr lang="en-US"/>
        </a:p>
      </dgm:t>
    </dgm:pt>
    <dgm:pt modelId="{8A8C4195-5DA0-C148-B1B7-DECE3895D306}" type="sibTrans" cxnId="{3A61D70A-6A43-0042-84DE-0D5C8A2897EC}">
      <dgm:prSet/>
      <dgm:spPr/>
      <dgm:t>
        <a:bodyPr/>
        <a:lstStyle/>
        <a:p>
          <a:endParaRPr lang="en-US"/>
        </a:p>
      </dgm:t>
    </dgm:pt>
    <dgm:pt modelId="{E8A39C57-5D9E-2348-8093-0D49877D1F90}">
      <dgm:prSet custT="1"/>
      <dgm:spPr/>
      <dgm:t>
        <a:bodyPr/>
        <a:lstStyle/>
        <a:p>
          <a:r>
            <a:rPr lang="en-US" sz="1200" dirty="0"/>
            <a:t>HPA = 7</a:t>
          </a:r>
        </a:p>
      </dgm:t>
    </dgm:pt>
    <dgm:pt modelId="{E2B47D3A-F067-BD4F-85D8-D399F5CECF3B}" type="parTrans" cxnId="{8CA46C13-F03B-064E-B07A-91DA3BD51EE1}">
      <dgm:prSet/>
      <dgm:spPr/>
      <dgm:t>
        <a:bodyPr/>
        <a:lstStyle/>
        <a:p>
          <a:endParaRPr lang="en-US"/>
        </a:p>
      </dgm:t>
    </dgm:pt>
    <dgm:pt modelId="{6AF76C51-8AC9-A146-A51D-C883CEF7FB53}" type="sibTrans" cxnId="{8CA46C13-F03B-064E-B07A-91DA3BD51EE1}">
      <dgm:prSet/>
      <dgm:spPr/>
      <dgm:t>
        <a:bodyPr/>
        <a:lstStyle/>
        <a:p>
          <a:endParaRPr lang="en-US"/>
        </a:p>
      </dgm:t>
    </dgm:pt>
    <dgm:pt modelId="{B747A4AB-8701-9A48-A1AA-6EFA6A7E946C}">
      <dgm:prSet custT="1"/>
      <dgm:spPr/>
      <dgm:t>
        <a:bodyPr/>
        <a:lstStyle/>
        <a:p>
          <a:r>
            <a:rPr lang="en-US" sz="1200" dirty="0"/>
            <a:t>HPA = 13</a:t>
          </a:r>
        </a:p>
      </dgm:t>
    </dgm:pt>
    <dgm:pt modelId="{47104015-3036-954C-A2B2-3D59643FB5C1}" type="parTrans" cxnId="{3B5C2C82-0E2B-BB44-A105-9C93874DF515}">
      <dgm:prSet/>
      <dgm:spPr/>
      <dgm:t>
        <a:bodyPr/>
        <a:lstStyle/>
        <a:p>
          <a:endParaRPr lang="en-US"/>
        </a:p>
      </dgm:t>
    </dgm:pt>
    <dgm:pt modelId="{4043EE5C-ED1B-1742-9A01-C3375277D30D}" type="sibTrans" cxnId="{3B5C2C82-0E2B-BB44-A105-9C93874DF515}">
      <dgm:prSet/>
      <dgm:spPr/>
      <dgm:t>
        <a:bodyPr/>
        <a:lstStyle/>
        <a:p>
          <a:endParaRPr lang="en-US"/>
        </a:p>
      </dgm:t>
    </dgm:pt>
    <dgm:pt modelId="{317B53AA-0563-D84B-B0ED-3B779CE473E3}">
      <dgm:prSet custT="1"/>
      <dgm:spPr/>
      <dgm:t>
        <a:bodyPr/>
        <a:lstStyle/>
        <a:p>
          <a:r>
            <a:rPr lang="en-US" sz="1600" dirty="0"/>
            <a:t>DrPH</a:t>
          </a:r>
        </a:p>
      </dgm:t>
    </dgm:pt>
    <dgm:pt modelId="{2C7F67FE-AF51-3246-BF44-2C5811575B9F}" type="parTrans" cxnId="{6C885B9B-EC52-7F47-8285-084266D6D143}">
      <dgm:prSet/>
      <dgm:spPr/>
      <dgm:t>
        <a:bodyPr/>
        <a:lstStyle/>
        <a:p>
          <a:endParaRPr lang="en-US"/>
        </a:p>
      </dgm:t>
    </dgm:pt>
    <dgm:pt modelId="{1149CFD6-4373-234C-84CD-8EB614D6AB97}" type="sibTrans" cxnId="{6C885B9B-EC52-7F47-8285-084266D6D143}">
      <dgm:prSet/>
      <dgm:spPr/>
      <dgm:t>
        <a:bodyPr/>
        <a:lstStyle/>
        <a:p>
          <a:endParaRPr lang="en-US"/>
        </a:p>
      </dgm:t>
    </dgm:pt>
    <dgm:pt modelId="{16E564E1-7ABC-E745-9947-BE6E353D5379}">
      <dgm:prSet custT="1"/>
      <dgm:spPr/>
      <dgm:t>
        <a:bodyPr/>
        <a:lstStyle/>
        <a:p>
          <a:r>
            <a:rPr lang="en-US" sz="1200" dirty="0"/>
            <a:t>CHS = 125</a:t>
          </a:r>
        </a:p>
      </dgm:t>
    </dgm:pt>
    <dgm:pt modelId="{3A6ED4B0-F7C6-E940-8E7E-253DC069CDB8}" type="parTrans" cxnId="{81DDAE1B-18EF-3B4B-921F-9954E0438BB3}">
      <dgm:prSet/>
      <dgm:spPr/>
      <dgm:t>
        <a:bodyPr/>
        <a:lstStyle/>
        <a:p>
          <a:endParaRPr lang="en-US"/>
        </a:p>
      </dgm:t>
    </dgm:pt>
    <dgm:pt modelId="{EBD13209-FF91-5D4A-A0BD-2AC29D96EEB9}" type="sibTrans" cxnId="{81DDAE1B-18EF-3B4B-921F-9954E0438BB3}">
      <dgm:prSet/>
      <dgm:spPr/>
      <dgm:t>
        <a:bodyPr/>
        <a:lstStyle/>
        <a:p>
          <a:endParaRPr lang="en-US"/>
        </a:p>
      </dgm:t>
    </dgm:pt>
    <dgm:pt modelId="{882422E8-81B0-7044-9E49-C9FA2DF6F182}">
      <dgm:prSet custT="1"/>
      <dgm:spPr/>
      <dgm:t>
        <a:bodyPr/>
        <a:lstStyle/>
        <a:p>
          <a:r>
            <a:rPr lang="en-US" sz="1600" dirty="0"/>
            <a:t>MPH</a:t>
          </a:r>
        </a:p>
      </dgm:t>
    </dgm:pt>
    <dgm:pt modelId="{D2538D6C-376A-7348-B988-0C9F78D3C238}" type="parTrans" cxnId="{6FD353BA-1319-114F-AF13-A272AE8380CF}">
      <dgm:prSet/>
      <dgm:spPr/>
      <dgm:t>
        <a:bodyPr/>
        <a:lstStyle/>
        <a:p>
          <a:endParaRPr lang="en-US"/>
        </a:p>
      </dgm:t>
    </dgm:pt>
    <dgm:pt modelId="{7063AADB-7DFB-A246-9199-7C268247636A}" type="sibTrans" cxnId="{6FD353BA-1319-114F-AF13-A272AE8380CF}">
      <dgm:prSet/>
      <dgm:spPr/>
      <dgm:t>
        <a:bodyPr/>
        <a:lstStyle/>
        <a:p>
          <a:endParaRPr lang="en-US"/>
        </a:p>
      </dgm:t>
    </dgm:pt>
    <dgm:pt modelId="{06ABBC9B-55C2-5646-A891-4521E39EA65F}">
      <dgm:prSet custT="1"/>
      <dgm:spPr/>
      <dgm:t>
        <a:bodyPr/>
        <a:lstStyle/>
        <a:p>
          <a:r>
            <a:rPr lang="en-US" sz="1200" dirty="0"/>
            <a:t>BS = 36</a:t>
          </a:r>
        </a:p>
      </dgm:t>
    </dgm:pt>
    <dgm:pt modelId="{B070A58B-CB44-594D-A4B6-6AF8C3E555EC}" type="parTrans" cxnId="{A9DBF221-BCFD-6841-85F4-DE9C9DB898E3}">
      <dgm:prSet/>
      <dgm:spPr/>
      <dgm:t>
        <a:bodyPr/>
        <a:lstStyle/>
        <a:p>
          <a:endParaRPr lang="en-US"/>
        </a:p>
      </dgm:t>
    </dgm:pt>
    <dgm:pt modelId="{BE26242C-35D2-B049-978F-AE2B088B4D9B}" type="sibTrans" cxnId="{A9DBF221-BCFD-6841-85F4-DE9C9DB898E3}">
      <dgm:prSet/>
      <dgm:spPr/>
      <dgm:t>
        <a:bodyPr/>
        <a:lstStyle/>
        <a:p>
          <a:endParaRPr lang="en-US"/>
        </a:p>
      </dgm:t>
    </dgm:pt>
    <dgm:pt modelId="{E14D74D9-3558-CF4F-AC11-28D87D66B1F5}">
      <dgm:prSet custT="1"/>
      <dgm:spPr/>
      <dgm:t>
        <a:bodyPr/>
        <a:lstStyle/>
        <a:p>
          <a:r>
            <a:rPr lang="en-US" sz="1200" dirty="0"/>
            <a:t>PH Leadership = 115</a:t>
          </a:r>
        </a:p>
      </dgm:t>
    </dgm:pt>
    <dgm:pt modelId="{D721B07B-1866-864D-8E2F-E0E83815EAA4}" type="parTrans" cxnId="{8F761DC0-CA5C-154C-9BB8-59432271314F}">
      <dgm:prSet/>
      <dgm:spPr/>
      <dgm:t>
        <a:bodyPr/>
        <a:lstStyle/>
        <a:p>
          <a:endParaRPr lang="en-US"/>
        </a:p>
      </dgm:t>
    </dgm:pt>
    <dgm:pt modelId="{37ABD7D9-7758-5F4F-A9D8-8F79BBC97896}" type="sibTrans" cxnId="{8F761DC0-CA5C-154C-9BB8-59432271314F}">
      <dgm:prSet/>
      <dgm:spPr/>
      <dgm:t>
        <a:bodyPr/>
        <a:lstStyle/>
        <a:p>
          <a:endParaRPr lang="en-US"/>
        </a:p>
      </dgm:t>
    </dgm:pt>
    <dgm:pt modelId="{BBA9189C-5E61-0E43-8D41-5BE7B83FC985}">
      <dgm:prSet custT="1"/>
      <dgm:spPr/>
      <dgm:t>
        <a:bodyPr/>
        <a:lstStyle/>
        <a:p>
          <a:r>
            <a:rPr lang="en-US" sz="1200" dirty="0"/>
            <a:t>Biostatistics = 24</a:t>
          </a:r>
        </a:p>
      </dgm:t>
    </dgm:pt>
    <dgm:pt modelId="{6D5EF67F-C02B-B447-813B-774F73946D9B}" type="parTrans" cxnId="{BC1D21E4-45B0-344C-8E3C-D0EBC83222B6}">
      <dgm:prSet/>
      <dgm:spPr/>
      <dgm:t>
        <a:bodyPr/>
        <a:lstStyle/>
        <a:p>
          <a:endParaRPr lang="en-US"/>
        </a:p>
      </dgm:t>
    </dgm:pt>
    <dgm:pt modelId="{CE03418D-0986-A245-9CB5-F401300BD5D9}" type="sibTrans" cxnId="{BC1D21E4-45B0-344C-8E3C-D0EBC83222B6}">
      <dgm:prSet/>
      <dgm:spPr/>
      <dgm:t>
        <a:bodyPr/>
        <a:lstStyle/>
        <a:p>
          <a:endParaRPr lang="en-US"/>
        </a:p>
      </dgm:t>
    </dgm:pt>
    <dgm:pt modelId="{23351FD8-8615-4041-AD91-735464FA2D90}">
      <dgm:prSet custT="1"/>
      <dgm:spPr/>
      <dgm:t>
        <a:bodyPr/>
        <a:lstStyle/>
        <a:p>
          <a:r>
            <a:rPr lang="en-US" sz="1200" dirty="0"/>
            <a:t>Biostatistics = 13</a:t>
          </a:r>
        </a:p>
      </dgm:t>
    </dgm:pt>
    <dgm:pt modelId="{BB7A65FB-1679-C845-8FDC-2AF17B15CFD0}" type="parTrans" cxnId="{6919342B-E9C2-FD48-A637-AB09215A57AC}">
      <dgm:prSet/>
      <dgm:spPr/>
      <dgm:t>
        <a:bodyPr/>
        <a:lstStyle/>
        <a:p>
          <a:endParaRPr lang="en-US"/>
        </a:p>
      </dgm:t>
    </dgm:pt>
    <dgm:pt modelId="{DA191902-686E-BE4D-AF83-A67B194A0DCA}" type="sibTrans" cxnId="{6919342B-E9C2-FD48-A637-AB09215A57AC}">
      <dgm:prSet/>
      <dgm:spPr/>
      <dgm:t>
        <a:bodyPr/>
        <a:lstStyle/>
        <a:p>
          <a:endParaRPr lang="en-US"/>
        </a:p>
      </dgm:t>
    </dgm:pt>
    <dgm:pt modelId="{95F33FB7-4838-414D-9094-76394533164E}">
      <dgm:prSet custT="1"/>
      <dgm:spPr/>
      <dgm:t>
        <a:bodyPr/>
        <a:lstStyle/>
        <a:p>
          <a:r>
            <a:rPr lang="en-US" sz="1200" dirty="0"/>
            <a:t>Biostatistics = 12</a:t>
          </a:r>
        </a:p>
      </dgm:t>
    </dgm:pt>
    <dgm:pt modelId="{D41A0CCB-766D-3F42-BB8F-2B5E352861E7}" type="parTrans" cxnId="{F06A7D7F-B01B-C94D-91D0-F6DB77F419D8}">
      <dgm:prSet/>
      <dgm:spPr/>
      <dgm:t>
        <a:bodyPr/>
        <a:lstStyle/>
        <a:p>
          <a:endParaRPr lang="en-US"/>
        </a:p>
      </dgm:t>
    </dgm:pt>
    <dgm:pt modelId="{BECA3BA9-635D-1247-A513-0935F877A17A}" type="sibTrans" cxnId="{F06A7D7F-B01B-C94D-91D0-F6DB77F419D8}">
      <dgm:prSet/>
      <dgm:spPr/>
      <dgm:t>
        <a:bodyPr/>
        <a:lstStyle/>
        <a:p>
          <a:endParaRPr lang="en-US"/>
        </a:p>
      </dgm:t>
    </dgm:pt>
    <dgm:pt modelId="{2E4F7127-5409-B74E-AEFE-E8FB3A1EB4A8}">
      <dgm:prSet custT="1"/>
      <dgm:spPr/>
      <dgm:t>
        <a:bodyPr/>
        <a:lstStyle/>
        <a:p>
          <a:r>
            <a:rPr lang="en-US" sz="1200" dirty="0"/>
            <a:t>Global Health* = 20</a:t>
          </a:r>
        </a:p>
      </dgm:t>
    </dgm:pt>
    <dgm:pt modelId="{7C95672C-2948-3A45-B8A4-1D8CB8E4A60F}" type="parTrans" cxnId="{C5F70BD1-E804-B843-86C2-DB1AE7750B4A}">
      <dgm:prSet/>
      <dgm:spPr/>
      <dgm:t>
        <a:bodyPr/>
        <a:lstStyle/>
        <a:p>
          <a:endParaRPr lang="en-US"/>
        </a:p>
      </dgm:t>
    </dgm:pt>
    <dgm:pt modelId="{E099332E-0C19-8D47-8FF9-403978C71305}" type="sibTrans" cxnId="{C5F70BD1-E804-B843-86C2-DB1AE7750B4A}">
      <dgm:prSet/>
      <dgm:spPr/>
      <dgm:t>
        <a:bodyPr/>
        <a:lstStyle/>
        <a:p>
          <a:endParaRPr lang="en-US"/>
        </a:p>
      </dgm:t>
    </dgm:pt>
    <dgm:pt modelId="{942DF43E-8A7A-0245-8248-1A72F668E304}" type="pres">
      <dgm:prSet presAssocID="{16CBBE92-2CA2-734B-BAF7-F19EE94891A0}" presName="diagram" presStyleCnt="0">
        <dgm:presLayoutVars>
          <dgm:chPref val="1"/>
          <dgm:dir/>
          <dgm:animOne val="branch"/>
          <dgm:animLvl val="lvl"/>
          <dgm:resizeHandles/>
        </dgm:presLayoutVars>
      </dgm:prSet>
      <dgm:spPr/>
    </dgm:pt>
    <dgm:pt modelId="{04D807F4-057D-EA46-B79B-D54C3F522AE3}" type="pres">
      <dgm:prSet presAssocID="{CD048D33-2BB0-1644-A30E-9E79E5253ED4}" presName="root" presStyleCnt="0"/>
      <dgm:spPr/>
    </dgm:pt>
    <dgm:pt modelId="{E2BF1873-5A7C-E34A-96F4-6F101D356F87}" type="pres">
      <dgm:prSet presAssocID="{CD048D33-2BB0-1644-A30E-9E79E5253ED4}" presName="rootComposite" presStyleCnt="0"/>
      <dgm:spPr/>
    </dgm:pt>
    <dgm:pt modelId="{62E6E212-9D9D-D444-B199-AAE8B0EFC767}" type="pres">
      <dgm:prSet presAssocID="{CD048D33-2BB0-1644-A30E-9E79E5253ED4}" presName="rootText" presStyleLbl="node1" presStyleIdx="0" presStyleCnt="6" custScaleX="169850" custLinFactNeighborX="-25612"/>
      <dgm:spPr/>
    </dgm:pt>
    <dgm:pt modelId="{B1C1072B-39CE-CA44-A6BA-6516A40126DE}" type="pres">
      <dgm:prSet presAssocID="{CD048D33-2BB0-1644-A30E-9E79E5253ED4}" presName="rootConnector" presStyleLbl="node1" presStyleIdx="0" presStyleCnt="6"/>
      <dgm:spPr/>
    </dgm:pt>
    <dgm:pt modelId="{147D0CBC-E2DA-7142-8EED-D78C6073C522}" type="pres">
      <dgm:prSet presAssocID="{CD048D33-2BB0-1644-A30E-9E79E5253ED4}" presName="childShape" presStyleCnt="0"/>
      <dgm:spPr/>
    </dgm:pt>
    <dgm:pt modelId="{1FBCDADA-3FD8-6845-982C-9F0A888D7D22}" type="pres">
      <dgm:prSet presAssocID="{5BA4013E-9240-1345-99DC-2597CDCAD4B2}" presName="Name13" presStyleLbl="parChTrans1D2" presStyleIdx="0" presStyleCnt="20"/>
      <dgm:spPr/>
    </dgm:pt>
    <dgm:pt modelId="{2E18B17A-7FD9-1A44-AA0B-EEED4DE09943}" type="pres">
      <dgm:prSet presAssocID="{8840FD0B-E404-064B-AF76-34F9655C2F44}" presName="childText" presStyleLbl="bgAcc1" presStyleIdx="0" presStyleCnt="20" custLinFactNeighborX="-12861" custLinFactNeighborY="-3526">
        <dgm:presLayoutVars>
          <dgm:bulletEnabled val="1"/>
        </dgm:presLayoutVars>
      </dgm:prSet>
      <dgm:spPr/>
    </dgm:pt>
    <dgm:pt modelId="{71BF1668-71CF-EA4D-A6AB-72682F4E4967}" type="pres">
      <dgm:prSet presAssocID="{B070A58B-CB44-594D-A4B6-6AF8C3E555EC}" presName="Name13" presStyleLbl="parChTrans1D2" presStyleIdx="1" presStyleCnt="20"/>
      <dgm:spPr/>
    </dgm:pt>
    <dgm:pt modelId="{F97B5AC5-3A46-B242-8A22-BEBFD9D656D6}" type="pres">
      <dgm:prSet presAssocID="{06ABBC9B-55C2-5646-A891-4521E39EA65F}" presName="childText" presStyleLbl="bgAcc1" presStyleIdx="1" presStyleCnt="20" custLinFactNeighborX="-12861" custLinFactNeighborY="-7649">
        <dgm:presLayoutVars>
          <dgm:bulletEnabled val="1"/>
        </dgm:presLayoutVars>
      </dgm:prSet>
      <dgm:spPr/>
    </dgm:pt>
    <dgm:pt modelId="{7EA79C4D-9B9B-2746-90F0-E6D68413313C}" type="pres">
      <dgm:prSet presAssocID="{882422E8-81B0-7044-9E49-C9FA2DF6F182}" presName="root" presStyleCnt="0"/>
      <dgm:spPr/>
    </dgm:pt>
    <dgm:pt modelId="{9CC3A569-8F90-4C48-8469-23D4F61AAAA8}" type="pres">
      <dgm:prSet presAssocID="{882422E8-81B0-7044-9E49-C9FA2DF6F182}" presName="rootComposite" presStyleCnt="0"/>
      <dgm:spPr/>
    </dgm:pt>
    <dgm:pt modelId="{51252028-AA94-6940-AB99-EC72901BC855}" type="pres">
      <dgm:prSet presAssocID="{882422E8-81B0-7044-9E49-C9FA2DF6F182}" presName="rootText" presStyleLbl="node1" presStyleIdx="1" presStyleCnt="6" custScaleX="112560" custLinFactNeighborX="-20427" custLinFactNeighborY="-249"/>
      <dgm:spPr/>
    </dgm:pt>
    <dgm:pt modelId="{75222A57-F9F1-144A-B8A1-ADDA5CFEB387}" type="pres">
      <dgm:prSet presAssocID="{882422E8-81B0-7044-9E49-C9FA2DF6F182}" presName="rootConnector" presStyleLbl="node1" presStyleIdx="1" presStyleCnt="6"/>
      <dgm:spPr/>
    </dgm:pt>
    <dgm:pt modelId="{25E80357-4390-6541-B072-7A6DD8D78870}" type="pres">
      <dgm:prSet presAssocID="{882422E8-81B0-7044-9E49-C9FA2DF6F182}" presName="childShape" presStyleCnt="0"/>
      <dgm:spPr/>
    </dgm:pt>
    <dgm:pt modelId="{B74CEBC2-F1E3-D54B-906A-BD6DAE5A517E}" type="pres">
      <dgm:prSet presAssocID="{3A6ED4B0-F7C6-E940-8E7E-253DC069CDB8}" presName="Name13" presStyleLbl="parChTrans1D2" presStyleIdx="2" presStyleCnt="20"/>
      <dgm:spPr/>
    </dgm:pt>
    <dgm:pt modelId="{756B86A9-F72A-4E44-91F1-46D5A468508F}" type="pres">
      <dgm:prSet presAssocID="{16E564E1-7ABC-E745-9947-BE6E353D5379}" presName="childText" presStyleLbl="bgAcc1" presStyleIdx="2" presStyleCnt="20" custScaleX="122972" custLinFactNeighborX="-14996" custLinFactNeighborY="6185">
        <dgm:presLayoutVars>
          <dgm:bulletEnabled val="1"/>
        </dgm:presLayoutVars>
      </dgm:prSet>
      <dgm:spPr/>
    </dgm:pt>
    <dgm:pt modelId="{B8CF4912-A1CF-3F45-A872-195E702898A5}" type="pres">
      <dgm:prSet presAssocID="{44042C3F-63BB-FA48-8256-8453794C4F2E}" presName="Name13" presStyleLbl="parChTrans1D2" presStyleIdx="3" presStyleCnt="20"/>
      <dgm:spPr/>
    </dgm:pt>
    <dgm:pt modelId="{AFB2CE89-5E34-A84F-9DBA-8AAA852C2BA2}" type="pres">
      <dgm:prSet presAssocID="{32FC21A4-CCF7-8D46-8035-7E804D8C037B}" presName="childText" presStyleLbl="bgAcc1" presStyleIdx="3" presStyleCnt="20" custScaleX="128136" custLinFactNeighborX="-14996" custLinFactNeighborY="6185">
        <dgm:presLayoutVars>
          <dgm:bulletEnabled val="1"/>
        </dgm:presLayoutVars>
      </dgm:prSet>
      <dgm:spPr/>
    </dgm:pt>
    <dgm:pt modelId="{676EE616-6166-A54F-8D4E-38ACE1E0D3F2}" type="pres">
      <dgm:prSet presAssocID="{C68C9492-0071-8641-8549-12941DDC52DB}" presName="Name13" presStyleLbl="parChTrans1D2" presStyleIdx="4" presStyleCnt="20"/>
      <dgm:spPr/>
    </dgm:pt>
    <dgm:pt modelId="{2DC2E1DB-25F2-E243-9210-3D6E67D401AC}" type="pres">
      <dgm:prSet presAssocID="{9C7E5D3A-0749-8B4C-99DC-02DD19571192}" presName="childText" presStyleLbl="bgAcc1" presStyleIdx="4" presStyleCnt="20" custScaleX="156424" custLinFactNeighborX="-14996" custLinFactNeighborY="6185">
        <dgm:presLayoutVars>
          <dgm:bulletEnabled val="1"/>
        </dgm:presLayoutVars>
      </dgm:prSet>
      <dgm:spPr/>
    </dgm:pt>
    <dgm:pt modelId="{F037E65A-66D9-AC4C-B77D-096D1CFEF0FC}" type="pres">
      <dgm:prSet presAssocID="{D41A0CCB-766D-3F42-BB8F-2B5E352861E7}" presName="Name13" presStyleLbl="parChTrans1D2" presStyleIdx="5" presStyleCnt="20"/>
      <dgm:spPr/>
    </dgm:pt>
    <dgm:pt modelId="{BCD3CD29-6920-0340-9DA2-DFA35AEFB8B8}" type="pres">
      <dgm:prSet presAssocID="{95F33FB7-4838-414D-9094-76394533164E}" presName="childText" presStyleLbl="bgAcc1" presStyleIdx="5" presStyleCnt="20" custScaleX="189036" custLinFactNeighborX="-14996" custLinFactNeighborY="6185">
        <dgm:presLayoutVars>
          <dgm:bulletEnabled val="1"/>
        </dgm:presLayoutVars>
      </dgm:prSet>
      <dgm:spPr/>
    </dgm:pt>
    <dgm:pt modelId="{35BA68FD-4454-CB4A-A261-B8610E2C37EF}" type="pres">
      <dgm:prSet presAssocID="{1FCE8E2B-8903-A249-9F19-81DA461B7CC1}" presName="Name13" presStyleLbl="parChTrans1D2" presStyleIdx="6" presStyleCnt="20"/>
      <dgm:spPr/>
    </dgm:pt>
    <dgm:pt modelId="{F9917D25-5B73-404D-AE12-D859798DD88B}" type="pres">
      <dgm:prSet presAssocID="{6E38EB87-7AFF-D947-B32E-D93B17F79704}" presName="childText" presStyleLbl="bgAcc1" presStyleIdx="6" presStyleCnt="20" custScaleX="105531" custLinFactNeighborX="-14996" custLinFactNeighborY="6185">
        <dgm:presLayoutVars>
          <dgm:bulletEnabled val="1"/>
        </dgm:presLayoutVars>
      </dgm:prSet>
      <dgm:spPr/>
    </dgm:pt>
    <dgm:pt modelId="{223032A3-774E-6848-85D8-501C3AAC0BCC}" type="pres">
      <dgm:prSet presAssocID="{7C95672C-2948-3A45-B8A4-1D8CB8E4A60F}" presName="Name13" presStyleLbl="parChTrans1D2" presStyleIdx="7" presStyleCnt="20"/>
      <dgm:spPr/>
    </dgm:pt>
    <dgm:pt modelId="{E4CF0181-7DCD-834A-9086-3BA8F16ED1A3}" type="pres">
      <dgm:prSet presAssocID="{2E4F7127-5409-B74E-AEFE-E8FB3A1EB4A8}" presName="childText" presStyleLbl="bgAcc1" presStyleIdx="7" presStyleCnt="20" custScaleX="208798" custLinFactNeighborX="-14996" custLinFactNeighborY="249">
        <dgm:presLayoutVars>
          <dgm:bulletEnabled val="1"/>
        </dgm:presLayoutVars>
      </dgm:prSet>
      <dgm:spPr/>
    </dgm:pt>
    <dgm:pt modelId="{70074E7A-F5C7-EA4D-96E5-DEAFB92359F5}" type="pres">
      <dgm:prSet presAssocID="{76641CCA-444B-1940-A844-B27FD14D0D81}" presName="root" presStyleCnt="0"/>
      <dgm:spPr/>
    </dgm:pt>
    <dgm:pt modelId="{1B2AD3E7-8535-F34E-9372-17F483B9A17F}" type="pres">
      <dgm:prSet presAssocID="{76641CCA-444B-1940-A844-B27FD14D0D81}" presName="rootComposite" presStyleCnt="0"/>
      <dgm:spPr/>
    </dgm:pt>
    <dgm:pt modelId="{09A53F26-42EA-564F-88E1-9E70376C2954}" type="pres">
      <dgm:prSet presAssocID="{76641CCA-444B-1940-A844-B27FD14D0D81}" presName="rootText" presStyleLbl="node1" presStyleIdx="2" presStyleCnt="6" custScaleX="112560" custLinFactNeighborX="-6498" custLinFactNeighborY="4124"/>
      <dgm:spPr/>
    </dgm:pt>
    <dgm:pt modelId="{F679401A-012D-2743-8C73-CA0297D53E5F}" type="pres">
      <dgm:prSet presAssocID="{76641CCA-444B-1940-A844-B27FD14D0D81}" presName="rootConnector" presStyleLbl="node1" presStyleIdx="2" presStyleCnt="6"/>
      <dgm:spPr/>
    </dgm:pt>
    <dgm:pt modelId="{14272C43-358D-C247-9798-C88181DFB1FD}" type="pres">
      <dgm:prSet presAssocID="{76641CCA-444B-1940-A844-B27FD14D0D81}" presName="childShape" presStyleCnt="0"/>
      <dgm:spPr/>
    </dgm:pt>
    <dgm:pt modelId="{BDE975B1-EB3B-B84F-AD9B-2554DD28129C}" type="pres">
      <dgm:prSet presAssocID="{1B9A9223-7A4A-664D-B7A5-F4E0DEF5CD96}" presName="Name13" presStyleLbl="parChTrans1D2" presStyleIdx="8" presStyleCnt="20"/>
      <dgm:spPr/>
    </dgm:pt>
    <dgm:pt modelId="{51A7E13E-487B-1240-A71C-7F15939CAB7E}" type="pres">
      <dgm:prSet presAssocID="{6B8D7C6B-3411-6342-A6F7-84886C1AE648}" presName="childText" presStyleLbl="bgAcc1" presStyleIdx="8" presStyleCnt="20" custScaleX="132275" custLinFactNeighborX="6880" custLinFactNeighborY="4124">
        <dgm:presLayoutVars>
          <dgm:bulletEnabled val="1"/>
        </dgm:presLayoutVars>
      </dgm:prSet>
      <dgm:spPr/>
    </dgm:pt>
    <dgm:pt modelId="{71AC82AE-FBDD-7D42-B214-6FEBDAAA45C3}" type="pres">
      <dgm:prSet presAssocID="{F6B93ECB-D318-7848-8B15-0040CC248F87}" presName="Name13" presStyleLbl="parChTrans1D2" presStyleIdx="9" presStyleCnt="20"/>
      <dgm:spPr/>
    </dgm:pt>
    <dgm:pt modelId="{D944F436-D7DF-B44F-87E9-9CE0AC84EE9F}" type="pres">
      <dgm:prSet presAssocID="{42CCD209-6011-EA45-B637-7B43695A5913}" presName="childText" presStyleLbl="bgAcc1" presStyleIdx="9" presStyleCnt="20" custScaleX="162488" custLinFactNeighborX="6880" custLinFactNeighborY="4124">
        <dgm:presLayoutVars>
          <dgm:bulletEnabled val="1"/>
        </dgm:presLayoutVars>
      </dgm:prSet>
      <dgm:spPr/>
    </dgm:pt>
    <dgm:pt modelId="{F0AAA2A4-C7CB-FF44-995A-0556D7EBE903}" type="pres">
      <dgm:prSet presAssocID="{BB7A65FB-1679-C845-8FDC-2AF17B15CFD0}" presName="Name13" presStyleLbl="parChTrans1D2" presStyleIdx="10" presStyleCnt="20"/>
      <dgm:spPr/>
    </dgm:pt>
    <dgm:pt modelId="{6338D009-8F26-494D-A253-2918C3939BC2}" type="pres">
      <dgm:prSet presAssocID="{23351FD8-8615-4041-AD91-735464FA2D90}" presName="childText" presStyleLbl="bgAcc1" presStyleIdx="10" presStyleCnt="20" custScaleX="187004" custLinFactNeighborX="6880" custLinFactNeighborY="4124">
        <dgm:presLayoutVars>
          <dgm:bulletEnabled val="1"/>
        </dgm:presLayoutVars>
      </dgm:prSet>
      <dgm:spPr/>
    </dgm:pt>
    <dgm:pt modelId="{8DD1C82B-29FC-D34A-BE4D-A8952DF108A8}" type="pres">
      <dgm:prSet presAssocID="{E2B47D3A-F067-BD4F-85D8-D399F5CECF3B}" presName="Name13" presStyleLbl="parChTrans1D2" presStyleIdx="11" presStyleCnt="20"/>
      <dgm:spPr/>
    </dgm:pt>
    <dgm:pt modelId="{53E3A9B1-335D-B94E-B095-261D96498ACB}" type="pres">
      <dgm:prSet presAssocID="{E8A39C57-5D9E-2348-8093-0D49877D1F90}" presName="childText" presStyleLbl="bgAcc1" presStyleIdx="11" presStyleCnt="20" custScaleX="109125" custLinFactNeighborX="6880" custLinFactNeighborY="4124">
        <dgm:presLayoutVars>
          <dgm:bulletEnabled val="1"/>
        </dgm:presLayoutVars>
      </dgm:prSet>
      <dgm:spPr/>
    </dgm:pt>
    <dgm:pt modelId="{EC77408B-06BB-DB48-B66A-B3D63E10110D}" type="pres">
      <dgm:prSet presAssocID="{A2EDF483-DE07-8546-8188-3431A07A5434}" presName="root" presStyleCnt="0"/>
      <dgm:spPr/>
    </dgm:pt>
    <dgm:pt modelId="{79175F80-706C-3042-8238-52E22C5BBD32}" type="pres">
      <dgm:prSet presAssocID="{A2EDF483-DE07-8546-8188-3431A07A5434}" presName="rootComposite" presStyleCnt="0"/>
      <dgm:spPr/>
    </dgm:pt>
    <dgm:pt modelId="{7E4CFF66-14B6-F142-B71E-7BC63A1A9754}" type="pres">
      <dgm:prSet presAssocID="{A2EDF483-DE07-8546-8188-3431A07A5434}" presName="rootText" presStyleLbl="node1" presStyleIdx="3" presStyleCnt="6" custScaleX="112560" custLinFactNeighborX="7585" custLinFactNeighborY="-3724"/>
      <dgm:spPr/>
    </dgm:pt>
    <dgm:pt modelId="{90D08132-A98C-1942-9C33-E6A7EACF2C6A}" type="pres">
      <dgm:prSet presAssocID="{A2EDF483-DE07-8546-8188-3431A07A5434}" presName="rootConnector" presStyleLbl="node1" presStyleIdx="3" presStyleCnt="6"/>
      <dgm:spPr/>
    </dgm:pt>
    <dgm:pt modelId="{D8E64C82-1C2C-C24D-ACAE-D98016B6A78E}" type="pres">
      <dgm:prSet presAssocID="{A2EDF483-DE07-8546-8188-3431A07A5434}" presName="childShape" presStyleCnt="0"/>
      <dgm:spPr/>
    </dgm:pt>
    <dgm:pt modelId="{701485FA-5159-104C-AF3C-3A861B903AF8}" type="pres">
      <dgm:prSet presAssocID="{F3554DF5-5308-D54E-B034-F2230C199068}" presName="Name13" presStyleLbl="parChTrans1D2" presStyleIdx="12" presStyleCnt="20"/>
      <dgm:spPr/>
    </dgm:pt>
    <dgm:pt modelId="{ACC7024E-856F-7B46-AF62-94C5CBA35389}" type="pres">
      <dgm:prSet presAssocID="{0F718EC6-22C8-C34E-806D-29B081D5F80B}" presName="childText" presStyleLbl="bgAcc1" presStyleIdx="12" presStyleCnt="20" custScaleX="120006" custLinFactNeighborX="9482" custLinFactNeighborY="-3724">
        <dgm:presLayoutVars>
          <dgm:bulletEnabled val="1"/>
        </dgm:presLayoutVars>
      </dgm:prSet>
      <dgm:spPr/>
    </dgm:pt>
    <dgm:pt modelId="{CDF5E61C-B2AC-B442-9947-1BA69D7CA215}" type="pres">
      <dgm:prSet presAssocID="{ADB3C78D-A39B-7641-B0A2-3438BC50FB1A}" presName="Name13" presStyleLbl="parChTrans1D2" presStyleIdx="13" presStyleCnt="20"/>
      <dgm:spPr/>
    </dgm:pt>
    <dgm:pt modelId="{E49E8F41-AF89-234C-990A-D54A5D717C96}" type="pres">
      <dgm:prSet presAssocID="{708402DB-6A95-8E48-9359-DDC7C3B69A57}" presName="childText" presStyleLbl="bgAcc1" presStyleIdx="13" presStyleCnt="20" custScaleX="127240" custLinFactNeighborX="9482" custLinFactNeighborY="-3724">
        <dgm:presLayoutVars>
          <dgm:bulletEnabled val="1"/>
        </dgm:presLayoutVars>
      </dgm:prSet>
      <dgm:spPr/>
    </dgm:pt>
    <dgm:pt modelId="{DFED8276-3F45-954F-BEB3-9F873185A1C2}" type="pres">
      <dgm:prSet presAssocID="{DAD373D9-C858-EB4A-AF0E-6349E053F623}" presName="root" presStyleCnt="0"/>
      <dgm:spPr/>
    </dgm:pt>
    <dgm:pt modelId="{92CD7FD9-F115-EA40-A9AC-E6834F529C8E}" type="pres">
      <dgm:prSet presAssocID="{DAD373D9-C858-EB4A-AF0E-6349E053F623}" presName="rootComposite" presStyleCnt="0"/>
      <dgm:spPr/>
    </dgm:pt>
    <dgm:pt modelId="{46E846B3-5172-F34F-8ACF-33E36A1D1679}" type="pres">
      <dgm:prSet presAssocID="{DAD373D9-C858-EB4A-AF0E-6349E053F623}" presName="rootText" presStyleLbl="node1" presStyleIdx="4" presStyleCnt="6" custScaleX="112560" custLinFactNeighborX="26408" custLinFactNeighborY="2061"/>
      <dgm:spPr/>
    </dgm:pt>
    <dgm:pt modelId="{07B38706-5A3C-4C49-9894-71B398ACD1B2}" type="pres">
      <dgm:prSet presAssocID="{DAD373D9-C858-EB4A-AF0E-6349E053F623}" presName="rootConnector" presStyleLbl="node1" presStyleIdx="4" presStyleCnt="6"/>
      <dgm:spPr/>
    </dgm:pt>
    <dgm:pt modelId="{F2231DAB-F1BB-D044-B3F8-BC4DF1931F05}" type="pres">
      <dgm:prSet presAssocID="{DAD373D9-C858-EB4A-AF0E-6349E053F623}" presName="childShape" presStyleCnt="0"/>
      <dgm:spPr/>
    </dgm:pt>
    <dgm:pt modelId="{D0FB2A05-5F98-A249-8670-A2E3F2DCCF99}" type="pres">
      <dgm:prSet presAssocID="{D04E5B85-5F73-4447-8A97-313D118562A1}" presName="Name13" presStyleLbl="parChTrans1D2" presStyleIdx="14" presStyleCnt="20"/>
      <dgm:spPr/>
    </dgm:pt>
    <dgm:pt modelId="{E49282FC-7361-E248-B229-7E5A9873E968}" type="pres">
      <dgm:prSet presAssocID="{CEAE9538-67DE-9946-976C-636BAFD1CC63}" presName="childText" presStyleLbl="bgAcc1" presStyleIdx="14" presStyleCnt="20" custScaleX="109592" custLinFactNeighborX="33010" custLinFactNeighborY="2061">
        <dgm:presLayoutVars>
          <dgm:bulletEnabled val="1"/>
        </dgm:presLayoutVars>
      </dgm:prSet>
      <dgm:spPr/>
    </dgm:pt>
    <dgm:pt modelId="{EEADC6A5-B707-4D41-BC6D-E1B225A4D97E}" type="pres">
      <dgm:prSet presAssocID="{F4685BF3-9F90-FD42-85BC-AD929AA5D5F8}" presName="Name13" presStyleLbl="parChTrans1D2" presStyleIdx="15" presStyleCnt="20"/>
      <dgm:spPr/>
    </dgm:pt>
    <dgm:pt modelId="{41AC7923-B84E-1045-A3FB-7BCC1524D2B3}" type="pres">
      <dgm:prSet presAssocID="{8D984958-007E-4B4A-81C5-FF26D2AA8864}" presName="childText" presStyleLbl="bgAcc1" presStyleIdx="15" presStyleCnt="20" custScaleX="117017" custLinFactNeighborX="33010" custLinFactNeighborY="2061">
        <dgm:presLayoutVars>
          <dgm:bulletEnabled val="1"/>
        </dgm:presLayoutVars>
      </dgm:prSet>
      <dgm:spPr/>
    </dgm:pt>
    <dgm:pt modelId="{93B99738-CDA5-0D42-9A28-532852591AF6}" type="pres">
      <dgm:prSet presAssocID="{E010D1D4-A446-7D48-87C1-3FCCADECFDED}" presName="Name13" presStyleLbl="parChTrans1D2" presStyleIdx="16" presStyleCnt="20"/>
      <dgm:spPr/>
    </dgm:pt>
    <dgm:pt modelId="{517CCA7B-1F68-6541-9B76-08C73F4205B8}" type="pres">
      <dgm:prSet presAssocID="{521EE1AE-7E6F-AE43-A02E-1116C8B1F8EA}" presName="childText" presStyleLbl="bgAcc1" presStyleIdx="16" presStyleCnt="20" custScaleX="200091" custLinFactNeighborX="33010" custLinFactNeighborY="2061">
        <dgm:presLayoutVars>
          <dgm:bulletEnabled val="1"/>
        </dgm:presLayoutVars>
      </dgm:prSet>
      <dgm:spPr/>
    </dgm:pt>
    <dgm:pt modelId="{C38D4F9B-7FE1-8E4D-AEB7-CC8ED6759658}" type="pres">
      <dgm:prSet presAssocID="{6D5EF67F-C02B-B447-813B-774F73946D9B}" presName="Name13" presStyleLbl="parChTrans1D2" presStyleIdx="17" presStyleCnt="20"/>
      <dgm:spPr/>
    </dgm:pt>
    <dgm:pt modelId="{64F95DE7-9F5C-4540-A844-3B009D3523FE}" type="pres">
      <dgm:prSet presAssocID="{BBA9189C-5E61-0E43-8D41-5BE7B83FC985}" presName="childText" presStyleLbl="bgAcc1" presStyleIdx="17" presStyleCnt="20" custScaleX="202192" custLinFactNeighborX="33010" custLinFactNeighborY="2061">
        <dgm:presLayoutVars>
          <dgm:bulletEnabled val="1"/>
        </dgm:presLayoutVars>
      </dgm:prSet>
      <dgm:spPr/>
    </dgm:pt>
    <dgm:pt modelId="{A8A3402A-99B8-1F46-9D17-F968FBDB43B9}" type="pres">
      <dgm:prSet presAssocID="{47104015-3036-954C-A2B2-3D59643FB5C1}" presName="Name13" presStyleLbl="parChTrans1D2" presStyleIdx="18" presStyleCnt="20"/>
      <dgm:spPr/>
    </dgm:pt>
    <dgm:pt modelId="{1E578767-647B-F742-AC59-F2DB4BED7570}" type="pres">
      <dgm:prSet presAssocID="{B747A4AB-8701-9A48-A1AA-6EFA6A7E946C}" presName="childText" presStyleLbl="bgAcc1" presStyleIdx="18" presStyleCnt="20" custScaleX="115750" custLinFactNeighborX="33010" custLinFactNeighborY="2061">
        <dgm:presLayoutVars>
          <dgm:bulletEnabled val="1"/>
        </dgm:presLayoutVars>
      </dgm:prSet>
      <dgm:spPr/>
    </dgm:pt>
    <dgm:pt modelId="{6E5AD793-EBB8-F240-B22F-BC1349DA1A89}" type="pres">
      <dgm:prSet presAssocID="{317B53AA-0563-D84B-B0ED-3B779CE473E3}" presName="root" presStyleCnt="0"/>
      <dgm:spPr/>
    </dgm:pt>
    <dgm:pt modelId="{0F9B56E9-104E-E04E-846D-E0192567814C}" type="pres">
      <dgm:prSet presAssocID="{317B53AA-0563-D84B-B0ED-3B779CE473E3}" presName="rootComposite" presStyleCnt="0"/>
      <dgm:spPr/>
    </dgm:pt>
    <dgm:pt modelId="{832730EF-5F60-9A4C-9E71-26B0CF988329}" type="pres">
      <dgm:prSet presAssocID="{317B53AA-0563-D84B-B0ED-3B779CE473E3}" presName="rootText" presStyleLbl="node1" presStyleIdx="5" presStyleCnt="6" custScaleX="121219" custLinFactNeighborX="34290" custLinFactNeighborY="2061"/>
      <dgm:spPr/>
    </dgm:pt>
    <dgm:pt modelId="{28CDA9FA-C076-7B44-A90B-E1E89F7BD383}" type="pres">
      <dgm:prSet presAssocID="{317B53AA-0563-D84B-B0ED-3B779CE473E3}" presName="rootConnector" presStyleLbl="node1" presStyleIdx="5" presStyleCnt="6"/>
      <dgm:spPr/>
    </dgm:pt>
    <dgm:pt modelId="{1E5588F3-DA01-9E43-9533-0E0CFEE9D985}" type="pres">
      <dgm:prSet presAssocID="{317B53AA-0563-D84B-B0ED-3B779CE473E3}" presName="childShape" presStyleCnt="0"/>
      <dgm:spPr/>
    </dgm:pt>
    <dgm:pt modelId="{92303D4B-2F01-A740-83AF-C4D731733E88}" type="pres">
      <dgm:prSet presAssocID="{D721B07B-1866-864D-8E2F-E0E83815EAA4}" presName="Name13" presStyleLbl="parChTrans1D2" presStyleIdx="19" presStyleCnt="20"/>
      <dgm:spPr/>
    </dgm:pt>
    <dgm:pt modelId="{497FB75A-9EF4-7D43-B6A1-6B1B196F312E}" type="pres">
      <dgm:prSet presAssocID="{E14D74D9-3558-CF4F-AC11-28D87D66B1F5}" presName="childText" presStyleLbl="bgAcc1" presStyleIdx="19" presStyleCnt="20" custScaleX="141112" custScaleY="155236" custLinFactNeighborX="51294" custLinFactNeighborY="2061">
        <dgm:presLayoutVars>
          <dgm:bulletEnabled val="1"/>
        </dgm:presLayoutVars>
      </dgm:prSet>
      <dgm:spPr/>
    </dgm:pt>
  </dgm:ptLst>
  <dgm:cxnLst>
    <dgm:cxn modelId="{BC7F3302-F3C5-8F46-A2C2-720CD09C6906}" type="presOf" srcId="{DAD373D9-C858-EB4A-AF0E-6349E053F623}" destId="{07B38706-5A3C-4C49-9894-71B398ACD1B2}" srcOrd="1" destOrd="0" presId="urn:microsoft.com/office/officeart/2005/8/layout/hierarchy3"/>
    <dgm:cxn modelId="{A3628D02-FB94-484B-8E9B-A7010269F290}" type="presOf" srcId="{882422E8-81B0-7044-9E49-C9FA2DF6F182}" destId="{75222A57-F9F1-144A-B8A1-ADDA5CFEB387}" srcOrd="1" destOrd="0" presId="urn:microsoft.com/office/officeart/2005/8/layout/hierarchy3"/>
    <dgm:cxn modelId="{389C0004-DF10-3641-84FF-F8ED74F420C0}" type="presOf" srcId="{F3554DF5-5308-D54E-B034-F2230C199068}" destId="{701485FA-5159-104C-AF3C-3A861B903AF8}" srcOrd="0" destOrd="0" presId="urn:microsoft.com/office/officeart/2005/8/layout/hierarchy3"/>
    <dgm:cxn modelId="{ACA5B708-DCE5-CF42-9639-BC5AC004B623}" type="presOf" srcId="{6E38EB87-7AFF-D947-B32E-D93B17F79704}" destId="{F9917D25-5B73-404D-AE12-D859798DD88B}" srcOrd="0" destOrd="0" presId="urn:microsoft.com/office/officeart/2005/8/layout/hierarchy3"/>
    <dgm:cxn modelId="{3A61D70A-6A43-0042-84DE-0D5C8A2897EC}" srcId="{882422E8-81B0-7044-9E49-C9FA2DF6F182}" destId="{6E38EB87-7AFF-D947-B32E-D93B17F79704}" srcOrd="4" destOrd="0" parTransId="{1FCE8E2B-8903-A249-9F19-81DA461B7CC1}" sibTransId="{8A8C4195-5DA0-C148-B1B7-DECE3895D306}"/>
    <dgm:cxn modelId="{8CA46C13-F03B-064E-B07A-91DA3BD51EE1}" srcId="{76641CCA-444B-1940-A844-B27FD14D0D81}" destId="{E8A39C57-5D9E-2348-8093-0D49877D1F90}" srcOrd="3" destOrd="0" parTransId="{E2B47D3A-F067-BD4F-85D8-D399F5CECF3B}" sibTransId="{6AF76C51-8AC9-A146-A51D-C883CEF7FB53}"/>
    <dgm:cxn modelId="{22DD0A15-5D92-0544-91AF-6FFA4FC824D6}" type="presOf" srcId="{95F33FB7-4838-414D-9094-76394533164E}" destId="{BCD3CD29-6920-0340-9DA2-DFA35AEFB8B8}" srcOrd="0" destOrd="0" presId="urn:microsoft.com/office/officeart/2005/8/layout/hierarchy3"/>
    <dgm:cxn modelId="{81DDAE1B-18EF-3B4B-921F-9954E0438BB3}" srcId="{882422E8-81B0-7044-9E49-C9FA2DF6F182}" destId="{16E564E1-7ABC-E745-9947-BE6E353D5379}" srcOrd="0" destOrd="0" parTransId="{3A6ED4B0-F7C6-E940-8E7E-253DC069CDB8}" sibTransId="{EBD13209-FF91-5D4A-A0BD-2AC29D96EEB9}"/>
    <dgm:cxn modelId="{CA11CF1B-4C73-5449-85BD-663BC67EA9B2}" type="presOf" srcId="{23351FD8-8615-4041-AD91-735464FA2D90}" destId="{6338D009-8F26-494D-A253-2918C3939BC2}" srcOrd="0" destOrd="0" presId="urn:microsoft.com/office/officeart/2005/8/layout/hierarchy3"/>
    <dgm:cxn modelId="{A9DBF221-BCFD-6841-85F4-DE9C9DB898E3}" srcId="{CD048D33-2BB0-1644-A30E-9E79E5253ED4}" destId="{06ABBC9B-55C2-5646-A891-4521E39EA65F}" srcOrd="1" destOrd="0" parTransId="{B070A58B-CB44-594D-A4B6-6AF8C3E555EC}" sibTransId="{BE26242C-35D2-B049-978F-AE2B088B4D9B}"/>
    <dgm:cxn modelId="{EBBFA826-7FD8-A44A-B624-A0AAB904CA89}" type="presOf" srcId="{ADB3C78D-A39B-7641-B0A2-3438BC50FB1A}" destId="{CDF5E61C-B2AC-B442-9947-1BA69D7CA215}" srcOrd="0" destOrd="0" presId="urn:microsoft.com/office/officeart/2005/8/layout/hierarchy3"/>
    <dgm:cxn modelId="{BE65E326-8EAD-1545-96C6-E64A691459E0}" srcId="{16CBBE92-2CA2-734B-BAF7-F19EE94891A0}" destId="{CD048D33-2BB0-1644-A30E-9E79E5253ED4}" srcOrd="0" destOrd="0" parTransId="{6B37FFE5-AE6F-0649-BFC9-16A9C499FE4D}" sibTransId="{8AEB9774-2D13-D745-9E18-EAA4EC62B2A7}"/>
    <dgm:cxn modelId="{6919342B-E9C2-FD48-A637-AB09215A57AC}" srcId="{76641CCA-444B-1940-A844-B27FD14D0D81}" destId="{23351FD8-8615-4041-AD91-735464FA2D90}" srcOrd="2" destOrd="0" parTransId="{BB7A65FB-1679-C845-8FDC-2AF17B15CFD0}" sibTransId="{DA191902-686E-BE4D-AF83-A67B194A0DCA}"/>
    <dgm:cxn modelId="{BD8C322D-1E2B-6342-9BD5-7EEFDA88D6FA}" type="presOf" srcId="{6D5EF67F-C02B-B447-813B-774F73946D9B}" destId="{C38D4F9B-7FE1-8E4D-AEB7-CC8ED6759658}" srcOrd="0" destOrd="0" presId="urn:microsoft.com/office/officeart/2005/8/layout/hierarchy3"/>
    <dgm:cxn modelId="{FAA65437-AD54-F54B-BEB5-448FC94E5FD3}" type="presOf" srcId="{317B53AA-0563-D84B-B0ED-3B779CE473E3}" destId="{28CDA9FA-C076-7B44-A90B-E1E89F7BD383}" srcOrd="1" destOrd="0" presId="urn:microsoft.com/office/officeart/2005/8/layout/hierarchy3"/>
    <dgm:cxn modelId="{B3F16439-244E-9941-98DB-6C0BE71ADC7A}" type="presOf" srcId="{317B53AA-0563-D84B-B0ED-3B779CE473E3}" destId="{832730EF-5F60-9A4C-9E71-26B0CF988329}" srcOrd="0" destOrd="0" presId="urn:microsoft.com/office/officeart/2005/8/layout/hierarchy3"/>
    <dgm:cxn modelId="{9118403C-EC31-3942-94F4-6A2CC6C668DC}" type="presOf" srcId="{1FCE8E2B-8903-A249-9F19-81DA461B7CC1}" destId="{35BA68FD-4454-CB4A-A261-B8610E2C37EF}" srcOrd="0" destOrd="0" presId="urn:microsoft.com/office/officeart/2005/8/layout/hierarchy3"/>
    <dgm:cxn modelId="{3717643E-AED2-1E46-8148-F559FEF7A90D}" type="presOf" srcId="{CD048D33-2BB0-1644-A30E-9E79E5253ED4}" destId="{B1C1072B-39CE-CA44-A6BA-6516A40126DE}" srcOrd="1" destOrd="0" presId="urn:microsoft.com/office/officeart/2005/8/layout/hierarchy3"/>
    <dgm:cxn modelId="{ABF84D5C-FE2A-754F-99ED-BE6AFFF937A8}" type="presOf" srcId="{F6B93ECB-D318-7848-8B15-0040CC248F87}" destId="{71AC82AE-FBDD-7D42-B214-6FEBDAAA45C3}" srcOrd="0" destOrd="0" presId="urn:microsoft.com/office/officeart/2005/8/layout/hierarchy3"/>
    <dgm:cxn modelId="{4FDA0F5E-39F2-F645-A1DA-5C3DD9540030}" type="presOf" srcId="{42CCD209-6011-EA45-B637-7B43695A5913}" destId="{D944F436-D7DF-B44F-87E9-9CE0AC84EE9F}" srcOrd="0" destOrd="0" presId="urn:microsoft.com/office/officeart/2005/8/layout/hierarchy3"/>
    <dgm:cxn modelId="{899A4543-FE4E-C04D-8D6C-4B86DC4AD1C5}" type="presOf" srcId="{1B9A9223-7A4A-664D-B7A5-F4E0DEF5CD96}" destId="{BDE975B1-EB3B-B84F-AD9B-2554DD28129C}" srcOrd="0" destOrd="0" presId="urn:microsoft.com/office/officeart/2005/8/layout/hierarchy3"/>
    <dgm:cxn modelId="{5D87ED63-2C47-3241-B485-D5170DC00B23}" type="presOf" srcId="{B070A58B-CB44-594D-A4B6-6AF8C3E555EC}" destId="{71BF1668-71CF-EA4D-A6AB-72682F4E4967}" srcOrd="0" destOrd="0" presId="urn:microsoft.com/office/officeart/2005/8/layout/hierarchy3"/>
    <dgm:cxn modelId="{9BA2EC45-C492-2441-8D0B-380104A331DD}" type="presOf" srcId="{BBA9189C-5E61-0E43-8D41-5BE7B83FC985}" destId="{64F95DE7-9F5C-4540-A844-3B009D3523FE}" srcOrd="0" destOrd="0" presId="urn:microsoft.com/office/officeart/2005/8/layout/hierarchy3"/>
    <dgm:cxn modelId="{900A9C48-5E3D-1849-9CE2-07C3C1231E96}" type="presOf" srcId="{C68C9492-0071-8641-8549-12941DDC52DB}" destId="{676EE616-6166-A54F-8D4E-38ACE1E0D3F2}" srcOrd="0" destOrd="0" presId="urn:microsoft.com/office/officeart/2005/8/layout/hierarchy3"/>
    <dgm:cxn modelId="{B81FCD69-6A1D-2F45-B09A-E3A0C1AC780A}" type="presOf" srcId="{DAD373D9-C858-EB4A-AF0E-6349E053F623}" destId="{46E846B3-5172-F34F-8ACF-33E36A1D1679}" srcOrd="0" destOrd="0" presId="urn:microsoft.com/office/officeart/2005/8/layout/hierarchy3"/>
    <dgm:cxn modelId="{14E3B96A-5B18-4B44-BF80-A44E7C9C3785}" srcId="{76641CCA-444B-1940-A844-B27FD14D0D81}" destId="{42CCD209-6011-EA45-B637-7B43695A5913}" srcOrd="1" destOrd="0" parTransId="{F6B93ECB-D318-7848-8B15-0040CC248F87}" sibTransId="{06BBAEC0-23E5-2A43-A190-4450E5288D84}"/>
    <dgm:cxn modelId="{647B504C-F4C6-6A4C-833C-515071167BBE}" type="presOf" srcId="{0F718EC6-22C8-C34E-806D-29B081D5F80B}" destId="{ACC7024E-856F-7B46-AF62-94C5CBA35389}" srcOrd="0" destOrd="0" presId="urn:microsoft.com/office/officeart/2005/8/layout/hierarchy3"/>
    <dgm:cxn modelId="{0C55636F-EE15-544D-845D-6244ADC1C2B3}" type="presOf" srcId="{F4685BF3-9F90-FD42-85BC-AD929AA5D5F8}" destId="{EEADC6A5-B707-4D41-BC6D-E1B225A4D97E}" srcOrd="0" destOrd="0" presId="urn:microsoft.com/office/officeart/2005/8/layout/hierarchy3"/>
    <dgm:cxn modelId="{E8BAF26F-948C-0A4B-BE83-0DFCD1B88778}" type="presOf" srcId="{A2EDF483-DE07-8546-8188-3431A07A5434}" destId="{90D08132-A98C-1942-9C33-E6A7EACF2C6A}" srcOrd="1" destOrd="0" presId="urn:microsoft.com/office/officeart/2005/8/layout/hierarchy3"/>
    <dgm:cxn modelId="{A0AB1850-C08E-854C-B157-7F87B64DB4CF}" type="presOf" srcId="{708402DB-6A95-8E48-9359-DDC7C3B69A57}" destId="{E49E8F41-AF89-234C-990A-D54A5D717C96}" srcOrd="0" destOrd="0" presId="urn:microsoft.com/office/officeart/2005/8/layout/hierarchy3"/>
    <dgm:cxn modelId="{6AD39750-B37E-F849-9EFD-84FB58062627}" srcId="{76641CCA-444B-1940-A844-B27FD14D0D81}" destId="{6B8D7C6B-3411-6342-A6F7-84886C1AE648}" srcOrd="0" destOrd="0" parTransId="{1B9A9223-7A4A-664D-B7A5-F4E0DEF5CD96}" sibTransId="{E92E2CE5-4EB3-824C-9A82-081EC6843590}"/>
    <dgm:cxn modelId="{EA865053-586B-AD43-827C-B7561FCAC0B5}" type="presOf" srcId="{06ABBC9B-55C2-5646-A891-4521E39EA65F}" destId="{F97B5AC5-3A46-B242-8A22-BEBFD9D656D6}" srcOrd="0" destOrd="0" presId="urn:microsoft.com/office/officeart/2005/8/layout/hierarchy3"/>
    <dgm:cxn modelId="{B337E954-E739-A04D-8A90-E590EA0B3949}" srcId="{882422E8-81B0-7044-9E49-C9FA2DF6F182}" destId="{9C7E5D3A-0749-8B4C-99DC-02DD19571192}" srcOrd="2" destOrd="0" parTransId="{C68C9492-0071-8641-8549-12941DDC52DB}" sibTransId="{D6182537-2E00-394B-86A8-2E1D70123CD9}"/>
    <dgm:cxn modelId="{7A651376-3427-B04F-AE14-6FD99FBD56DC}" type="presOf" srcId="{D04E5B85-5F73-4447-8A97-313D118562A1}" destId="{D0FB2A05-5F98-A249-8670-A2E3F2DCCF99}" srcOrd="0" destOrd="0" presId="urn:microsoft.com/office/officeart/2005/8/layout/hierarchy3"/>
    <dgm:cxn modelId="{A4734076-F5C4-4E41-87E9-DBDFC53CBA08}" type="presOf" srcId="{882422E8-81B0-7044-9E49-C9FA2DF6F182}" destId="{51252028-AA94-6940-AB99-EC72901BC855}" srcOrd="0" destOrd="0" presId="urn:microsoft.com/office/officeart/2005/8/layout/hierarchy3"/>
    <dgm:cxn modelId="{43394458-DD50-274D-986C-8FBD3C3B1158}" type="presOf" srcId="{9C7E5D3A-0749-8B4C-99DC-02DD19571192}" destId="{2DC2E1DB-25F2-E243-9210-3D6E67D401AC}" srcOrd="0" destOrd="0" presId="urn:microsoft.com/office/officeart/2005/8/layout/hierarchy3"/>
    <dgm:cxn modelId="{6FB2AA59-E108-CA43-A0C3-53728FBFE438}" type="presOf" srcId="{E2B47D3A-F067-BD4F-85D8-D399F5CECF3B}" destId="{8DD1C82B-29FC-D34A-BE4D-A8952DF108A8}" srcOrd="0" destOrd="0" presId="urn:microsoft.com/office/officeart/2005/8/layout/hierarchy3"/>
    <dgm:cxn modelId="{78FDF879-ED13-0244-9356-5D13DEA767E4}" type="presOf" srcId="{2E4F7127-5409-B74E-AEFE-E8FB3A1EB4A8}" destId="{E4CF0181-7DCD-834A-9086-3BA8F16ED1A3}" srcOrd="0" destOrd="0" presId="urn:microsoft.com/office/officeart/2005/8/layout/hierarchy3"/>
    <dgm:cxn modelId="{3E60C67D-9CC4-FA4A-BFFF-B5F4E0E5734D}" type="presOf" srcId="{16CBBE92-2CA2-734B-BAF7-F19EE94891A0}" destId="{942DF43E-8A7A-0245-8248-1A72F668E304}" srcOrd="0" destOrd="0" presId="urn:microsoft.com/office/officeart/2005/8/layout/hierarchy3"/>
    <dgm:cxn modelId="{F06A7D7F-B01B-C94D-91D0-F6DB77F419D8}" srcId="{882422E8-81B0-7044-9E49-C9FA2DF6F182}" destId="{95F33FB7-4838-414D-9094-76394533164E}" srcOrd="3" destOrd="0" parTransId="{D41A0CCB-766D-3F42-BB8F-2B5E352861E7}" sibTransId="{BECA3BA9-635D-1247-A513-0935F877A17A}"/>
    <dgm:cxn modelId="{FBFFF27F-2F2A-B84F-AE66-0B7EDECD03D1}" srcId="{A2EDF483-DE07-8546-8188-3431A07A5434}" destId="{0F718EC6-22C8-C34E-806D-29B081D5F80B}" srcOrd="0" destOrd="0" parTransId="{F3554DF5-5308-D54E-B034-F2230C199068}" sibTransId="{6A547D2F-DEC4-1F43-BA93-41EEF958AD6A}"/>
    <dgm:cxn modelId="{C7856780-FF06-A54F-88CB-6F9437BFDB20}" type="presOf" srcId="{E8A39C57-5D9E-2348-8093-0D49877D1F90}" destId="{53E3A9B1-335D-B94E-B095-261D96498ACB}" srcOrd="0" destOrd="0" presId="urn:microsoft.com/office/officeart/2005/8/layout/hierarchy3"/>
    <dgm:cxn modelId="{3B5C2C82-0E2B-BB44-A105-9C93874DF515}" srcId="{DAD373D9-C858-EB4A-AF0E-6349E053F623}" destId="{B747A4AB-8701-9A48-A1AA-6EFA6A7E946C}" srcOrd="4" destOrd="0" parTransId="{47104015-3036-954C-A2B2-3D59643FB5C1}" sibTransId="{4043EE5C-ED1B-1742-9A01-C3375277D30D}"/>
    <dgm:cxn modelId="{25A46186-BD9E-B544-BA95-AA430664F966}" type="presOf" srcId="{47104015-3036-954C-A2B2-3D59643FB5C1}" destId="{A8A3402A-99B8-1F46-9D17-F968FBDB43B9}" srcOrd="0" destOrd="0" presId="urn:microsoft.com/office/officeart/2005/8/layout/hierarchy3"/>
    <dgm:cxn modelId="{4E38FE8A-4904-8946-8C63-DA3FBCE2384C}" type="presOf" srcId="{3A6ED4B0-F7C6-E940-8E7E-253DC069CDB8}" destId="{B74CEBC2-F1E3-D54B-906A-BD6DAE5A517E}" srcOrd="0" destOrd="0" presId="urn:microsoft.com/office/officeart/2005/8/layout/hierarchy3"/>
    <dgm:cxn modelId="{2928E58B-B427-A047-8A7A-38AC0C81E8BD}" type="presOf" srcId="{CD048D33-2BB0-1644-A30E-9E79E5253ED4}" destId="{62E6E212-9D9D-D444-B199-AAE8B0EFC767}" srcOrd="0" destOrd="0" presId="urn:microsoft.com/office/officeart/2005/8/layout/hierarchy3"/>
    <dgm:cxn modelId="{16EDE091-E2E4-A940-B563-7F12CABC4018}" type="presOf" srcId="{16E564E1-7ABC-E745-9947-BE6E353D5379}" destId="{756B86A9-F72A-4E44-91F1-46D5A468508F}" srcOrd="0" destOrd="0" presId="urn:microsoft.com/office/officeart/2005/8/layout/hierarchy3"/>
    <dgm:cxn modelId="{28996A96-232C-EF41-8CC7-765FDE86CA67}" srcId="{DAD373D9-C858-EB4A-AF0E-6349E053F623}" destId="{CEAE9538-67DE-9946-976C-636BAFD1CC63}" srcOrd="0" destOrd="0" parTransId="{D04E5B85-5F73-4447-8A97-313D118562A1}" sibTransId="{E5CE42F8-F6DE-4C4F-B7DE-BC8C3F262EA8}"/>
    <dgm:cxn modelId="{83779A98-140D-6F4E-BDEF-25E192BB68B4}" type="presOf" srcId="{BB7A65FB-1679-C845-8FDC-2AF17B15CFD0}" destId="{F0AAA2A4-C7CB-FF44-995A-0556D7EBE903}" srcOrd="0" destOrd="0" presId="urn:microsoft.com/office/officeart/2005/8/layout/hierarchy3"/>
    <dgm:cxn modelId="{792C299A-0C06-DB4D-A61E-4CF0DDCDD574}" type="presOf" srcId="{CEAE9538-67DE-9946-976C-636BAFD1CC63}" destId="{E49282FC-7361-E248-B229-7E5A9873E968}" srcOrd="0" destOrd="0" presId="urn:microsoft.com/office/officeart/2005/8/layout/hierarchy3"/>
    <dgm:cxn modelId="{6C885B9B-EC52-7F47-8285-084266D6D143}" srcId="{16CBBE92-2CA2-734B-BAF7-F19EE94891A0}" destId="{317B53AA-0563-D84B-B0ED-3B779CE473E3}" srcOrd="5" destOrd="0" parTransId="{2C7F67FE-AF51-3246-BF44-2C5811575B9F}" sibTransId="{1149CFD6-4373-234C-84CD-8EB614D6AB97}"/>
    <dgm:cxn modelId="{9AE4879E-2D07-4D47-B275-DC7D919704B9}" type="presOf" srcId="{32FC21A4-CCF7-8D46-8035-7E804D8C037B}" destId="{AFB2CE89-5E34-A84F-9DBA-8AAA852C2BA2}" srcOrd="0" destOrd="0" presId="urn:microsoft.com/office/officeart/2005/8/layout/hierarchy3"/>
    <dgm:cxn modelId="{3BA4ABA8-EA32-FE44-80E1-908C547063C3}" type="presOf" srcId="{E010D1D4-A446-7D48-87C1-3FCCADECFDED}" destId="{93B99738-CDA5-0D42-9A28-532852591AF6}" srcOrd="0" destOrd="0" presId="urn:microsoft.com/office/officeart/2005/8/layout/hierarchy3"/>
    <dgm:cxn modelId="{80781DAA-ACEF-BC4E-99DB-CB9D1C0FDC90}" type="presOf" srcId="{5BA4013E-9240-1345-99DC-2597CDCAD4B2}" destId="{1FBCDADA-3FD8-6845-982C-9F0A888D7D22}" srcOrd="0" destOrd="0" presId="urn:microsoft.com/office/officeart/2005/8/layout/hierarchy3"/>
    <dgm:cxn modelId="{9EB13CAA-B424-B245-A8D6-F449D2D71437}" type="presOf" srcId="{E14D74D9-3558-CF4F-AC11-28D87D66B1F5}" destId="{497FB75A-9EF4-7D43-B6A1-6B1B196F312E}" srcOrd="0" destOrd="0" presId="urn:microsoft.com/office/officeart/2005/8/layout/hierarchy3"/>
    <dgm:cxn modelId="{9F8B36AD-FFFD-064C-8DD9-A51206FC8441}" srcId="{DAD373D9-C858-EB4A-AF0E-6349E053F623}" destId="{8D984958-007E-4B4A-81C5-FF26D2AA8864}" srcOrd="1" destOrd="0" parTransId="{F4685BF3-9F90-FD42-85BC-AD929AA5D5F8}" sibTransId="{2299306B-7788-CA4B-97CB-CF27D67666CD}"/>
    <dgm:cxn modelId="{C9EB16B5-959B-CF4B-A97B-3D5D27D3AA30}" type="presOf" srcId="{6B8D7C6B-3411-6342-A6F7-84886C1AE648}" destId="{51A7E13E-487B-1240-A71C-7F15939CAB7E}" srcOrd="0" destOrd="0" presId="urn:microsoft.com/office/officeart/2005/8/layout/hierarchy3"/>
    <dgm:cxn modelId="{332E6AB5-BB65-394D-A7B4-7209A5B46936}" srcId="{A2EDF483-DE07-8546-8188-3431A07A5434}" destId="{708402DB-6A95-8E48-9359-DDC7C3B69A57}" srcOrd="1" destOrd="0" parTransId="{ADB3C78D-A39B-7641-B0A2-3438BC50FB1A}" sibTransId="{5FF2C85A-596F-0D45-869D-66C53DA8A8F1}"/>
    <dgm:cxn modelId="{6FD353BA-1319-114F-AF13-A272AE8380CF}" srcId="{16CBBE92-2CA2-734B-BAF7-F19EE94891A0}" destId="{882422E8-81B0-7044-9E49-C9FA2DF6F182}" srcOrd="1" destOrd="0" parTransId="{D2538D6C-376A-7348-B988-0C9F78D3C238}" sibTransId="{7063AADB-7DFB-A246-9199-7C268247636A}"/>
    <dgm:cxn modelId="{954EEABB-1FF5-3D41-940E-C80788C8D6CA}" type="presOf" srcId="{44042C3F-63BB-FA48-8256-8453794C4F2E}" destId="{B8CF4912-A1CF-3F45-A872-195E702898A5}" srcOrd="0" destOrd="0" presId="urn:microsoft.com/office/officeart/2005/8/layout/hierarchy3"/>
    <dgm:cxn modelId="{E0ADA7BF-357E-3048-9EA2-4418E885EB81}" type="presOf" srcId="{A2EDF483-DE07-8546-8188-3431A07A5434}" destId="{7E4CFF66-14B6-F142-B71E-7BC63A1A9754}" srcOrd="0" destOrd="0" presId="urn:microsoft.com/office/officeart/2005/8/layout/hierarchy3"/>
    <dgm:cxn modelId="{8F761DC0-CA5C-154C-9BB8-59432271314F}" srcId="{317B53AA-0563-D84B-B0ED-3B779CE473E3}" destId="{E14D74D9-3558-CF4F-AC11-28D87D66B1F5}" srcOrd="0" destOrd="0" parTransId="{D721B07B-1866-864D-8E2F-E0E83815EAA4}" sibTransId="{37ABD7D9-7758-5F4F-A9D8-8F79BBC97896}"/>
    <dgm:cxn modelId="{E9476FC7-9703-B64C-8771-0C2A2745AEA7}" type="presOf" srcId="{8840FD0B-E404-064B-AF76-34F9655C2F44}" destId="{2E18B17A-7FD9-1A44-AA0B-EEED4DE09943}" srcOrd="0" destOrd="0" presId="urn:microsoft.com/office/officeart/2005/8/layout/hierarchy3"/>
    <dgm:cxn modelId="{C0FEA2CD-5D34-A544-B956-E2D297E00F45}" type="presOf" srcId="{521EE1AE-7E6F-AE43-A02E-1116C8B1F8EA}" destId="{517CCA7B-1F68-6541-9B76-08C73F4205B8}" srcOrd="0" destOrd="0" presId="urn:microsoft.com/office/officeart/2005/8/layout/hierarchy3"/>
    <dgm:cxn modelId="{214129D0-621D-BE42-BB0C-4FF651BF1897}" type="presOf" srcId="{8D984958-007E-4B4A-81C5-FF26D2AA8864}" destId="{41AC7923-B84E-1045-A3FB-7BCC1524D2B3}" srcOrd="0" destOrd="0" presId="urn:microsoft.com/office/officeart/2005/8/layout/hierarchy3"/>
    <dgm:cxn modelId="{C5F70BD1-E804-B843-86C2-DB1AE7750B4A}" srcId="{882422E8-81B0-7044-9E49-C9FA2DF6F182}" destId="{2E4F7127-5409-B74E-AEFE-E8FB3A1EB4A8}" srcOrd="5" destOrd="0" parTransId="{7C95672C-2948-3A45-B8A4-1D8CB8E4A60F}" sibTransId="{E099332E-0C19-8D47-8FF9-403978C71305}"/>
    <dgm:cxn modelId="{C9BE13D4-C07E-F746-B52C-C13F33C594E2}" srcId="{16CBBE92-2CA2-734B-BAF7-F19EE94891A0}" destId="{76641CCA-444B-1940-A844-B27FD14D0D81}" srcOrd="2" destOrd="0" parTransId="{42702ED6-AEF8-EA41-8F7C-6BC9A8D71F2E}" sibTransId="{9C5C39F1-D555-0047-B846-24B81883FD26}"/>
    <dgm:cxn modelId="{F5B1BAD4-CDB3-8B45-8570-420E1D7FF199}" type="presOf" srcId="{B747A4AB-8701-9A48-A1AA-6EFA6A7E946C}" destId="{1E578767-647B-F742-AC59-F2DB4BED7570}" srcOrd="0" destOrd="0" presId="urn:microsoft.com/office/officeart/2005/8/layout/hierarchy3"/>
    <dgm:cxn modelId="{65B396D6-B85C-FE4C-945B-1A38E87CD9E6}" type="presOf" srcId="{D721B07B-1866-864D-8E2F-E0E83815EAA4}" destId="{92303D4B-2F01-A740-83AF-C4D731733E88}" srcOrd="0" destOrd="0" presId="urn:microsoft.com/office/officeart/2005/8/layout/hierarchy3"/>
    <dgm:cxn modelId="{0240EBD6-6555-1845-922A-9759ACE3FB8D}" srcId="{882422E8-81B0-7044-9E49-C9FA2DF6F182}" destId="{32FC21A4-CCF7-8D46-8035-7E804D8C037B}" srcOrd="1" destOrd="0" parTransId="{44042C3F-63BB-FA48-8256-8453794C4F2E}" sibTransId="{75C228E7-4E80-F749-B360-734CC7ADED7F}"/>
    <dgm:cxn modelId="{8E2E79D9-BECF-DB48-9759-BA427BD62851}" type="presOf" srcId="{76641CCA-444B-1940-A844-B27FD14D0D81}" destId="{F679401A-012D-2743-8C73-CA0297D53E5F}" srcOrd="1" destOrd="0" presId="urn:microsoft.com/office/officeart/2005/8/layout/hierarchy3"/>
    <dgm:cxn modelId="{D20EAAE2-2C52-A741-B5E8-9AD891FD3E5E}" type="presOf" srcId="{D41A0CCB-766D-3F42-BB8F-2B5E352861E7}" destId="{F037E65A-66D9-AC4C-B77D-096D1CFEF0FC}" srcOrd="0" destOrd="0" presId="urn:microsoft.com/office/officeart/2005/8/layout/hierarchy3"/>
    <dgm:cxn modelId="{BC1D21E4-45B0-344C-8E3C-D0EBC83222B6}" srcId="{DAD373D9-C858-EB4A-AF0E-6349E053F623}" destId="{BBA9189C-5E61-0E43-8D41-5BE7B83FC985}" srcOrd="3" destOrd="0" parTransId="{6D5EF67F-C02B-B447-813B-774F73946D9B}" sibTransId="{CE03418D-0986-A245-9CB5-F401300BD5D9}"/>
    <dgm:cxn modelId="{CAFC4EEB-C304-E74F-A12D-2B71E456A04C}" srcId="{CD048D33-2BB0-1644-A30E-9E79E5253ED4}" destId="{8840FD0B-E404-064B-AF76-34F9655C2F44}" srcOrd="0" destOrd="0" parTransId="{5BA4013E-9240-1345-99DC-2597CDCAD4B2}" sibTransId="{8E693C58-9CCE-F344-9086-C6A3428DECE7}"/>
    <dgm:cxn modelId="{A4FD3CEE-3CE5-6041-A8F3-7BE0D15F6F05}" type="presOf" srcId="{76641CCA-444B-1940-A844-B27FD14D0D81}" destId="{09A53F26-42EA-564F-88E1-9E70376C2954}" srcOrd="0" destOrd="0" presId="urn:microsoft.com/office/officeart/2005/8/layout/hierarchy3"/>
    <dgm:cxn modelId="{C99942F2-0D47-684F-A370-69C56924B6C0}" type="presOf" srcId="{7C95672C-2948-3A45-B8A4-1D8CB8E4A60F}" destId="{223032A3-774E-6848-85D8-501C3AAC0BCC}" srcOrd="0" destOrd="0" presId="urn:microsoft.com/office/officeart/2005/8/layout/hierarchy3"/>
    <dgm:cxn modelId="{AB5D04F8-DB0E-AF42-B816-0A965E95F8D1}" srcId="{16CBBE92-2CA2-734B-BAF7-F19EE94891A0}" destId="{A2EDF483-DE07-8546-8188-3431A07A5434}" srcOrd="3" destOrd="0" parTransId="{42157343-A538-454E-838F-05E7B3A28892}" sibTransId="{67B0370B-4324-0F47-A7B7-E1498D11E668}"/>
    <dgm:cxn modelId="{2B49C3FC-C2F1-6448-94B0-2CD082A56F19}" srcId="{DAD373D9-C858-EB4A-AF0E-6349E053F623}" destId="{521EE1AE-7E6F-AE43-A02E-1116C8B1F8EA}" srcOrd="2" destOrd="0" parTransId="{E010D1D4-A446-7D48-87C1-3FCCADECFDED}" sibTransId="{CD96DD83-6B9D-674F-8119-79497DAB338E}"/>
    <dgm:cxn modelId="{8ABF04FD-2800-7C44-ADE3-A16975D24139}" srcId="{16CBBE92-2CA2-734B-BAF7-F19EE94891A0}" destId="{DAD373D9-C858-EB4A-AF0E-6349E053F623}" srcOrd="4" destOrd="0" parTransId="{08926193-E375-9549-9803-A0B410946537}" sibTransId="{143ABFD0-8BFA-444F-9182-58226B3D9817}"/>
    <dgm:cxn modelId="{AF76F3D9-8EA0-3C44-B82D-0D568A327472}" type="presParOf" srcId="{942DF43E-8A7A-0245-8248-1A72F668E304}" destId="{04D807F4-057D-EA46-B79B-D54C3F522AE3}" srcOrd="0" destOrd="0" presId="urn:microsoft.com/office/officeart/2005/8/layout/hierarchy3"/>
    <dgm:cxn modelId="{BE604F0E-0070-AB41-97EA-15190333D8A5}" type="presParOf" srcId="{04D807F4-057D-EA46-B79B-D54C3F522AE3}" destId="{E2BF1873-5A7C-E34A-96F4-6F101D356F87}" srcOrd="0" destOrd="0" presId="urn:microsoft.com/office/officeart/2005/8/layout/hierarchy3"/>
    <dgm:cxn modelId="{5A280738-D499-D646-B6D0-7D5F9442DDE4}" type="presParOf" srcId="{E2BF1873-5A7C-E34A-96F4-6F101D356F87}" destId="{62E6E212-9D9D-D444-B199-AAE8B0EFC767}" srcOrd="0" destOrd="0" presId="urn:microsoft.com/office/officeart/2005/8/layout/hierarchy3"/>
    <dgm:cxn modelId="{B33969D5-B51B-EB4D-A582-70136392D95F}" type="presParOf" srcId="{E2BF1873-5A7C-E34A-96F4-6F101D356F87}" destId="{B1C1072B-39CE-CA44-A6BA-6516A40126DE}" srcOrd="1" destOrd="0" presId="urn:microsoft.com/office/officeart/2005/8/layout/hierarchy3"/>
    <dgm:cxn modelId="{9DA6690E-348C-5F41-BA6B-15EBDCCA6433}" type="presParOf" srcId="{04D807F4-057D-EA46-B79B-D54C3F522AE3}" destId="{147D0CBC-E2DA-7142-8EED-D78C6073C522}" srcOrd="1" destOrd="0" presId="urn:microsoft.com/office/officeart/2005/8/layout/hierarchy3"/>
    <dgm:cxn modelId="{95423267-21E9-6249-AE2A-D93E9E578B53}" type="presParOf" srcId="{147D0CBC-E2DA-7142-8EED-D78C6073C522}" destId="{1FBCDADA-3FD8-6845-982C-9F0A888D7D22}" srcOrd="0" destOrd="0" presId="urn:microsoft.com/office/officeart/2005/8/layout/hierarchy3"/>
    <dgm:cxn modelId="{2A3AAD28-5181-EA46-A453-B24DF6C7FA20}" type="presParOf" srcId="{147D0CBC-E2DA-7142-8EED-D78C6073C522}" destId="{2E18B17A-7FD9-1A44-AA0B-EEED4DE09943}" srcOrd="1" destOrd="0" presId="urn:microsoft.com/office/officeart/2005/8/layout/hierarchy3"/>
    <dgm:cxn modelId="{ACE090AA-8D34-0F4A-B04A-48A54EC45062}" type="presParOf" srcId="{147D0CBC-E2DA-7142-8EED-D78C6073C522}" destId="{71BF1668-71CF-EA4D-A6AB-72682F4E4967}" srcOrd="2" destOrd="0" presId="urn:microsoft.com/office/officeart/2005/8/layout/hierarchy3"/>
    <dgm:cxn modelId="{22081E06-C412-4749-A497-669AD56A4E1A}" type="presParOf" srcId="{147D0CBC-E2DA-7142-8EED-D78C6073C522}" destId="{F97B5AC5-3A46-B242-8A22-BEBFD9D656D6}" srcOrd="3" destOrd="0" presId="urn:microsoft.com/office/officeart/2005/8/layout/hierarchy3"/>
    <dgm:cxn modelId="{557C6C63-383E-3547-AC99-01607BEDBD10}" type="presParOf" srcId="{942DF43E-8A7A-0245-8248-1A72F668E304}" destId="{7EA79C4D-9B9B-2746-90F0-E6D68413313C}" srcOrd="1" destOrd="0" presId="urn:microsoft.com/office/officeart/2005/8/layout/hierarchy3"/>
    <dgm:cxn modelId="{2DFE52DD-ED7D-5E44-8591-226A3E2A32B8}" type="presParOf" srcId="{7EA79C4D-9B9B-2746-90F0-E6D68413313C}" destId="{9CC3A569-8F90-4C48-8469-23D4F61AAAA8}" srcOrd="0" destOrd="0" presId="urn:microsoft.com/office/officeart/2005/8/layout/hierarchy3"/>
    <dgm:cxn modelId="{F9F47512-14C0-AB42-8A80-E07EC44B80E1}" type="presParOf" srcId="{9CC3A569-8F90-4C48-8469-23D4F61AAAA8}" destId="{51252028-AA94-6940-AB99-EC72901BC855}" srcOrd="0" destOrd="0" presId="urn:microsoft.com/office/officeart/2005/8/layout/hierarchy3"/>
    <dgm:cxn modelId="{7059264C-4ED5-0341-A5D0-22E519B1C3E4}" type="presParOf" srcId="{9CC3A569-8F90-4C48-8469-23D4F61AAAA8}" destId="{75222A57-F9F1-144A-B8A1-ADDA5CFEB387}" srcOrd="1" destOrd="0" presId="urn:microsoft.com/office/officeart/2005/8/layout/hierarchy3"/>
    <dgm:cxn modelId="{E1563D02-2207-BF48-BB90-9CD5E467F3CC}" type="presParOf" srcId="{7EA79C4D-9B9B-2746-90F0-E6D68413313C}" destId="{25E80357-4390-6541-B072-7A6DD8D78870}" srcOrd="1" destOrd="0" presId="urn:microsoft.com/office/officeart/2005/8/layout/hierarchy3"/>
    <dgm:cxn modelId="{D370AF0D-CC31-5A49-BDB1-C1B3C91E6975}" type="presParOf" srcId="{25E80357-4390-6541-B072-7A6DD8D78870}" destId="{B74CEBC2-F1E3-D54B-906A-BD6DAE5A517E}" srcOrd="0" destOrd="0" presId="urn:microsoft.com/office/officeart/2005/8/layout/hierarchy3"/>
    <dgm:cxn modelId="{7D43D1E6-790D-C24B-B87E-756F6E15534A}" type="presParOf" srcId="{25E80357-4390-6541-B072-7A6DD8D78870}" destId="{756B86A9-F72A-4E44-91F1-46D5A468508F}" srcOrd="1" destOrd="0" presId="urn:microsoft.com/office/officeart/2005/8/layout/hierarchy3"/>
    <dgm:cxn modelId="{A1B03F54-DEED-204C-8E47-0833679D0056}" type="presParOf" srcId="{25E80357-4390-6541-B072-7A6DD8D78870}" destId="{B8CF4912-A1CF-3F45-A872-195E702898A5}" srcOrd="2" destOrd="0" presId="urn:microsoft.com/office/officeart/2005/8/layout/hierarchy3"/>
    <dgm:cxn modelId="{D41A1002-BF65-0547-9443-FC9FAC8F46B3}" type="presParOf" srcId="{25E80357-4390-6541-B072-7A6DD8D78870}" destId="{AFB2CE89-5E34-A84F-9DBA-8AAA852C2BA2}" srcOrd="3" destOrd="0" presId="urn:microsoft.com/office/officeart/2005/8/layout/hierarchy3"/>
    <dgm:cxn modelId="{78ABFD82-677A-914C-9DAE-8D0A28FB38EE}" type="presParOf" srcId="{25E80357-4390-6541-B072-7A6DD8D78870}" destId="{676EE616-6166-A54F-8D4E-38ACE1E0D3F2}" srcOrd="4" destOrd="0" presId="urn:microsoft.com/office/officeart/2005/8/layout/hierarchy3"/>
    <dgm:cxn modelId="{659F6C99-E1C1-7745-A9C3-C671F16B4040}" type="presParOf" srcId="{25E80357-4390-6541-B072-7A6DD8D78870}" destId="{2DC2E1DB-25F2-E243-9210-3D6E67D401AC}" srcOrd="5" destOrd="0" presId="urn:microsoft.com/office/officeart/2005/8/layout/hierarchy3"/>
    <dgm:cxn modelId="{D6B17AA0-B99E-7E45-9FD0-9344E18BD75B}" type="presParOf" srcId="{25E80357-4390-6541-B072-7A6DD8D78870}" destId="{F037E65A-66D9-AC4C-B77D-096D1CFEF0FC}" srcOrd="6" destOrd="0" presId="urn:microsoft.com/office/officeart/2005/8/layout/hierarchy3"/>
    <dgm:cxn modelId="{5EF54215-9FF7-794C-9325-087108D6BA4A}" type="presParOf" srcId="{25E80357-4390-6541-B072-7A6DD8D78870}" destId="{BCD3CD29-6920-0340-9DA2-DFA35AEFB8B8}" srcOrd="7" destOrd="0" presId="urn:microsoft.com/office/officeart/2005/8/layout/hierarchy3"/>
    <dgm:cxn modelId="{569171BE-CAAA-D54B-88C1-B07DAFDD00A5}" type="presParOf" srcId="{25E80357-4390-6541-B072-7A6DD8D78870}" destId="{35BA68FD-4454-CB4A-A261-B8610E2C37EF}" srcOrd="8" destOrd="0" presId="urn:microsoft.com/office/officeart/2005/8/layout/hierarchy3"/>
    <dgm:cxn modelId="{7CDA0A7D-9FCC-7C4C-A1DF-13422FF0C2C1}" type="presParOf" srcId="{25E80357-4390-6541-B072-7A6DD8D78870}" destId="{F9917D25-5B73-404D-AE12-D859798DD88B}" srcOrd="9" destOrd="0" presId="urn:microsoft.com/office/officeart/2005/8/layout/hierarchy3"/>
    <dgm:cxn modelId="{FA3DBF05-9D9B-1242-84CF-B586B91E644B}" type="presParOf" srcId="{25E80357-4390-6541-B072-7A6DD8D78870}" destId="{223032A3-774E-6848-85D8-501C3AAC0BCC}" srcOrd="10" destOrd="0" presId="urn:microsoft.com/office/officeart/2005/8/layout/hierarchy3"/>
    <dgm:cxn modelId="{8A665C24-04C8-3841-8E3C-E51B11D8ACC7}" type="presParOf" srcId="{25E80357-4390-6541-B072-7A6DD8D78870}" destId="{E4CF0181-7DCD-834A-9086-3BA8F16ED1A3}" srcOrd="11" destOrd="0" presId="urn:microsoft.com/office/officeart/2005/8/layout/hierarchy3"/>
    <dgm:cxn modelId="{ED87B0E8-4A59-C248-84B5-D862EAC95163}" type="presParOf" srcId="{942DF43E-8A7A-0245-8248-1A72F668E304}" destId="{70074E7A-F5C7-EA4D-96E5-DEAFB92359F5}" srcOrd="2" destOrd="0" presId="urn:microsoft.com/office/officeart/2005/8/layout/hierarchy3"/>
    <dgm:cxn modelId="{C2766C95-D0A1-A947-8FD0-70E2FA54C9DF}" type="presParOf" srcId="{70074E7A-F5C7-EA4D-96E5-DEAFB92359F5}" destId="{1B2AD3E7-8535-F34E-9372-17F483B9A17F}" srcOrd="0" destOrd="0" presId="urn:microsoft.com/office/officeart/2005/8/layout/hierarchy3"/>
    <dgm:cxn modelId="{A7DD5501-D5EB-5F41-890F-5C53DEE74B47}" type="presParOf" srcId="{1B2AD3E7-8535-F34E-9372-17F483B9A17F}" destId="{09A53F26-42EA-564F-88E1-9E70376C2954}" srcOrd="0" destOrd="0" presId="urn:microsoft.com/office/officeart/2005/8/layout/hierarchy3"/>
    <dgm:cxn modelId="{BA0DC1E2-2B53-8D43-9A05-7CFA6B2072DE}" type="presParOf" srcId="{1B2AD3E7-8535-F34E-9372-17F483B9A17F}" destId="{F679401A-012D-2743-8C73-CA0297D53E5F}" srcOrd="1" destOrd="0" presId="urn:microsoft.com/office/officeart/2005/8/layout/hierarchy3"/>
    <dgm:cxn modelId="{B7AD2803-60E4-D540-9636-DAE80A02130F}" type="presParOf" srcId="{70074E7A-F5C7-EA4D-96E5-DEAFB92359F5}" destId="{14272C43-358D-C247-9798-C88181DFB1FD}" srcOrd="1" destOrd="0" presId="urn:microsoft.com/office/officeart/2005/8/layout/hierarchy3"/>
    <dgm:cxn modelId="{5DB34661-DCFC-AF45-84F5-E190B6E1C07E}" type="presParOf" srcId="{14272C43-358D-C247-9798-C88181DFB1FD}" destId="{BDE975B1-EB3B-B84F-AD9B-2554DD28129C}" srcOrd="0" destOrd="0" presId="urn:microsoft.com/office/officeart/2005/8/layout/hierarchy3"/>
    <dgm:cxn modelId="{FFE5201F-A63E-DE45-8A16-E8C9006CC0B9}" type="presParOf" srcId="{14272C43-358D-C247-9798-C88181DFB1FD}" destId="{51A7E13E-487B-1240-A71C-7F15939CAB7E}" srcOrd="1" destOrd="0" presId="urn:microsoft.com/office/officeart/2005/8/layout/hierarchy3"/>
    <dgm:cxn modelId="{21ADB389-3347-C141-8743-B0FEEBEAD124}" type="presParOf" srcId="{14272C43-358D-C247-9798-C88181DFB1FD}" destId="{71AC82AE-FBDD-7D42-B214-6FEBDAAA45C3}" srcOrd="2" destOrd="0" presId="urn:microsoft.com/office/officeart/2005/8/layout/hierarchy3"/>
    <dgm:cxn modelId="{87D90B3D-406A-A047-8353-AF4CF5B2D2F9}" type="presParOf" srcId="{14272C43-358D-C247-9798-C88181DFB1FD}" destId="{D944F436-D7DF-B44F-87E9-9CE0AC84EE9F}" srcOrd="3" destOrd="0" presId="urn:microsoft.com/office/officeart/2005/8/layout/hierarchy3"/>
    <dgm:cxn modelId="{C3597E15-C2BB-754C-9430-49824CA5450E}" type="presParOf" srcId="{14272C43-358D-C247-9798-C88181DFB1FD}" destId="{F0AAA2A4-C7CB-FF44-995A-0556D7EBE903}" srcOrd="4" destOrd="0" presId="urn:microsoft.com/office/officeart/2005/8/layout/hierarchy3"/>
    <dgm:cxn modelId="{30556790-964C-BD45-A7B6-9F93FAAC57C2}" type="presParOf" srcId="{14272C43-358D-C247-9798-C88181DFB1FD}" destId="{6338D009-8F26-494D-A253-2918C3939BC2}" srcOrd="5" destOrd="0" presId="urn:microsoft.com/office/officeart/2005/8/layout/hierarchy3"/>
    <dgm:cxn modelId="{D27B4003-3AF8-3A46-BC6A-0EC81BEB8E25}" type="presParOf" srcId="{14272C43-358D-C247-9798-C88181DFB1FD}" destId="{8DD1C82B-29FC-D34A-BE4D-A8952DF108A8}" srcOrd="6" destOrd="0" presId="urn:microsoft.com/office/officeart/2005/8/layout/hierarchy3"/>
    <dgm:cxn modelId="{10B68F2D-8B0F-AE4C-82ED-AE8EEA22DC95}" type="presParOf" srcId="{14272C43-358D-C247-9798-C88181DFB1FD}" destId="{53E3A9B1-335D-B94E-B095-261D96498ACB}" srcOrd="7" destOrd="0" presId="urn:microsoft.com/office/officeart/2005/8/layout/hierarchy3"/>
    <dgm:cxn modelId="{D318DBEA-A0CE-164B-B9A3-67A8AED2FAD0}" type="presParOf" srcId="{942DF43E-8A7A-0245-8248-1A72F668E304}" destId="{EC77408B-06BB-DB48-B66A-B3D63E10110D}" srcOrd="3" destOrd="0" presId="urn:microsoft.com/office/officeart/2005/8/layout/hierarchy3"/>
    <dgm:cxn modelId="{1F7416C2-99B0-2E48-82C7-523197CF0456}" type="presParOf" srcId="{EC77408B-06BB-DB48-B66A-B3D63E10110D}" destId="{79175F80-706C-3042-8238-52E22C5BBD32}" srcOrd="0" destOrd="0" presId="urn:microsoft.com/office/officeart/2005/8/layout/hierarchy3"/>
    <dgm:cxn modelId="{572294C3-5BAE-0448-AD20-C0992B628B28}" type="presParOf" srcId="{79175F80-706C-3042-8238-52E22C5BBD32}" destId="{7E4CFF66-14B6-F142-B71E-7BC63A1A9754}" srcOrd="0" destOrd="0" presId="urn:microsoft.com/office/officeart/2005/8/layout/hierarchy3"/>
    <dgm:cxn modelId="{44B91C87-C500-5040-9DF9-EB03F2F34299}" type="presParOf" srcId="{79175F80-706C-3042-8238-52E22C5BBD32}" destId="{90D08132-A98C-1942-9C33-E6A7EACF2C6A}" srcOrd="1" destOrd="0" presId="urn:microsoft.com/office/officeart/2005/8/layout/hierarchy3"/>
    <dgm:cxn modelId="{8484E056-D5EE-3348-BD73-DD011FCEE06A}" type="presParOf" srcId="{EC77408B-06BB-DB48-B66A-B3D63E10110D}" destId="{D8E64C82-1C2C-C24D-ACAE-D98016B6A78E}" srcOrd="1" destOrd="0" presId="urn:microsoft.com/office/officeart/2005/8/layout/hierarchy3"/>
    <dgm:cxn modelId="{F9DB17C9-0C28-044D-9295-FBAF546517F4}" type="presParOf" srcId="{D8E64C82-1C2C-C24D-ACAE-D98016B6A78E}" destId="{701485FA-5159-104C-AF3C-3A861B903AF8}" srcOrd="0" destOrd="0" presId="urn:microsoft.com/office/officeart/2005/8/layout/hierarchy3"/>
    <dgm:cxn modelId="{0390E8A0-7AB8-7646-9A92-F192E1143F8F}" type="presParOf" srcId="{D8E64C82-1C2C-C24D-ACAE-D98016B6A78E}" destId="{ACC7024E-856F-7B46-AF62-94C5CBA35389}" srcOrd="1" destOrd="0" presId="urn:microsoft.com/office/officeart/2005/8/layout/hierarchy3"/>
    <dgm:cxn modelId="{DDE785F9-DED7-994C-8A4C-E0510050C1A9}" type="presParOf" srcId="{D8E64C82-1C2C-C24D-ACAE-D98016B6A78E}" destId="{CDF5E61C-B2AC-B442-9947-1BA69D7CA215}" srcOrd="2" destOrd="0" presId="urn:microsoft.com/office/officeart/2005/8/layout/hierarchy3"/>
    <dgm:cxn modelId="{71B4336D-B2C4-2D48-8DA0-47B85BCC22C7}" type="presParOf" srcId="{D8E64C82-1C2C-C24D-ACAE-D98016B6A78E}" destId="{E49E8F41-AF89-234C-990A-D54A5D717C96}" srcOrd="3" destOrd="0" presId="urn:microsoft.com/office/officeart/2005/8/layout/hierarchy3"/>
    <dgm:cxn modelId="{A88FCB66-3164-CA4C-8669-9E02DC6ACC36}" type="presParOf" srcId="{942DF43E-8A7A-0245-8248-1A72F668E304}" destId="{DFED8276-3F45-954F-BEB3-9F873185A1C2}" srcOrd="4" destOrd="0" presId="urn:microsoft.com/office/officeart/2005/8/layout/hierarchy3"/>
    <dgm:cxn modelId="{3F94CB7C-72DF-1842-B99D-661D65496ABF}" type="presParOf" srcId="{DFED8276-3F45-954F-BEB3-9F873185A1C2}" destId="{92CD7FD9-F115-EA40-A9AC-E6834F529C8E}" srcOrd="0" destOrd="0" presId="urn:microsoft.com/office/officeart/2005/8/layout/hierarchy3"/>
    <dgm:cxn modelId="{2A23D831-C50D-0243-B966-FBDFA8CF0277}" type="presParOf" srcId="{92CD7FD9-F115-EA40-A9AC-E6834F529C8E}" destId="{46E846B3-5172-F34F-8ACF-33E36A1D1679}" srcOrd="0" destOrd="0" presId="urn:microsoft.com/office/officeart/2005/8/layout/hierarchy3"/>
    <dgm:cxn modelId="{227090A4-2E6E-FD44-B3AF-C5CCCC015922}" type="presParOf" srcId="{92CD7FD9-F115-EA40-A9AC-E6834F529C8E}" destId="{07B38706-5A3C-4C49-9894-71B398ACD1B2}" srcOrd="1" destOrd="0" presId="urn:microsoft.com/office/officeart/2005/8/layout/hierarchy3"/>
    <dgm:cxn modelId="{ADDDFE34-3F59-9347-97DC-D9571C73A171}" type="presParOf" srcId="{DFED8276-3F45-954F-BEB3-9F873185A1C2}" destId="{F2231DAB-F1BB-D044-B3F8-BC4DF1931F05}" srcOrd="1" destOrd="0" presId="urn:microsoft.com/office/officeart/2005/8/layout/hierarchy3"/>
    <dgm:cxn modelId="{C0B083E4-1FB3-AC49-A2CE-3C43733939E0}" type="presParOf" srcId="{F2231DAB-F1BB-D044-B3F8-BC4DF1931F05}" destId="{D0FB2A05-5F98-A249-8670-A2E3F2DCCF99}" srcOrd="0" destOrd="0" presId="urn:microsoft.com/office/officeart/2005/8/layout/hierarchy3"/>
    <dgm:cxn modelId="{358CAE1B-DBE8-354A-BB69-76C2B9E2E92F}" type="presParOf" srcId="{F2231DAB-F1BB-D044-B3F8-BC4DF1931F05}" destId="{E49282FC-7361-E248-B229-7E5A9873E968}" srcOrd="1" destOrd="0" presId="urn:microsoft.com/office/officeart/2005/8/layout/hierarchy3"/>
    <dgm:cxn modelId="{54BFE422-F94C-144E-B930-A968313DC77B}" type="presParOf" srcId="{F2231DAB-F1BB-D044-B3F8-BC4DF1931F05}" destId="{EEADC6A5-B707-4D41-BC6D-E1B225A4D97E}" srcOrd="2" destOrd="0" presId="urn:microsoft.com/office/officeart/2005/8/layout/hierarchy3"/>
    <dgm:cxn modelId="{523DB4EF-A10C-6A46-A147-3AA50C0E1E14}" type="presParOf" srcId="{F2231DAB-F1BB-D044-B3F8-BC4DF1931F05}" destId="{41AC7923-B84E-1045-A3FB-7BCC1524D2B3}" srcOrd="3" destOrd="0" presId="urn:microsoft.com/office/officeart/2005/8/layout/hierarchy3"/>
    <dgm:cxn modelId="{99CB17CA-3F6B-C543-968F-E3BC435AFBC6}" type="presParOf" srcId="{F2231DAB-F1BB-D044-B3F8-BC4DF1931F05}" destId="{93B99738-CDA5-0D42-9A28-532852591AF6}" srcOrd="4" destOrd="0" presId="urn:microsoft.com/office/officeart/2005/8/layout/hierarchy3"/>
    <dgm:cxn modelId="{476C55FF-AE85-394F-987D-B7A4DC6B729D}" type="presParOf" srcId="{F2231DAB-F1BB-D044-B3F8-BC4DF1931F05}" destId="{517CCA7B-1F68-6541-9B76-08C73F4205B8}" srcOrd="5" destOrd="0" presId="urn:microsoft.com/office/officeart/2005/8/layout/hierarchy3"/>
    <dgm:cxn modelId="{475E831D-BE23-D34F-9B47-7CC98220BC81}" type="presParOf" srcId="{F2231DAB-F1BB-D044-B3F8-BC4DF1931F05}" destId="{C38D4F9B-7FE1-8E4D-AEB7-CC8ED6759658}" srcOrd="6" destOrd="0" presId="urn:microsoft.com/office/officeart/2005/8/layout/hierarchy3"/>
    <dgm:cxn modelId="{C91CED1C-8726-9C49-9A02-53A8CEC080CC}" type="presParOf" srcId="{F2231DAB-F1BB-D044-B3F8-BC4DF1931F05}" destId="{64F95DE7-9F5C-4540-A844-3B009D3523FE}" srcOrd="7" destOrd="0" presId="urn:microsoft.com/office/officeart/2005/8/layout/hierarchy3"/>
    <dgm:cxn modelId="{0E2D0F9C-DA51-FA4E-AC70-5800B7E82A55}" type="presParOf" srcId="{F2231DAB-F1BB-D044-B3F8-BC4DF1931F05}" destId="{A8A3402A-99B8-1F46-9D17-F968FBDB43B9}" srcOrd="8" destOrd="0" presId="urn:microsoft.com/office/officeart/2005/8/layout/hierarchy3"/>
    <dgm:cxn modelId="{58833477-40E6-0145-80C7-F2594E095B3F}" type="presParOf" srcId="{F2231DAB-F1BB-D044-B3F8-BC4DF1931F05}" destId="{1E578767-647B-F742-AC59-F2DB4BED7570}" srcOrd="9" destOrd="0" presId="urn:microsoft.com/office/officeart/2005/8/layout/hierarchy3"/>
    <dgm:cxn modelId="{0EC2766C-04ED-2A48-9958-BE07E8637555}" type="presParOf" srcId="{942DF43E-8A7A-0245-8248-1A72F668E304}" destId="{6E5AD793-EBB8-F240-B22F-BC1349DA1A89}" srcOrd="5" destOrd="0" presId="urn:microsoft.com/office/officeart/2005/8/layout/hierarchy3"/>
    <dgm:cxn modelId="{E978F3F8-9FC5-404D-81C1-1ECCCB89A3C2}" type="presParOf" srcId="{6E5AD793-EBB8-F240-B22F-BC1349DA1A89}" destId="{0F9B56E9-104E-E04E-846D-E0192567814C}" srcOrd="0" destOrd="0" presId="urn:microsoft.com/office/officeart/2005/8/layout/hierarchy3"/>
    <dgm:cxn modelId="{56A8A2E6-1386-B441-ADF7-E8BF55817112}" type="presParOf" srcId="{0F9B56E9-104E-E04E-846D-E0192567814C}" destId="{832730EF-5F60-9A4C-9E71-26B0CF988329}" srcOrd="0" destOrd="0" presId="urn:microsoft.com/office/officeart/2005/8/layout/hierarchy3"/>
    <dgm:cxn modelId="{90853D84-C970-0C41-B474-DE42498561D8}" type="presParOf" srcId="{0F9B56E9-104E-E04E-846D-E0192567814C}" destId="{28CDA9FA-C076-7B44-A90B-E1E89F7BD383}" srcOrd="1" destOrd="0" presId="urn:microsoft.com/office/officeart/2005/8/layout/hierarchy3"/>
    <dgm:cxn modelId="{0B7E3D2E-89FD-E84E-A078-60F5D5932B2E}" type="presParOf" srcId="{6E5AD793-EBB8-F240-B22F-BC1349DA1A89}" destId="{1E5588F3-DA01-9E43-9533-0E0CFEE9D985}" srcOrd="1" destOrd="0" presId="urn:microsoft.com/office/officeart/2005/8/layout/hierarchy3"/>
    <dgm:cxn modelId="{730816E2-297C-6443-99BF-4620CA92FD9E}" type="presParOf" srcId="{1E5588F3-DA01-9E43-9533-0E0CFEE9D985}" destId="{92303D4B-2F01-A740-83AF-C4D731733E88}" srcOrd="0" destOrd="0" presId="urn:microsoft.com/office/officeart/2005/8/layout/hierarchy3"/>
    <dgm:cxn modelId="{CBBD2F94-031B-0E4F-BDD5-6D56D093A3A1}" type="presParOf" srcId="{1E5588F3-DA01-9E43-9533-0E0CFEE9D985}" destId="{497FB75A-9EF4-7D43-B6A1-6B1B196F312E}"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947791-9F77-7C4E-A9F5-7254F43849AA}"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6C5B63B2-10F4-BE4E-B2B3-814626EE07AB}">
      <dgm:prSet phldrT="[Text]"/>
      <dgm:spPr>
        <a:solidFill>
          <a:schemeClr val="tx2"/>
        </a:solidFill>
      </dgm:spPr>
      <dgm:t>
        <a:bodyPr/>
        <a:lstStyle/>
        <a:p>
          <a:r>
            <a:rPr lang="en-US" dirty="0"/>
            <a:t>Community Health Sciences</a:t>
          </a:r>
        </a:p>
      </dgm:t>
    </dgm:pt>
    <dgm:pt modelId="{7162A8B1-B22A-1542-8EF7-0791349627E9}" type="parTrans" cxnId="{E1D7FE72-13BA-774F-A40C-ADBFCBE8D8EF}">
      <dgm:prSet/>
      <dgm:spPr/>
      <dgm:t>
        <a:bodyPr/>
        <a:lstStyle/>
        <a:p>
          <a:endParaRPr lang="en-US"/>
        </a:p>
      </dgm:t>
    </dgm:pt>
    <dgm:pt modelId="{BF2AD19F-7552-5A43-BF25-ECD5FE0AF9E5}" type="sibTrans" cxnId="{E1D7FE72-13BA-774F-A40C-ADBFCBE8D8EF}">
      <dgm:prSet/>
      <dgm:spPr/>
      <dgm:t>
        <a:bodyPr/>
        <a:lstStyle/>
        <a:p>
          <a:endParaRPr lang="en-US"/>
        </a:p>
      </dgm:t>
    </dgm:pt>
    <dgm:pt modelId="{52727D43-D376-9E4A-B4E9-387F0AF41CC7}">
      <dgm:prSet phldrT="[Text]"/>
      <dgm:spPr>
        <a:solidFill>
          <a:schemeClr val="tx2"/>
        </a:solidFill>
      </dgm:spPr>
      <dgm:t>
        <a:bodyPr/>
        <a:lstStyle/>
        <a:p>
          <a:r>
            <a:rPr lang="en-US" dirty="0"/>
            <a:t>Epidemiology/Biostatistics</a:t>
          </a:r>
        </a:p>
      </dgm:t>
    </dgm:pt>
    <dgm:pt modelId="{CC442255-559D-3740-A335-041A108EE320}" type="parTrans" cxnId="{BFD7ADB6-5DBD-B947-9F9D-8725BD7FA263}">
      <dgm:prSet/>
      <dgm:spPr/>
      <dgm:t>
        <a:bodyPr/>
        <a:lstStyle/>
        <a:p>
          <a:endParaRPr lang="en-US"/>
        </a:p>
      </dgm:t>
    </dgm:pt>
    <dgm:pt modelId="{1366379A-364B-A745-932C-172BCD3DC236}" type="sibTrans" cxnId="{BFD7ADB6-5DBD-B947-9F9D-8725BD7FA263}">
      <dgm:prSet/>
      <dgm:spPr/>
      <dgm:t>
        <a:bodyPr/>
        <a:lstStyle/>
        <a:p>
          <a:endParaRPr lang="en-US"/>
        </a:p>
      </dgm:t>
    </dgm:pt>
    <dgm:pt modelId="{F9748409-5733-7F47-8F67-D54F3F1CFD00}">
      <dgm:prSet phldrT="[Text]"/>
      <dgm:spPr>
        <a:solidFill>
          <a:schemeClr val="tx2"/>
        </a:solidFill>
      </dgm:spPr>
      <dgm:t>
        <a:bodyPr/>
        <a:lstStyle/>
        <a:p>
          <a:r>
            <a:rPr lang="en-US" dirty="0"/>
            <a:t>Environmental and Occupational Health Sciences</a:t>
          </a:r>
        </a:p>
      </dgm:t>
    </dgm:pt>
    <dgm:pt modelId="{32CE65F2-6236-4F45-9EB6-E1FB823340F5}" type="parTrans" cxnId="{2B73B373-0939-C849-9F56-874EA5B76B2A}">
      <dgm:prSet/>
      <dgm:spPr/>
      <dgm:t>
        <a:bodyPr/>
        <a:lstStyle/>
        <a:p>
          <a:endParaRPr lang="en-US"/>
        </a:p>
      </dgm:t>
    </dgm:pt>
    <dgm:pt modelId="{8DB33572-04B8-7C42-B7B7-FC2856350159}" type="sibTrans" cxnId="{2B73B373-0939-C849-9F56-874EA5B76B2A}">
      <dgm:prSet/>
      <dgm:spPr/>
      <dgm:t>
        <a:bodyPr/>
        <a:lstStyle/>
        <a:p>
          <a:endParaRPr lang="en-US"/>
        </a:p>
      </dgm:t>
    </dgm:pt>
    <dgm:pt modelId="{3F50ACD6-CA06-A848-BB03-36098B20EB9C}">
      <dgm:prSet phldrT="[Text]"/>
      <dgm:spPr>
        <a:solidFill>
          <a:schemeClr val="tx2"/>
        </a:solidFill>
      </dgm:spPr>
      <dgm:t>
        <a:bodyPr/>
        <a:lstStyle/>
        <a:p>
          <a:r>
            <a:rPr lang="en-US" dirty="0"/>
            <a:t>Health Policy and Administration</a:t>
          </a:r>
        </a:p>
      </dgm:t>
    </dgm:pt>
    <dgm:pt modelId="{660342AF-0C49-C648-8ECD-E1355ECAEB5B}" type="parTrans" cxnId="{A2E193F4-E41C-D04A-9A2F-16AAB22A1311}">
      <dgm:prSet/>
      <dgm:spPr/>
      <dgm:t>
        <a:bodyPr/>
        <a:lstStyle/>
        <a:p>
          <a:endParaRPr lang="en-US"/>
        </a:p>
      </dgm:t>
    </dgm:pt>
    <dgm:pt modelId="{A6064E72-C97B-3940-BA38-EEBFEC36C944}" type="sibTrans" cxnId="{A2E193F4-E41C-D04A-9A2F-16AAB22A1311}">
      <dgm:prSet/>
      <dgm:spPr/>
      <dgm:t>
        <a:bodyPr/>
        <a:lstStyle/>
        <a:p>
          <a:endParaRPr lang="en-US"/>
        </a:p>
      </dgm:t>
    </dgm:pt>
    <dgm:pt modelId="{F00907EE-39AB-7A49-BC74-7EB5BB34AAD4}" type="pres">
      <dgm:prSet presAssocID="{D2947791-9F77-7C4E-A9F5-7254F43849AA}" presName="Name0" presStyleCnt="0">
        <dgm:presLayoutVars>
          <dgm:chMax val="7"/>
          <dgm:chPref val="7"/>
          <dgm:dir/>
        </dgm:presLayoutVars>
      </dgm:prSet>
      <dgm:spPr/>
    </dgm:pt>
    <dgm:pt modelId="{F80A9EBD-ABF7-5645-A39C-846F00DD8258}" type="pres">
      <dgm:prSet presAssocID="{D2947791-9F77-7C4E-A9F5-7254F43849AA}" presName="Name1" presStyleCnt="0"/>
      <dgm:spPr/>
    </dgm:pt>
    <dgm:pt modelId="{37F797A6-D949-7D4F-A61A-F0F4AD2A7173}" type="pres">
      <dgm:prSet presAssocID="{D2947791-9F77-7C4E-A9F5-7254F43849AA}" presName="cycle" presStyleCnt="0"/>
      <dgm:spPr/>
    </dgm:pt>
    <dgm:pt modelId="{2631E42C-4A21-0243-96BC-37E823B90AD6}" type="pres">
      <dgm:prSet presAssocID="{D2947791-9F77-7C4E-A9F5-7254F43849AA}" presName="srcNode" presStyleLbl="node1" presStyleIdx="0" presStyleCnt="4"/>
      <dgm:spPr/>
    </dgm:pt>
    <dgm:pt modelId="{44DC799C-99FF-0442-87B1-7E61F3DACB64}" type="pres">
      <dgm:prSet presAssocID="{D2947791-9F77-7C4E-A9F5-7254F43849AA}" presName="conn" presStyleLbl="parChTrans1D2" presStyleIdx="0" presStyleCnt="1"/>
      <dgm:spPr/>
    </dgm:pt>
    <dgm:pt modelId="{6D4A5B03-FACF-7945-847D-378EB122F1A6}" type="pres">
      <dgm:prSet presAssocID="{D2947791-9F77-7C4E-A9F5-7254F43849AA}" presName="extraNode" presStyleLbl="node1" presStyleIdx="0" presStyleCnt="4"/>
      <dgm:spPr/>
    </dgm:pt>
    <dgm:pt modelId="{916B3886-EAA2-9B4D-A573-4FD621ADFE4A}" type="pres">
      <dgm:prSet presAssocID="{D2947791-9F77-7C4E-A9F5-7254F43849AA}" presName="dstNode" presStyleLbl="node1" presStyleIdx="0" presStyleCnt="4"/>
      <dgm:spPr/>
    </dgm:pt>
    <dgm:pt modelId="{D3799672-468A-344C-BAAF-BB72722623FF}" type="pres">
      <dgm:prSet presAssocID="{6C5B63B2-10F4-BE4E-B2B3-814626EE07AB}" presName="text_1" presStyleLbl="node1" presStyleIdx="0" presStyleCnt="4">
        <dgm:presLayoutVars>
          <dgm:bulletEnabled val="1"/>
        </dgm:presLayoutVars>
      </dgm:prSet>
      <dgm:spPr/>
    </dgm:pt>
    <dgm:pt modelId="{94831A11-F8A8-0545-9785-818B486B8156}" type="pres">
      <dgm:prSet presAssocID="{6C5B63B2-10F4-BE4E-B2B3-814626EE07AB}" presName="accent_1" presStyleCnt="0"/>
      <dgm:spPr/>
    </dgm:pt>
    <dgm:pt modelId="{3CBC23ED-879F-124B-B350-F234FA975682}" type="pres">
      <dgm:prSet presAssocID="{6C5B63B2-10F4-BE4E-B2B3-814626EE07AB}" presName="accentRepeatNode" presStyleLbl="solidFgAcc1" presStyleIdx="0" presStyleCnt="4"/>
      <dgm:spPr/>
    </dgm:pt>
    <dgm:pt modelId="{20E2AA9B-D8E2-3841-B23A-298EF2EA8480}" type="pres">
      <dgm:prSet presAssocID="{52727D43-D376-9E4A-B4E9-387F0AF41CC7}" presName="text_2" presStyleLbl="node1" presStyleIdx="1" presStyleCnt="4">
        <dgm:presLayoutVars>
          <dgm:bulletEnabled val="1"/>
        </dgm:presLayoutVars>
      </dgm:prSet>
      <dgm:spPr/>
    </dgm:pt>
    <dgm:pt modelId="{8867FFCC-5CB7-6A40-889E-5DC11ACDA4F0}" type="pres">
      <dgm:prSet presAssocID="{52727D43-D376-9E4A-B4E9-387F0AF41CC7}" presName="accent_2" presStyleCnt="0"/>
      <dgm:spPr/>
    </dgm:pt>
    <dgm:pt modelId="{BD563B82-B157-6C4D-B685-8B3B286D9C0D}" type="pres">
      <dgm:prSet presAssocID="{52727D43-D376-9E4A-B4E9-387F0AF41CC7}" presName="accentRepeatNode" presStyleLbl="solidFgAcc1" presStyleIdx="1" presStyleCnt="4"/>
      <dgm:spPr/>
    </dgm:pt>
    <dgm:pt modelId="{B1B57BAC-88B0-8E41-A54C-B6CA312192EA}" type="pres">
      <dgm:prSet presAssocID="{F9748409-5733-7F47-8F67-D54F3F1CFD00}" presName="text_3" presStyleLbl="node1" presStyleIdx="2" presStyleCnt="4">
        <dgm:presLayoutVars>
          <dgm:bulletEnabled val="1"/>
        </dgm:presLayoutVars>
      </dgm:prSet>
      <dgm:spPr/>
    </dgm:pt>
    <dgm:pt modelId="{B403C508-83B2-254E-B847-951D207A7978}" type="pres">
      <dgm:prSet presAssocID="{F9748409-5733-7F47-8F67-D54F3F1CFD00}" presName="accent_3" presStyleCnt="0"/>
      <dgm:spPr/>
    </dgm:pt>
    <dgm:pt modelId="{49C2C37C-D069-2445-8765-4E1BE1BDD6F0}" type="pres">
      <dgm:prSet presAssocID="{F9748409-5733-7F47-8F67-D54F3F1CFD00}" presName="accentRepeatNode" presStyleLbl="solidFgAcc1" presStyleIdx="2" presStyleCnt="4"/>
      <dgm:spPr/>
    </dgm:pt>
    <dgm:pt modelId="{0FB30C84-FCF1-BE47-BF83-1FA74A4010B1}" type="pres">
      <dgm:prSet presAssocID="{3F50ACD6-CA06-A848-BB03-36098B20EB9C}" presName="text_4" presStyleLbl="node1" presStyleIdx="3" presStyleCnt="4">
        <dgm:presLayoutVars>
          <dgm:bulletEnabled val="1"/>
        </dgm:presLayoutVars>
      </dgm:prSet>
      <dgm:spPr/>
    </dgm:pt>
    <dgm:pt modelId="{E2E888D9-7A1F-1340-AAF5-03710EF85D63}" type="pres">
      <dgm:prSet presAssocID="{3F50ACD6-CA06-A848-BB03-36098B20EB9C}" presName="accent_4" presStyleCnt="0"/>
      <dgm:spPr/>
    </dgm:pt>
    <dgm:pt modelId="{D38351AD-7C62-8C45-9EE3-580DB4AB1EAF}" type="pres">
      <dgm:prSet presAssocID="{3F50ACD6-CA06-A848-BB03-36098B20EB9C}" presName="accentRepeatNode" presStyleLbl="solidFgAcc1" presStyleIdx="3" presStyleCnt="4"/>
      <dgm:spPr/>
    </dgm:pt>
  </dgm:ptLst>
  <dgm:cxnLst>
    <dgm:cxn modelId="{A62A0506-D4D4-B84D-806B-7B1C11AC13B3}" type="presOf" srcId="{D2947791-9F77-7C4E-A9F5-7254F43849AA}" destId="{F00907EE-39AB-7A49-BC74-7EB5BB34AAD4}" srcOrd="0" destOrd="0" presId="urn:microsoft.com/office/officeart/2008/layout/VerticalCurvedList"/>
    <dgm:cxn modelId="{E1D7FE72-13BA-774F-A40C-ADBFCBE8D8EF}" srcId="{D2947791-9F77-7C4E-A9F5-7254F43849AA}" destId="{6C5B63B2-10F4-BE4E-B2B3-814626EE07AB}" srcOrd="0" destOrd="0" parTransId="{7162A8B1-B22A-1542-8EF7-0791349627E9}" sibTransId="{BF2AD19F-7552-5A43-BF25-ECD5FE0AF9E5}"/>
    <dgm:cxn modelId="{2B73B373-0939-C849-9F56-874EA5B76B2A}" srcId="{D2947791-9F77-7C4E-A9F5-7254F43849AA}" destId="{F9748409-5733-7F47-8F67-D54F3F1CFD00}" srcOrd="2" destOrd="0" parTransId="{32CE65F2-6236-4F45-9EB6-E1FB823340F5}" sibTransId="{8DB33572-04B8-7C42-B7B7-FC2856350159}"/>
    <dgm:cxn modelId="{38E31F56-EAA5-2F4A-ADCF-18807EEBAB16}" type="presOf" srcId="{BF2AD19F-7552-5A43-BF25-ECD5FE0AF9E5}" destId="{44DC799C-99FF-0442-87B1-7E61F3DACB64}" srcOrd="0" destOrd="0" presId="urn:microsoft.com/office/officeart/2008/layout/VerticalCurvedList"/>
    <dgm:cxn modelId="{8841328E-D212-AD48-A5E9-5E4C0409B3B7}" type="presOf" srcId="{F9748409-5733-7F47-8F67-D54F3F1CFD00}" destId="{B1B57BAC-88B0-8E41-A54C-B6CA312192EA}" srcOrd="0" destOrd="0" presId="urn:microsoft.com/office/officeart/2008/layout/VerticalCurvedList"/>
    <dgm:cxn modelId="{382637A1-0DFC-244E-BF0B-C84401503A8C}" type="presOf" srcId="{52727D43-D376-9E4A-B4E9-387F0AF41CC7}" destId="{20E2AA9B-D8E2-3841-B23A-298EF2EA8480}" srcOrd="0" destOrd="0" presId="urn:microsoft.com/office/officeart/2008/layout/VerticalCurvedList"/>
    <dgm:cxn modelId="{A7631BA4-CF2F-0541-8559-4786B1C3CE0D}" type="presOf" srcId="{3F50ACD6-CA06-A848-BB03-36098B20EB9C}" destId="{0FB30C84-FCF1-BE47-BF83-1FA74A4010B1}" srcOrd="0" destOrd="0" presId="urn:microsoft.com/office/officeart/2008/layout/VerticalCurvedList"/>
    <dgm:cxn modelId="{BFD7ADB6-5DBD-B947-9F9D-8725BD7FA263}" srcId="{D2947791-9F77-7C4E-A9F5-7254F43849AA}" destId="{52727D43-D376-9E4A-B4E9-387F0AF41CC7}" srcOrd="1" destOrd="0" parTransId="{CC442255-559D-3740-A335-041A108EE320}" sibTransId="{1366379A-364B-A745-932C-172BCD3DC236}"/>
    <dgm:cxn modelId="{E2C6D4C6-49F5-5942-9508-6A6F48F000A5}" type="presOf" srcId="{6C5B63B2-10F4-BE4E-B2B3-814626EE07AB}" destId="{D3799672-468A-344C-BAAF-BB72722623FF}" srcOrd="0" destOrd="0" presId="urn:microsoft.com/office/officeart/2008/layout/VerticalCurvedList"/>
    <dgm:cxn modelId="{A2E193F4-E41C-D04A-9A2F-16AAB22A1311}" srcId="{D2947791-9F77-7C4E-A9F5-7254F43849AA}" destId="{3F50ACD6-CA06-A848-BB03-36098B20EB9C}" srcOrd="3" destOrd="0" parTransId="{660342AF-0C49-C648-8ECD-E1355ECAEB5B}" sibTransId="{A6064E72-C97B-3940-BA38-EEBFEC36C944}"/>
    <dgm:cxn modelId="{84B0E114-8D86-2141-B71A-3960807EB12A}" type="presParOf" srcId="{F00907EE-39AB-7A49-BC74-7EB5BB34AAD4}" destId="{F80A9EBD-ABF7-5645-A39C-846F00DD8258}" srcOrd="0" destOrd="0" presId="urn:microsoft.com/office/officeart/2008/layout/VerticalCurvedList"/>
    <dgm:cxn modelId="{6B948EA6-EB1C-C74E-AC76-46748E204CB3}" type="presParOf" srcId="{F80A9EBD-ABF7-5645-A39C-846F00DD8258}" destId="{37F797A6-D949-7D4F-A61A-F0F4AD2A7173}" srcOrd="0" destOrd="0" presId="urn:microsoft.com/office/officeart/2008/layout/VerticalCurvedList"/>
    <dgm:cxn modelId="{3EFC7860-62A4-5B4D-A1F2-7A560E7D1038}" type="presParOf" srcId="{37F797A6-D949-7D4F-A61A-F0F4AD2A7173}" destId="{2631E42C-4A21-0243-96BC-37E823B90AD6}" srcOrd="0" destOrd="0" presId="urn:microsoft.com/office/officeart/2008/layout/VerticalCurvedList"/>
    <dgm:cxn modelId="{241BA287-B4B9-5149-A349-F01CAB5F47AA}" type="presParOf" srcId="{37F797A6-D949-7D4F-A61A-F0F4AD2A7173}" destId="{44DC799C-99FF-0442-87B1-7E61F3DACB64}" srcOrd="1" destOrd="0" presId="urn:microsoft.com/office/officeart/2008/layout/VerticalCurvedList"/>
    <dgm:cxn modelId="{2B2ED8B3-06DF-7441-860A-08022579EA8F}" type="presParOf" srcId="{37F797A6-D949-7D4F-A61A-F0F4AD2A7173}" destId="{6D4A5B03-FACF-7945-847D-378EB122F1A6}" srcOrd="2" destOrd="0" presId="urn:microsoft.com/office/officeart/2008/layout/VerticalCurvedList"/>
    <dgm:cxn modelId="{0EF71F52-762D-8748-95F5-A0A3A0A05AF8}" type="presParOf" srcId="{37F797A6-D949-7D4F-A61A-F0F4AD2A7173}" destId="{916B3886-EAA2-9B4D-A573-4FD621ADFE4A}" srcOrd="3" destOrd="0" presId="urn:microsoft.com/office/officeart/2008/layout/VerticalCurvedList"/>
    <dgm:cxn modelId="{C5C77223-C152-0944-9CD7-38D9F5AECAD8}" type="presParOf" srcId="{F80A9EBD-ABF7-5645-A39C-846F00DD8258}" destId="{D3799672-468A-344C-BAAF-BB72722623FF}" srcOrd="1" destOrd="0" presId="urn:microsoft.com/office/officeart/2008/layout/VerticalCurvedList"/>
    <dgm:cxn modelId="{636CD72D-D8BF-3847-9E72-2152975F8216}" type="presParOf" srcId="{F80A9EBD-ABF7-5645-A39C-846F00DD8258}" destId="{94831A11-F8A8-0545-9785-818B486B8156}" srcOrd="2" destOrd="0" presId="urn:microsoft.com/office/officeart/2008/layout/VerticalCurvedList"/>
    <dgm:cxn modelId="{54C23647-574A-F14F-A9DE-89DDBA269990}" type="presParOf" srcId="{94831A11-F8A8-0545-9785-818B486B8156}" destId="{3CBC23ED-879F-124B-B350-F234FA975682}" srcOrd="0" destOrd="0" presId="urn:microsoft.com/office/officeart/2008/layout/VerticalCurvedList"/>
    <dgm:cxn modelId="{A22F6291-D0F5-C845-82B6-E9EFA7C8BD89}" type="presParOf" srcId="{F80A9EBD-ABF7-5645-A39C-846F00DD8258}" destId="{20E2AA9B-D8E2-3841-B23A-298EF2EA8480}" srcOrd="3" destOrd="0" presId="urn:microsoft.com/office/officeart/2008/layout/VerticalCurvedList"/>
    <dgm:cxn modelId="{C25A4516-21AC-9F49-B270-B1B798050B67}" type="presParOf" srcId="{F80A9EBD-ABF7-5645-A39C-846F00DD8258}" destId="{8867FFCC-5CB7-6A40-889E-5DC11ACDA4F0}" srcOrd="4" destOrd="0" presId="urn:microsoft.com/office/officeart/2008/layout/VerticalCurvedList"/>
    <dgm:cxn modelId="{21B9AC57-EAB1-AA46-9AAF-7F32849D7B6C}" type="presParOf" srcId="{8867FFCC-5CB7-6A40-889E-5DC11ACDA4F0}" destId="{BD563B82-B157-6C4D-B685-8B3B286D9C0D}" srcOrd="0" destOrd="0" presId="urn:microsoft.com/office/officeart/2008/layout/VerticalCurvedList"/>
    <dgm:cxn modelId="{26F11157-6EF9-7449-B9DD-45C1FFCC025D}" type="presParOf" srcId="{F80A9EBD-ABF7-5645-A39C-846F00DD8258}" destId="{B1B57BAC-88B0-8E41-A54C-B6CA312192EA}" srcOrd="5" destOrd="0" presId="urn:microsoft.com/office/officeart/2008/layout/VerticalCurvedList"/>
    <dgm:cxn modelId="{CA635F18-54FD-C940-9F4D-776AD96112AC}" type="presParOf" srcId="{F80A9EBD-ABF7-5645-A39C-846F00DD8258}" destId="{B403C508-83B2-254E-B847-951D207A7978}" srcOrd="6" destOrd="0" presId="urn:microsoft.com/office/officeart/2008/layout/VerticalCurvedList"/>
    <dgm:cxn modelId="{88EEB29E-A8A6-6046-A896-C8770DB522F7}" type="presParOf" srcId="{B403C508-83B2-254E-B847-951D207A7978}" destId="{49C2C37C-D069-2445-8765-4E1BE1BDD6F0}" srcOrd="0" destOrd="0" presId="urn:microsoft.com/office/officeart/2008/layout/VerticalCurvedList"/>
    <dgm:cxn modelId="{DA204FA7-6E87-AB4E-9C71-291450C6536C}" type="presParOf" srcId="{F80A9EBD-ABF7-5645-A39C-846F00DD8258}" destId="{0FB30C84-FCF1-BE47-BF83-1FA74A4010B1}" srcOrd="7" destOrd="0" presId="urn:microsoft.com/office/officeart/2008/layout/VerticalCurvedList"/>
    <dgm:cxn modelId="{DA1D5AB7-5DE5-3F41-BA08-801D27E7EDE2}" type="presParOf" srcId="{F80A9EBD-ABF7-5645-A39C-846F00DD8258}" destId="{E2E888D9-7A1F-1340-AAF5-03710EF85D63}" srcOrd="8" destOrd="0" presId="urn:microsoft.com/office/officeart/2008/layout/VerticalCurvedList"/>
    <dgm:cxn modelId="{169CA5BE-E03B-9045-83DF-EF34E5DC0E17}" type="presParOf" srcId="{E2E888D9-7A1F-1340-AAF5-03710EF85D63}" destId="{D38351AD-7C62-8C45-9EE3-580DB4AB1EA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E065E8-48A6-F443-9CD5-A187354CF3FE}" type="doc">
      <dgm:prSet loTypeId="urn:microsoft.com/office/officeart/2009/layout/CircleArrowProcess" loCatId="" qsTypeId="urn:microsoft.com/office/officeart/2005/8/quickstyle/simple1" qsCatId="simple" csTypeId="urn:microsoft.com/office/officeart/2005/8/colors/accent1_2" csCatId="accent1" phldr="1"/>
      <dgm:spPr/>
      <dgm:t>
        <a:bodyPr/>
        <a:lstStyle/>
        <a:p>
          <a:endParaRPr lang="en-US"/>
        </a:p>
      </dgm:t>
    </dgm:pt>
    <dgm:pt modelId="{3C02C618-8C9C-0D49-8605-6DC568B9DC88}">
      <dgm:prSet phldrT="[Text]"/>
      <dgm:spPr/>
      <dgm:t>
        <a:bodyPr/>
        <a:lstStyle/>
        <a:p>
          <a:r>
            <a:rPr lang="en-US" b="1" dirty="0">
              <a:solidFill>
                <a:srgbClr val="001E62"/>
              </a:solidFill>
            </a:rPr>
            <a:t>Alumni </a:t>
          </a:r>
        </a:p>
      </dgm:t>
    </dgm:pt>
    <dgm:pt modelId="{202FEB3A-513D-D244-8B5A-D6474612CAD3}" type="parTrans" cxnId="{2FD23E07-B059-C747-BA68-DBC5027146F6}">
      <dgm:prSet/>
      <dgm:spPr/>
      <dgm:t>
        <a:bodyPr/>
        <a:lstStyle/>
        <a:p>
          <a:endParaRPr lang="en-US"/>
        </a:p>
      </dgm:t>
    </dgm:pt>
    <dgm:pt modelId="{B9BB10AE-C15F-7945-BE52-9AB7E527BECE}" type="sibTrans" cxnId="{2FD23E07-B059-C747-BA68-DBC5027146F6}">
      <dgm:prSet/>
      <dgm:spPr/>
      <dgm:t>
        <a:bodyPr/>
        <a:lstStyle/>
        <a:p>
          <a:endParaRPr lang="en-US"/>
        </a:p>
      </dgm:t>
    </dgm:pt>
    <dgm:pt modelId="{887D4622-0355-1347-A594-A023B0353D90}">
      <dgm:prSet phldrT="[Text]"/>
      <dgm:spPr/>
      <dgm:t>
        <a:bodyPr/>
        <a:lstStyle/>
        <a:p>
          <a:r>
            <a:rPr lang="en-US" b="1" dirty="0">
              <a:solidFill>
                <a:srgbClr val="001E62"/>
              </a:solidFill>
            </a:rPr>
            <a:t>Stakeholder</a:t>
          </a:r>
        </a:p>
      </dgm:t>
    </dgm:pt>
    <dgm:pt modelId="{453B27C7-0D41-5E42-BBC0-98F9B05ED39D}" type="parTrans" cxnId="{F0383B75-BDAE-134C-84D3-5A58E2FB52C7}">
      <dgm:prSet/>
      <dgm:spPr/>
      <dgm:t>
        <a:bodyPr/>
        <a:lstStyle/>
        <a:p>
          <a:endParaRPr lang="en-US"/>
        </a:p>
      </dgm:t>
    </dgm:pt>
    <dgm:pt modelId="{4E9069C1-8BFC-794E-9D36-1A3217F98DB2}" type="sibTrans" cxnId="{F0383B75-BDAE-134C-84D3-5A58E2FB52C7}">
      <dgm:prSet/>
      <dgm:spPr/>
      <dgm:t>
        <a:bodyPr/>
        <a:lstStyle/>
        <a:p>
          <a:endParaRPr lang="en-US"/>
        </a:p>
      </dgm:t>
    </dgm:pt>
    <dgm:pt modelId="{017C0EAD-FAFE-DB40-9D8C-5BEBC29DCDF6}" type="pres">
      <dgm:prSet presAssocID="{ADE065E8-48A6-F443-9CD5-A187354CF3FE}" presName="Name0" presStyleCnt="0">
        <dgm:presLayoutVars>
          <dgm:chMax val="7"/>
          <dgm:chPref val="7"/>
          <dgm:dir/>
          <dgm:animLvl val="lvl"/>
        </dgm:presLayoutVars>
      </dgm:prSet>
      <dgm:spPr/>
    </dgm:pt>
    <dgm:pt modelId="{2DBE1F1B-2AA5-D34E-9747-C74211B7D2F8}" type="pres">
      <dgm:prSet presAssocID="{3C02C618-8C9C-0D49-8605-6DC568B9DC88}" presName="Accent1" presStyleCnt="0"/>
      <dgm:spPr/>
    </dgm:pt>
    <dgm:pt modelId="{4BF1721C-0C2E-9048-B9AC-71064042A29E}" type="pres">
      <dgm:prSet presAssocID="{3C02C618-8C9C-0D49-8605-6DC568B9DC88}" presName="Accent" presStyleLbl="node1" presStyleIdx="0" presStyleCnt="2"/>
      <dgm:spPr/>
    </dgm:pt>
    <dgm:pt modelId="{21CFA770-281E-B344-9551-9D87815CCEB5}" type="pres">
      <dgm:prSet presAssocID="{3C02C618-8C9C-0D49-8605-6DC568B9DC88}" presName="Parent1" presStyleLbl="revTx" presStyleIdx="0" presStyleCnt="2">
        <dgm:presLayoutVars>
          <dgm:chMax val="1"/>
          <dgm:chPref val="1"/>
          <dgm:bulletEnabled val="1"/>
        </dgm:presLayoutVars>
      </dgm:prSet>
      <dgm:spPr/>
    </dgm:pt>
    <dgm:pt modelId="{FA29584E-EB03-F842-8890-092E43C416A0}" type="pres">
      <dgm:prSet presAssocID="{887D4622-0355-1347-A594-A023B0353D90}" presName="Accent2" presStyleCnt="0"/>
      <dgm:spPr/>
    </dgm:pt>
    <dgm:pt modelId="{606632EB-0EFA-2B47-8B2A-13D2674354D9}" type="pres">
      <dgm:prSet presAssocID="{887D4622-0355-1347-A594-A023B0353D90}" presName="Accent" presStyleLbl="node1" presStyleIdx="1" presStyleCnt="2"/>
      <dgm:spPr/>
    </dgm:pt>
    <dgm:pt modelId="{568B7521-1A6A-CF4A-B32D-5CCC4DC9BE5A}" type="pres">
      <dgm:prSet presAssocID="{887D4622-0355-1347-A594-A023B0353D90}" presName="Parent2" presStyleLbl="revTx" presStyleIdx="1" presStyleCnt="2">
        <dgm:presLayoutVars>
          <dgm:chMax val="1"/>
          <dgm:chPref val="1"/>
          <dgm:bulletEnabled val="1"/>
        </dgm:presLayoutVars>
      </dgm:prSet>
      <dgm:spPr/>
    </dgm:pt>
  </dgm:ptLst>
  <dgm:cxnLst>
    <dgm:cxn modelId="{2FD23E07-B059-C747-BA68-DBC5027146F6}" srcId="{ADE065E8-48A6-F443-9CD5-A187354CF3FE}" destId="{3C02C618-8C9C-0D49-8605-6DC568B9DC88}" srcOrd="0" destOrd="0" parTransId="{202FEB3A-513D-D244-8B5A-D6474612CAD3}" sibTransId="{B9BB10AE-C15F-7945-BE52-9AB7E527BECE}"/>
    <dgm:cxn modelId="{F0383B75-BDAE-134C-84D3-5A58E2FB52C7}" srcId="{ADE065E8-48A6-F443-9CD5-A187354CF3FE}" destId="{887D4622-0355-1347-A594-A023B0353D90}" srcOrd="1" destOrd="0" parTransId="{453B27C7-0D41-5E42-BBC0-98F9B05ED39D}" sibTransId="{4E9069C1-8BFC-794E-9D36-1A3217F98DB2}"/>
    <dgm:cxn modelId="{ACB1C592-26BD-B842-9A1B-FE7DEB1CAB23}" type="presOf" srcId="{3C02C618-8C9C-0D49-8605-6DC568B9DC88}" destId="{21CFA770-281E-B344-9551-9D87815CCEB5}" srcOrd="0" destOrd="0" presId="urn:microsoft.com/office/officeart/2009/layout/CircleArrowProcess"/>
    <dgm:cxn modelId="{AF97E4EB-D4C6-9044-927D-375804D3B55F}" type="presOf" srcId="{887D4622-0355-1347-A594-A023B0353D90}" destId="{568B7521-1A6A-CF4A-B32D-5CCC4DC9BE5A}" srcOrd="0" destOrd="0" presId="urn:microsoft.com/office/officeart/2009/layout/CircleArrowProcess"/>
    <dgm:cxn modelId="{AD6CBFF8-0F83-4D4D-84AD-2D0CE49E179E}" type="presOf" srcId="{ADE065E8-48A6-F443-9CD5-A187354CF3FE}" destId="{017C0EAD-FAFE-DB40-9D8C-5BEBC29DCDF6}" srcOrd="0" destOrd="0" presId="urn:microsoft.com/office/officeart/2009/layout/CircleArrowProcess"/>
    <dgm:cxn modelId="{169032D8-CA30-AB4B-ADF6-D4B2E3771BEB}" type="presParOf" srcId="{017C0EAD-FAFE-DB40-9D8C-5BEBC29DCDF6}" destId="{2DBE1F1B-2AA5-D34E-9747-C74211B7D2F8}" srcOrd="0" destOrd="0" presId="urn:microsoft.com/office/officeart/2009/layout/CircleArrowProcess"/>
    <dgm:cxn modelId="{C16707D0-6566-5B47-A3A3-8EC582554E0F}" type="presParOf" srcId="{2DBE1F1B-2AA5-D34E-9747-C74211B7D2F8}" destId="{4BF1721C-0C2E-9048-B9AC-71064042A29E}" srcOrd="0" destOrd="0" presId="urn:microsoft.com/office/officeart/2009/layout/CircleArrowProcess"/>
    <dgm:cxn modelId="{35DC1F74-ABE3-7D43-803A-E7F49EEAD4B2}" type="presParOf" srcId="{017C0EAD-FAFE-DB40-9D8C-5BEBC29DCDF6}" destId="{21CFA770-281E-B344-9551-9D87815CCEB5}" srcOrd="1" destOrd="0" presId="urn:microsoft.com/office/officeart/2009/layout/CircleArrowProcess"/>
    <dgm:cxn modelId="{109DDE20-715C-5B4A-B257-6392B170FFFD}" type="presParOf" srcId="{017C0EAD-FAFE-DB40-9D8C-5BEBC29DCDF6}" destId="{FA29584E-EB03-F842-8890-092E43C416A0}" srcOrd="2" destOrd="0" presId="urn:microsoft.com/office/officeart/2009/layout/CircleArrowProcess"/>
    <dgm:cxn modelId="{BCFBE1F2-3494-9C41-AF9A-EAE9308F55BA}" type="presParOf" srcId="{FA29584E-EB03-F842-8890-092E43C416A0}" destId="{606632EB-0EFA-2B47-8B2A-13D2674354D9}" srcOrd="0" destOrd="0" presId="urn:microsoft.com/office/officeart/2009/layout/CircleArrowProcess"/>
    <dgm:cxn modelId="{ED886A4E-ABDF-414D-A0D5-8F5F24D52010}" type="presParOf" srcId="{017C0EAD-FAFE-DB40-9D8C-5BEBC29DCDF6}" destId="{568B7521-1A6A-CF4A-B32D-5CCC4DC9BE5A}" srcOrd="3"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91AAEB-991B-7C40-8D33-1DB31C171A82}"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3BC78CF5-E2D4-7542-A3EC-15193785BE38}">
      <dgm:prSet phldrT="[Text]" custT="1"/>
      <dgm:spPr/>
      <dgm:t>
        <a:bodyPr/>
        <a:lstStyle/>
        <a:p>
          <a:r>
            <a:rPr lang="en-US" sz="2000" dirty="0"/>
            <a:t>Reflections</a:t>
          </a:r>
        </a:p>
      </dgm:t>
    </dgm:pt>
    <dgm:pt modelId="{0680F4C9-6A26-3849-A4FE-9DB02CFC04EB}" type="parTrans" cxnId="{A1437D02-0A8B-ED40-897B-EFE140006F0E}">
      <dgm:prSet/>
      <dgm:spPr/>
      <dgm:t>
        <a:bodyPr/>
        <a:lstStyle/>
        <a:p>
          <a:endParaRPr lang="en-US"/>
        </a:p>
      </dgm:t>
    </dgm:pt>
    <dgm:pt modelId="{F7529571-B133-674D-B1E9-ADC29D44BCFE}" type="sibTrans" cxnId="{A1437D02-0A8B-ED40-897B-EFE140006F0E}">
      <dgm:prSet/>
      <dgm:spPr/>
      <dgm:t>
        <a:bodyPr/>
        <a:lstStyle/>
        <a:p>
          <a:endParaRPr lang="en-US"/>
        </a:p>
      </dgm:t>
    </dgm:pt>
    <dgm:pt modelId="{44D31DE1-3109-1C47-B1EE-6FB6C06DC50D}">
      <dgm:prSet phldrT="[Text]" custT="1"/>
      <dgm:spPr/>
      <dgm:t>
        <a:bodyPr/>
        <a:lstStyle/>
        <a:p>
          <a:r>
            <a:rPr lang="en-US" sz="2000" dirty="0"/>
            <a:t>Midterm Book Report</a:t>
          </a:r>
        </a:p>
      </dgm:t>
    </dgm:pt>
    <dgm:pt modelId="{886DF4CD-E585-A243-B939-4FF243BC6EA6}" type="parTrans" cxnId="{8046DFA0-D760-8B42-B5FB-0F7BF74FBE24}">
      <dgm:prSet/>
      <dgm:spPr/>
      <dgm:t>
        <a:bodyPr/>
        <a:lstStyle/>
        <a:p>
          <a:endParaRPr lang="en-US"/>
        </a:p>
      </dgm:t>
    </dgm:pt>
    <dgm:pt modelId="{F553C75B-CA59-8A45-89EA-3A013E49D791}" type="sibTrans" cxnId="{8046DFA0-D760-8B42-B5FB-0F7BF74FBE24}">
      <dgm:prSet/>
      <dgm:spPr/>
      <dgm:t>
        <a:bodyPr/>
        <a:lstStyle/>
        <a:p>
          <a:endParaRPr lang="en-US"/>
        </a:p>
      </dgm:t>
    </dgm:pt>
    <dgm:pt modelId="{EE1ABF49-7CE4-3743-8925-79A091FD5F32}">
      <dgm:prSet phldrT="[Text]" custT="1"/>
      <dgm:spPr/>
      <dgm:t>
        <a:bodyPr/>
        <a:lstStyle/>
        <a:p>
          <a:r>
            <a:rPr lang="en-US" sz="2000" dirty="0"/>
            <a:t>Final Assignment</a:t>
          </a:r>
        </a:p>
      </dgm:t>
    </dgm:pt>
    <dgm:pt modelId="{6646A31F-0DB7-854F-8FDA-5A99A1D39864}" type="parTrans" cxnId="{6777A6CF-9A6E-1E43-A660-3BB805B5F3EE}">
      <dgm:prSet/>
      <dgm:spPr/>
      <dgm:t>
        <a:bodyPr/>
        <a:lstStyle/>
        <a:p>
          <a:endParaRPr lang="en-US"/>
        </a:p>
      </dgm:t>
    </dgm:pt>
    <dgm:pt modelId="{89F9C952-772F-3443-8A67-C3E6ECF1A161}" type="sibTrans" cxnId="{6777A6CF-9A6E-1E43-A660-3BB805B5F3EE}">
      <dgm:prSet/>
      <dgm:spPr/>
      <dgm:t>
        <a:bodyPr/>
        <a:lstStyle/>
        <a:p>
          <a:endParaRPr lang="en-US"/>
        </a:p>
      </dgm:t>
    </dgm:pt>
    <dgm:pt modelId="{DF90D776-BBB8-0748-8817-1CBFCDA35597}">
      <dgm:prSet phldrT="[Text]" custT="1"/>
      <dgm:spPr/>
      <dgm:t>
        <a:bodyPr/>
        <a:lstStyle/>
        <a:p>
          <a:r>
            <a:rPr lang="en-US" sz="2000" dirty="0"/>
            <a:t>Engagement Activity</a:t>
          </a:r>
        </a:p>
      </dgm:t>
    </dgm:pt>
    <dgm:pt modelId="{5F27A366-5B75-6A4A-A559-194980ECC445}" type="parTrans" cxnId="{44F56CEA-7EE0-5742-A13F-9544D7522530}">
      <dgm:prSet/>
      <dgm:spPr/>
      <dgm:t>
        <a:bodyPr/>
        <a:lstStyle/>
        <a:p>
          <a:endParaRPr lang="en-US"/>
        </a:p>
      </dgm:t>
    </dgm:pt>
    <dgm:pt modelId="{5A01F8E0-5B46-424D-BEFC-2F1D96743A7C}" type="sibTrans" cxnId="{44F56CEA-7EE0-5742-A13F-9544D7522530}">
      <dgm:prSet/>
      <dgm:spPr/>
      <dgm:t>
        <a:bodyPr/>
        <a:lstStyle/>
        <a:p>
          <a:endParaRPr lang="en-US"/>
        </a:p>
      </dgm:t>
    </dgm:pt>
    <dgm:pt modelId="{1BA20074-C381-8A41-97B5-D663AB9B8651}">
      <dgm:prSet custT="1"/>
      <dgm:spPr/>
      <dgm:t>
        <a:bodyPr/>
        <a:lstStyle/>
        <a:p>
          <a:r>
            <a:rPr lang="en-US" sz="1600" dirty="0"/>
            <a:t>Write short reflections bi-weekly on readings, speaker and/or action labs; different formats encouraged (e.g., written, short video, audio note)</a:t>
          </a:r>
        </a:p>
      </dgm:t>
    </dgm:pt>
    <dgm:pt modelId="{2990F1A3-24F4-ED4B-8A7B-B8C7191543C8}" type="parTrans" cxnId="{E5A5D980-73D1-4C43-B8CA-F2AC85B0982C}">
      <dgm:prSet/>
      <dgm:spPr/>
      <dgm:t>
        <a:bodyPr/>
        <a:lstStyle/>
        <a:p>
          <a:endParaRPr lang="en-US"/>
        </a:p>
      </dgm:t>
    </dgm:pt>
    <dgm:pt modelId="{5FA73F30-74AE-BA41-8F2D-AF8531AF3B28}" type="sibTrans" cxnId="{E5A5D980-73D1-4C43-B8CA-F2AC85B0982C}">
      <dgm:prSet/>
      <dgm:spPr/>
      <dgm:t>
        <a:bodyPr/>
        <a:lstStyle/>
        <a:p>
          <a:endParaRPr lang="en-US"/>
        </a:p>
      </dgm:t>
    </dgm:pt>
    <dgm:pt modelId="{2AF4E5BC-1797-5E4E-A437-2574A84D521D}">
      <dgm:prSet custT="1"/>
      <dgm:spPr/>
      <dgm:t>
        <a:bodyPr/>
        <a:lstStyle/>
        <a:p>
          <a:r>
            <a:rPr lang="en-US" sz="1600" dirty="0"/>
            <a:t>Attend an event or engage in an activity outside of class where they can learn about advocacy or engage in direct action at least once over the course of the semester</a:t>
          </a:r>
        </a:p>
      </dgm:t>
    </dgm:pt>
    <dgm:pt modelId="{90BDCD30-6102-814A-8C76-806CA428FF7B}" type="parTrans" cxnId="{676104E1-3AD3-BE49-A918-35A9CAA2BBC4}">
      <dgm:prSet/>
      <dgm:spPr/>
      <dgm:t>
        <a:bodyPr/>
        <a:lstStyle/>
        <a:p>
          <a:endParaRPr lang="en-US"/>
        </a:p>
      </dgm:t>
    </dgm:pt>
    <dgm:pt modelId="{51CECB2E-EB90-4044-8567-27E494F96EAF}" type="sibTrans" cxnId="{676104E1-3AD3-BE49-A918-35A9CAA2BBC4}">
      <dgm:prSet/>
      <dgm:spPr/>
      <dgm:t>
        <a:bodyPr/>
        <a:lstStyle/>
        <a:p>
          <a:endParaRPr lang="en-US"/>
        </a:p>
      </dgm:t>
    </dgm:pt>
    <dgm:pt modelId="{DC0CC5DD-A8CA-4C46-A71C-0F391A6B411A}">
      <dgm:prSet custT="1"/>
      <dgm:spPr/>
      <dgm:t>
        <a:bodyPr/>
        <a:lstStyle/>
        <a:p>
          <a:r>
            <a:rPr lang="en-US" sz="1600" dirty="0"/>
            <a:t>Conduct a critical analysis of a book that explores topics related to systems of oppression and power structure dynamics including any social and structural determinants of health; purpose is to examine the historical context and the extent to which these social and structural drivers impact health inequities and social injustices</a:t>
          </a:r>
        </a:p>
      </dgm:t>
    </dgm:pt>
    <dgm:pt modelId="{D48D7FD6-975C-C04D-9ECE-5965F24D2EB5}" type="parTrans" cxnId="{22985761-6412-D644-8998-A18C854BF469}">
      <dgm:prSet/>
      <dgm:spPr/>
      <dgm:t>
        <a:bodyPr/>
        <a:lstStyle/>
        <a:p>
          <a:endParaRPr lang="en-US"/>
        </a:p>
      </dgm:t>
    </dgm:pt>
    <dgm:pt modelId="{3B9CE0E5-7A9C-2044-A3BE-B17A2AB3AAD7}" type="sibTrans" cxnId="{22985761-6412-D644-8998-A18C854BF469}">
      <dgm:prSet/>
      <dgm:spPr/>
      <dgm:t>
        <a:bodyPr/>
        <a:lstStyle/>
        <a:p>
          <a:endParaRPr lang="en-US"/>
        </a:p>
      </dgm:t>
    </dgm:pt>
    <dgm:pt modelId="{58FBFE05-44E4-B640-BF67-281FD16C9035}">
      <dgm:prSet custT="1"/>
      <dgm:spPr/>
      <dgm:t>
        <a:bodyPr/>
        <a:lstStyle/>
        <a:p>
          <a:r>
            <a:rPr lang="en-US" sz="1600" dirty="0"/>
            <a:t>Create and share a piece of work that integrates a specific topic or strategy from the course with a specific advocacy tool</a:t>
          </a:r>
        </a:p>
      </dgm:t>
    </dgm:pt>
    <dgm:pt modelId="{2D71E4AF-589D-4A40-83CA-F8CC13485B1D}" type="parTrans" cxnId="{1978399B-2B3D-CF41-B100-64ACC74F7406}">
      <dgm:prSet/>
      <dgm:spPr/>
      <dgm:t>
        <a:bodyPr/>
        <a:lstStyle/>
        <a:p>
          <a:endParaRPr lang="en-US"/>
        </a:p>
      </dgm:t>
    </dgm:pt>
    <dgm:pt modelId="{E4933F09-BA82-8347-AA8D-264D73C7A524}" type="sibTrans" cxnId="{1978399B-2B3D-CF41-B100-64ACC74F7406}">
      <dgm:prSet/>
      <dgm:spPr/>
      <dgm:t>
        <a:bodyPr/>
        <a:lstStyle/>
        <a:p>
          <a:endParaRPr lang="en-US"/>
        </a:p>
      </dgm:t>
    </dgm:pt>
    <dgm:pt modelId="{344A365E-0166-4848-AC8A-EDC477CEDCD8}" type="pres">
      <dgm:prSet presAssocID="{A391AAEB-991B-7C40-8D33-1DB31C171A82}" presName="linear" presStyleCnt="0">
        <dgm:presLayoutVars>
          <dgm:dir/>
          <dgm:animLvl val="lvl"/>
          <dgm:resizeHandles val="exact"/>
        </dgm:presLayoutVars>
      </dgm:prSet>
      <dgm:spPr/>
    </dgm:pt>
    <dgm:pt modelId="{0A2FF969-FAA1-0847-A5F5-C18E9C96A414}" type="pres">
      <dgm:prSet presAssocID="{3BC78CF5-E2D4-7542-A3EC-15193785BE38}" presName="parentLin" presStyleCnt="0"/>
      <dgm:spPr/>
    </dgm:pt>
    <dgm:pt modelId="{A63BD342-FE7B-B24B-94B2-68BA3E9137F3}" type="pres">
      <dgm:prSet presAssocID="{3BC78CF5-E2D4-7542-A3EC-15193785BE38}" presName="parentLeftMargin" presStyleLbl="node1" presStyleIdx="0" presStyleCnt="4"/>
      <dgm:spPr/>
    </dgm:pt>
    <dgm:pt modelId="{333910C7-7F93-4B4F-8565-3C754ADD23CB}" type="pres">
      <dgm:prSet presAssocID="{3BC78CF5-E2D4-7542-A3EC-15193785BE38}" presName="parentText" presStyleLbl="node1" presStyleIdx="0" presStyleCnt="4">
        <dgm:presLayoutVars>
          <dgm:chMax val="0"/>
          <dgm:bulletEnabled val="1"/>
        </dgm:presLayoutVars>
      </dgm:prSet>
      <dgm:spPr/>
    </dgm:pt>
    <dgm:pt modelId="{08001ED2-56A3-DE4B-8940-F573A247BB6C}" type="pres">
      <dgm:prSet presAssocID="{3BC78CF5-E2D4-7542-A3EC-15193785BE38}" presName="negativeSpace" presStyleCnt="0"/>
      <dgm:spPr/>
    </dgm:pt>
    <dgm:pt modelId="{7DAD6902-B56C-4A43-A7AD-D9B127CBDB03}" type="pres">
      <dgm:prSet presAssocID="{3BC78CF5-E2D4-7542-A3EC-15193785BE38}" presName="childText" presStyleLbl="conFgAcc1" presStyleIdx="0" presStyleCnt="4">
        <dgm:presLayoutVars>
          <dgm:bulletEnabled val="1"/>
        </dgm:presLayoutVars>
      </dgm:prSet>
      <dgm:spPr/>
    </dgm:pt>
    <dgm:pt modelId="{07CB7010-9A29-664B-8E2D-195CF4057A8A}" type="pres">
      <dgm:prSet presAssocID="{F7529571-B133-674D-B1E9-ADC29D44BCFE}" presName="spaceBetweenRectangles" presStyleCnt="0"/>
      <dgm:spPr/>
    </dgm:pt>
    <dgm:pt modelId="{BBF8815E-82C5-BB48-B69F-DB8903CEEC55}" type="pres">
      <dgm:prSet presAssocID="{DF90D776-BBB8-0748-8817-1CBFCDA35597}" presName="parentLin" presStyleCnt="0"/>
      <dgm:spPr/>
    </dgm:pt>
    <dgm:pt modelId="{9F4B37D1-90C0-CA42-B8FA-77D0780EFC76}" type="pres">
      <dgm:prSet presAssocID="{DF90D776-BBB8-0748-8817-1CBFCDA35597}" presName="parentLeftMargin" presStyleLbl="node1" presStyleIdx="0" presStyleCnt="4"/>
      <dgm:spPr/>
    </dgm:pt>
    <dgm:pt modelId="{9F95AE1C-FE91-D145-963F-687AD12ECFB5}" type="pres">
      <dgm:prSet presAssocID="{DF90D776-BBB8-0748-8817-1CBFCDA35597}" presName="parentText" presStyleLbl="node1" presStyleIdx="1" presStyleCnt="4">
        <dgm:presLayoutVars>
          <dgm:chMax val="0"/>
          <dgm:bulletEnabled val="1"/>
        </dgm:presLayoutVars>
      </dgm:prSet>
      <dgm:spPr/>
    </dgm:pt>
    <dgm:pt modelId="{9DFC46BE-9C07-1845-8C35-5A926BB1BC41}" type="pres">
      <dgm:prSet presAssocID="{DF90D776-BBB8-0748-8817-1CBFCDA35597}" presName="negativeSpace" presStyleCnt="0"/>
      <dgm:spPr/>
    </dgm:pt>
    <dgm:pt modelId="{2A269FD8-E919-0644-BDE6-3A31D16C081E}" type="pres">
      <dgm:prSet presAssocID="{DF90D776-BBB8-0748-8817-1CBFCDA35597}" presName="childText" presStyleLbl="conFgAcc1" presStyleIdx="1" presStyleCnt="4">
        <dgm:presLayoutVars>
          <dgm:bulletEnabled val="1"/>
        </dgm:presLayoutVars>
      </dgm:prSet>
      <dgm:spPr/>
    </dgm:pt>
    <dgm:pt modelId="{838F6CA9-3E87-D64A-9036-148C3B3DE2A9}" type="pres">
      <dgm:prSet presAssocID="{5A01F8E0-5B46-424D-BEFC-2F1D96743A7C}" presName="spaceBetweenRectangles" presStyleCnt="0"/>
      <dgm:spPr/>
    </dgm:pt>
    <dgm:pt modelId="{E3A07D34-058C-DF48-99F5-86C5A11099DF}" type="pres">
      <dgm:prSet presAssocID="{44D31DE1-3109-1C47-B1EE-6FB6C06DC50D}" presName="parentLin" presStyleCnt="0"/>
      <dgm:spPr/>
    </dgm:pt>
    <dgm:pt modelId="{08B19C26-8EC7-C741-80A0-F9C77E1164E3}" type="pres">
      <dgm:prSet presAssocID="{44D31DE1-3109-1C47-B1EE-6FB6C06DC50D}" presName="parentLeftMargin" presStyleLbl="node1" presStyleIdx="1" presStyleCnt="4"/>
      <dgm:spPr/>
    </dgm:pt>
    <dgm:pt modelId="{42A2491C-FEA7-5C45-93A9-B69200B0B041}" type="pres">
      <dgm:prSet presAssocID="{44D31DE1-3109-1C47-B1EE-6FB6C06DC50D}" presName="parentText" presStyleLbl="node1" presStyleIdx="2" presStyleCnt="4">
        <dgm:presLayoutVars>
          <dgm:chMax val="0"/>
          <dgm:bulletEnabled val="1"/>
        </dgm:presLayoutVars>
      </dgm:prSet>
      <dgm:spPr/>
    </dgm:pt>
    <dgm:pt modelId="{61A3D6FE-043F-2547-911F-8E412C33735F}" type="pres">
      <dgm:prSet presAssocID="{44D31DE1-3109-1C47-B1EE-6FB6C06DC50D}" presName="negativeSpace" presStyleCnt="0"/>
      <dgm:spPr/>
    </dgm:pt>
    <dgm:pt modelId="{763FA891-8AB4-454C-85F7-353403DF0466}" type="pres">
      <dgm:prSet presAssocID="{44D31DE1-3109-1C47-B1EE-6FB6C06DC50D}" presName="childText" presStyleLbl="conFgAcc1" presStyleIdx="2" presStyleCnt="4">
        <dgm:presLayoutVars>
          <dgm:bulletEnabled val="1"/>
        </dgm:presLayoutVars>
      </dgm:prSet>
      <dgm:spPr/>
    </dgm:pt>
    <dgm:pt modelId="{C8F4F327-7001-F545-BA6A-F27F9F720BD8}" type="pres">
      <dgm:prSet presAssocID="{F553C75B-CA59-8A45-89EA-3A013E49D791}" presName="spaceBetweenRectangles" presStyleCnt="0"/>
      <dgm:spPr/>
    </dgm:pt>
    <dgm:pt modelId="{705F2E0D-785F-AD4D-9E38-FF1958513CEC}" type="pres">
      <dgm:prSet presAssocID="{EE1ABF49-7CE4-3743-8925-79A091FD5F32}" presName="parentLin" presStyleCnt="0"/>
      <dgm:spPr/>
    </dgm:pt>
    <dgm:pt modelId="{9C45ED8C-5A21-7E42-8E97-71BD0E7D9AA9}" type="pres">
      <dgm:prSet presAssocID="{EE1ABF49-7CE4-3743-8925-79A091FD5F32}" presName="parentLeftMargin" presStyleLbl="node1" presStyleIdx="2" presStyleCnt="4"/>
      <dgm:spPr/>
    </dgm:pt>
    <dgm:pt modelId="{09321955-BCA9-5543-A72D-3A7A99405E3F}" type="pres">
      <dgm:prSet presAssocID="{EE1ABF49-7CE4-3743-8925-79A091FD5F32}" presName="parentText" presStyleLbl="node1" presStyleIdx="3" presStyleCnt="4">
        <dgm:presLayoutVars>
          <dgm:chMax val="0"/>
          <dgm:bulletEnabled val="1"/>
        </dgm:presLayoutVars>
      </dgm:prSet>
      <dgm:spPr/>
    </dgm:pt>
    <dgm:pt modelId="{4C6D0797-6920-1E42-BA71-128FAE904628}" type="pres">
      <dgm:prSet presAssocID="{EE1ABF49-7CE4-3743-8925-79A091FD5F32}" presName="negativeSpace" presStyleCnt="0"/>
      <dgm:spPr/>
    </dgm:pt>
    <dgm:pt modelId="{1776B468-7A9D-654B-A97E-AAADE783EAF5}" type="pres">
      <dgm:prSet presAssocID="{EE1ABF49-7CE4-3743-8925-79A091FD5F32}" presName="childText" presStyleLbl="conFgAcc1" presStyleIdx="3" presStyleCnt="4">
        <dgm:presLayoutVars>
          <dgm:bulletEnabled val="1"/>
        </dgm:presLayoutVars>
      </dgm:prSet>
      <dgm:spPr/>
    </dgm:pt>
  </dgm:ptLst>
  <dgm:cxnLst>
    <dgm:cxn modelId="{A1437D02-0A8B-ED40-897B-EFE140006F0E}" srcId="{A391AAEB-991B-7C40-8D33-1DB31C171A82}" destId="{3BC78CF5-E2D4-7542-A3EC-15193785BE38}" srcOrd="0" destOrd="0" parTransId="{0680F4C9-6A26-3849-A4FE-9DB02CFC04EB}" sibTransId="{F7529571-B133-674D-B1E9-ADC29D44BCFE}"/>
    <dgm:cxn modelId="{596B1B13-ADD8-E847-A3BF-5A657DAFE532}" type="presOf" srcId="{EE1ABF49-7CE4-3743-8925-79A091FD5F32}" destId="{09321955-BCA9-5543-A72D-3A7A99405E3F}" srcOrd="1" destOrd="0" presId="urn:microsoft.com/office/officeart/2005/8/layout/list1"/>
    <dgm:cxn modelId="{1835ED24-BEF5-314A-A55F-FD6FD22097FA}" type="presOf" srcId="{1BA20074-C381-8A41-97B5-D663AB9B8651}" destId="{7DAD6902-B56C-4A43-A7AD-D9B127CBDB03}" srcOrd="0" destOrd="0" presId="urn:microsoft.com/office/officeart/2005/8/layout/list1"/>
    <dgm:cxn modelId="{EBE00B27-D5B9-0B43-9A5E-727AC56C1C93}" type="presOf" srcId="{3BC78CF5-E2D4-7542-A3EC-15193785BE38}" destId="{333910C7-7F93-4B4F-8565-3C754ADD23CB}" srcOrd="1" destOrd="0" presId="urn:microsoft.com/office/officeart/2005/8/layout/list1"/>
    <dgm:cxn modelId="{7E1B5436-7464-504A-BF7F-D8687CEF9A29}" type="presOf" srcId="{DF90D776-BBB8-0748-8817-1CBFCDA35597}" destId="{9F95AE1C-FE91-D145-963F-687AD12ECFB5}" srcOrd="1" destOrd="0" presId="urn:microsoft.com/office/officeart/2005/8/layout/list1"/>
    <dgm:cxn modelId="{C79F6B5C-5B15-2D41-AF58-773B227542D7}" type="presOf" srcId="{DC0CC5DD-A8CA-4C46-A71C-0F391A6B411A}" destId="{763FA891-8AB4-454C-85F7-353403DF0466}" srcOrd="0" destOrd="0" presId="urn:microsoft.com/office/officeart/2005/8/layout/list1"/>
    <dgm:cxn modelId="{171A965E-A85C-AC4B-AACA-3AC406B5860F}" type="presOf" srcId="{2AF4E5BC-1797-5E4E-A437-2574A84D521D}" destId="{2A269FD8-E919-0644-BDE6-3A31D16C081E}" srcOrd="0" destOrd="0" presId="urn:microsoft.com/office/officeart/2005/8/layout/list1"/>
    <dgm:cxn modelId="{22985761-6412-D644-8998-A18C854BF469}" srcId="{44D31DE1-3109-1C47-B1EE-6FB6C06DC50D}" destId="{DC0CC5DD-A8CA-4C46-A71C-0F391A6B411A}" srcOrd="0" destOrd="0" parTransId="{D48D7FD6-975C-C04D-9ECE-5965F24D2EB5}" sibTransId="{3B9CE0E5-7A9C-2044-A3BE-B17A2AB3AAD7}"/>
    <dgm:cxn modelId="{04B1B347-2CC2-134C-8E0C-E316DDB73B05}" type="presOf" srcId="{EE1ABF49-7CE4-3743-8925-79A091FD5F32}" destId="{9C45ED8C-5A21-7E42-8E97-71BD0E7D9AA9}" srcOrd="0" destOrd="0" presId="urn:microsoft.com/office/officeart/2005/8/layout/list1"/>
    <dgm:cxn modelId="{6C28D04D-C0DB-3D4C-B49C-534DE39F6523}" type="presOf" srcId="{58FBFE05-44E4-B640-BF67-281FD16C9035}" destId="{1776B468-7A9D-654B-A97E-AAADE783EAF5}" srcOrd="0" destOrd="0" presId="urn:microsoft.com/office/officeart/2005/8/layout/list1"/>
    <dgm:cxn modelId="{9B2D9F71-3DD7-5942-9540-30FEFE08516C}" type="presOf" srcId="{44D31DE1-3109-1C47-B1EE-6FB6C06DC50D}" destId="{08B19C26-8EC7-C741-80A0-F9C77E1164E3}" srcOrd="0" destOrd="0" presId="urn:microsoft.com/office/officeart/2005/8/layout/list1"/>
    <dgm:cxn modelId="{E5A5D980-73D1-4C43-B8CA-F2AC85B0982C}" srcId="{3BC78CF5-E2D4-7542-A3EC-15193785BE38}" destId="{1BA20074-C381-8A41-97B5-D663AB9B8651}" srcOrd="0" destOrd="0" parTransId="{2990F1A3-24F4-ED4B-8A7B-B8C7191543C8}" sibTransId="{5FA73F30-74AE-BA41-8F2D-AF8531AF3B28}"/>
    <dgm:cxn modelId="{FCE7259B-D4A5-634C-84A5-C01AD966D569}" type="presOf" srcId="{A391AAEB-991B-7C40-8D33-1DB31C171A82}" destId="{344A365E-0166-4848-AC8A-EDC477CEDCD8}" srcOrd="0" destOrd="0" presId="urn:microsoft.com/office/officeart/2005/8/layout/list1"/>
    <dgm:cxn modelId="{1978399B-2B3D-CF41-B100-64ACC74F7406}" srcId="{EE1ABF49-7CE4-3743-8925-79A091FD5F32}" destId="{58FBFE05-44E4-B640-BF67-281FD16C9035}" srcOrd="0" destOrd="0" parTransId="{2D71E4AF-589D-4A40-83CA-F8CC13485B1D}" sibTransId="{E4933F09-BA82-8347-AA8D-264D73C7A524}"/>
    <dgm:cxn modelId="{8046DFA0-D760-8B42-B5FB-0F7BF74FBE24}" srcId="{A391AAEB-991B-7C40-8D33-1DB31C171A82}" destId="{44D31DE1-3109-1C47-B1EE-6FB6C06DC50D}" srcOrd="2" destOrd="0" parTransId="{886DF4CD-E585-A243-B939-4FF243BC6EA6}" sibTransId="{F553C75B-CA59-8A45-89EA-3A013E49D791}"/>
    <dgm:cxn modelId="{6777A6CF-9A6E-1E43-A660-3BB805B5F3EE}" srcId="{A391AAEB-991B-7C40-8D33-1DB31C171A82}" destId="{EE1ABF49-7CE4-3743-8925-79A091FD5F32}" srcOrd="3" destOrd="0" parTransId="{6646A31F-0DB7-854F-8FDA-5A99A1D39864}" sibTransId="{89F9C952-772F-3443-8A67-C3E6ECF1A161}"/>
    <dgm:cxn modelId="{92083AD6-7B44-464E-91DD-508440BE6E4D}" type="presOf" srcId="{44D31DE1-3109-1C47-B1EE-6FB6C06DC50D}" destId="{42A2491C-FEA7-5C45-93A9-B69200B0B041}" srcOrd="1" destOrd="0" presId="urn:microsoft.com/office/officeart/2005/8/layout/list1"/>
    <dgm:cxn modelId="{676104E1-3AD3-BE49-A918-35A9CAA2BBC4}" srcId="{DF90D776-BBB8-0748-8817-1CBFCDA35597}" destId="{2AF4E5BC-1797-5E4E-A437-2574A84D521D}" srcOrd="0" destOrd="0" parTransId="{90BDCD30-6102-814A-8C76-806CA428FF7B}" sibTransId="{51CECB2E-EB90-4044-8567-27E494F96EAF}"/>
    <dgm:cxn modelId="{73734EE3-3FF0-7840-ABB1-BFCBA1D5A99C}" type="presOf" srcId="{3BC78CF5-E2D4-7542-A3EC-15193785BE38}" destId="{A63BD342-FE7B-B24B-94B2-68BA3E9137F3}" srcOrd="0" destOrd="0" presId="urn:microsoft.com/office/officeart/2005/8/layout/list1"/>
    <dgm:cxn modelId="{44F56CEA-7EE0-5742-A13F-9544D7522530}" srcId="{A391AAEB-991B-7C40-8D33-1DB31C171A82}" destId="{DF90D776-BBB8-0748-8817-1CBFCDA35597}" srcOrd="1" destOrd="0" parTransId="{5F27A366-5B75-6A4A-A559-194980ECC445}" sibTransId="{5A01F8E0-5B46-424D-BEFC-2F1D96743A7C}"/>
    <dgm:cxn modelId="{229340FB-4AEB-5548-96D8-CBD5191418D5}" type="presOf" srcId="{DF90D776-BBB8-0748-8817-1CBFCDA35597}" destId="{9F4B37D1-90C0-CA42-B8FA-77D0780EFC76}" srcOrd="0" destOrd="0" presId="urn:microsoft.com/office/officeart/2005/8/layout/list1"/>
    <dgm:cxn modelId="{CD93FBD1-C95C-9D43-BF56-079BE76C3325}" type="presParOf" srcId="{344A365E-0166-4848-AC8A-EDC477CEDCD8}" destId="{0A2FF969-FAA1-0847-A5F5-C18E9C96A414}" srcOrd="0" destOrd="0" presId="urn:microsoft.com/office/officeart/2005/8/layout/list1"/>
    <dgm:cxn modelId="{A61F0B7E-1F34-2F40-BC02-ABE2EF519063}" type="presParOf" srcId="{0A2FF969-FAA1-0847-A5F5-C18E9C96A414}" destId="{A63BD342-FE7B-B24B-94B2-68BA3E9137F3}" srcOrd="0" destOrd="0" presId="urn:microsoft.com/office/officeart/2005/8/layout/list1"/>
    <dgm:cxn modelId="{5B3599F5-F72A-DF49-9590-B6DC47188889}" type="presParOf" srcId="{0A2FF969-FAA1-0847-A5F5-C18E9C96A414}" destId="{333910C7-7F93-4B4F-8565-3C754ADD23CB}" srcOrd="1" destOrd="0" presId="urn:microsoft.com/office/officeart/2005/8/layout/list1"/>
    <dgm:cxn modelId="{CB12877E-5538-DB4C-8E02-8C2F5B04AF29}" type="presParOf" srcId="{344A365E-0166-4848-AC8A-EDC477CEDCD8}" destId="{08001ED2-56A3-DE4B-8940-F573A247BB6C}" srcOrd="1" destOrd="0" presId="urn:microsoft.com/office/officeart/2005/8/layout/list1"/>
    <dgm:cxn modelId="{B5FE352A-2AC2-F641-B878-6B906A5B9122}" type="presParOf" srcId="{344A365E-0166-4848-AC8A-EDC477CEDCD8}" destId="{7DAD6902-B56C-4A43-A7AD-D9B127CBDB03}" srcOrd="2" destOrd="0" presId="urn:microsoft.com/office/officeart/2005/8/layout/list1"/>
    <dgm:cxn modelId="{270460D8-952E-F74F-BD33-48CBBF4C3B86}" type="presParOf" srcId="{344A365E-0166-4848-AC8A-EDC477CEDCD8}" destId="{07CB7010-9A29-664B-8E2D-195CF4057A8A}" srcOrd="3" destOrd="0" presId="urn:microsoft.com/office/officeart/2005/8/layout/list1"/>
    <dgm:cxn modelId="{94B3B538-6A39-BE47-82AD-40AA6C713FF0}" type="presParOf" srcId="{344A365E-0166-4848-AC8A-EDC477CEDCD8}" destId="{BBF8815E-82C5-BB48-B69F-DB8903CEEC55}" srcOrd="4" destOrd="0" presId="urn:microsoft.com/office/officeart/2005/8/layout/list1"/>
    <dgm:cxn modelId="{28FD1FF6-E72B-E947-926C-70E03D697A90}" type="presParOf" srcId="{BBF8815E-82C5-BB48-B69F-DB8903CEEC55}" destId="{9F4B37D1-90C0-CA42-B8FA-77D0780EFC76}" srcOrd="0" destOrd="0" presId="urn:microsoft.com/office/officeart/2005/8/layout/list1"/>
    <dgm:cxn modelId="{92C134A5-CEFE-EE49-B70F-09BD6FAD3061}" type="presParOf" srcId="{BBF8815E-82C5-BB48-B69F-DB8903CEEC55}" destId="{9F95AE1C-FE91-D145-963F-687AD12ECFB5}" srcOrd="1" destOrd="0" presId="urn:microsoft.com/office/officeart/2005/8/layout/list1"/>
    <dgm:cxn modelId="{18FF07ED-B9DF-D04D-9968-18CB35B38D33}" type="presParOf" srcId="{344A365E-0166-4848-AC8A-EDC477CEDCD8}" destId="{9DFC46BE-9C07-1845-8C35-5A926BB1BC41}" srcOrd="5" destOrd="0" presId="urn:microsoft.com/office/officeart/2005/8/layout/list1"/>
    <dgm:cxn modelId="{5EEDA316-AB31-AE4B-B3FB-B39F1B236038}" type="presParOf" srcId="{344A365E-0166-4848-AC8A-EDC477CEDCD8}" destId="{2A269FD8-E919-0644-BDE6-3A31D16C081E}" srcOrd="6" destOrd="0" presId="urn:microsoft.com/office/officeart/2005/8/layout/list1"/>
    <dgm:cxn modelId="{26AE39DF-E9B7-104C-B32A-9004EC3C6FA6}" type="presParOf" srcId="{344A365E-0166-4848-AC8A-EDC477CEDCD8}" destId="{838F6CA9-3E87-D64A-9036-148C3B3DE2A9}" srcOrd="7" destOrd="0" presId="urn:microsoft.com/office/officeart/2005/8/layout/list1"/>
    <dgm:cxn modelId="{6129DA48-6861-004B-84C1-D988B8F899B0}" type="presParOf" srcId="{344A365E-0166-4848-AC8A-EDC477CEDCD8}" destId="{E3A07D34-058C-DF48-99F5-86C5A11099DF}" srcOrd="8" destOrd="0" presId="urn:microsoft.com/office/officeart/2005/8/layout/list1"/>
    <dgm:cxn modelId="{BEF651D5-DE48-4E4E-8D82-C13C8277E7B4}" type="presParOf" srcId="{E3A07D34-058C-DF48-99F5-86C5A11099DF}" destId="{08B19C26-8EC7-C741-80A0-F9C77E1164E3}" srcOrd="0" destOrd="0" presId="urn:microsoft.com/office/officeart/2005/8/layout/list1"/>
    <dgm:cxn modelId="{8BA53056-1B7D-D84D-8AF6-56941A4EBE0C}" type="presParOf" srcId="{E3A07D34-058C-DF48-99F5-86C5A11099DF}" destId="{42A2491C-FEA7-5C45-93A9-B69200B0B041}" srcOrd="1" destOrd="0" presId="urn:microsoft.com/office/officeart/2005/8/layout/list1"/>
    <dgm:cxn modelId="{EB36A607-CA4F-E740-9A0F-C5CEB5006832}" type="presParOf" srcId="{344A365E-0166-4848-AC8A-EDC477CEDCD8}" destId="{61A3D6FE-043F-2547-911F-8E412C33735F}" srcOrd="9" destOrd="0" presId="urn:microsoft.com/office/officeart/2005/8/layout/list1"/>
    <dgm:cxn modelId="{B80518E8-BF0A-2244-9887-FE2579D8A8CA}" type="presParOf" srcId="{344A365E-0166-4848-AC8A-EDC477CEDCD8}" destId="{763FA891-8AB4-454C-85F7-353403DF0466}" srcOrd="10" destOrd="0" presId="urn:microsoft.com/office/officeart/2005/8/layout/list1"/>
    <dgm:cxn modelId="{28831FCD-D152-E34E-B83B-6D55604768EF}" type="presParOf" srcId="{344A365E-0166-4848-AC8A-EDC477CEDCD8}" destId="{C8F4F327-7001-F545-BA6A-F27F9F720BD8}" srcOrd="11" destOrd="0" presId="urn:microsoft.com/office/officeart/2005/8/layout/list1"/>
    <dgm:cxn modelId="{EC43B4C7-F0F8-664B-B9E6-8D4FB45047E9}" type="presParOf" srcId="{344A365E-0166-4848-AC8A-EDC477CEDCD8}" destId="{705F2E0D-785F-AD4D-9E38-FF1958513CEC}" srcOrd="12" destOrd="0" presId="urn:microsoft.com/office/officeart/2005/8/layout/list1"/>
    <dgm:cxn modelId="{619A3AAD-D843-224D-9780-6880AC91B4EC}" type="presParOf" srcId="{705F2E0D-785F-AD4D-9E38-FF1958513CEC}" destId="{9C45ED8C-5A21-7E42-8E97-71BD0E7D9AA9}" srcOrd="0" destOrd="0" presId="urn:microsoft.com/office/officeart/2005/8/layout/list1"/>
    <dgm:cxn modelId="{38F13DA5-9F88-6C45-A79F-E92B50A62398}" type="presParOf" srcId="{705F2E0D-785F-AD4D-9E38-FF1958513CEC}" destId="{09321955-BCA9-5543-A72D-3A7A99405E3F}" srcOrd="1" destOrd="0" presId="urn:microsoft.com/office/officeart/2005/8/layout/list1"/>
    <dgm:cxn modelId="{6D5DA94D-50B1-344F-A573-3666CA558B26}" type="presParOf" srcId="{344A365E-0166-4848-AC8A-EDC477CEDCD8}" destId="{4C6D0797-6920-1E42-BA71-128FAE904628}" srcOrd="13" destOrd="0" presId="urn:microsoft.com/office/officeart/2005/8/layout/list1"/>
    <dgm:cxn modelId="{D8E3CBE8-1765-7B4A-8359-C82E4C545752}" type="presParOf" srcId="{344A365E-0166-4848-AC8A-EDC477CEDCD8}" destId="{1776B468-7A9D-654B-A97E-AAADE783EAF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69AB06E-A91E-584D-BEE2-BCA4B25C664B}" type="doc">
      <dgm:prSet loTypeId="urn:microsoft.com/office/officeart/2005/8/layout/bProcess2" loCatId="" qsTypeId="urn:microsoft.com/office/officeart/2005/8/quickstyle/simple1" qsCatId="simple" csTypeId="urn:microsoft.com/office/officeart/2005/8/colors/accent1_2" csCatId="accent1" phldr="1"/>
      <dgm:spPr/>
      <dgm:t>
        <a:bodyPr/>
        <a:lstStyle/>
        <a:p>
          <a:endParaRPr lang="en-US"/>
        </a:p>
      </dgm:t>
    </dgm:pt>
    <dgm:pt modelId="{83CD101F-1FD6-A54C-8090-D2F8F0F6CCE2}">
      <dgm:prSet phldrT="[Text]" custT="1"/>
      <dgm:spPr/>
      <dgm:t>
        <a:bodyPr/>
        <a:lstStyle/>
        <a:p>
          <a:r>
            <a:rPr lang="en-US" sz="1600" dirty="0"/>
            <a:t>End of semester course reflections</a:t>
          </a:r>
        </a:p>
      </dgm:t>
    </dgm:pt>
    <dgm:pt modelId="{930BDC6D-EE0E-BD47-83BC-A84A7CD434A1}" type="parTrans" cxnId="{87F4FD93-0D9B-8846-A311-5153D6588AAD}">
      <dgm:prSet/>
      <dgm:spPr/>
      <dgm:t>
        <a:bodyPr/>
        <a:lstStyle/>
        <a:p>
          <a:endParaRPr lang="en-US"/>
        </a:p>
      </dgm:t>
    </dgm:pt>
    <dgm:pt modelId="{1A6DA016-3F43-A442-937F-F6870FA3BEB5}" type="sibTrans" cxnId="{87F4FD93-0D9B-8846-A311-5153D6588AAD}">
      <dgm:prSet/>
      <dgm:spPr/>
      <dgm:t>
        <a:bodyPr/>
        <a:lstStyle/>
        <a:p>
          <a:endParaRPr lang="en-US"/>
        </a:p>
      </dgm:t>
    </dgm:pt>
    <dgm:pt modelId="{6BF681A7-72A2-5E41-B917-C2A846423A01}">
      <dgm:prSet phldrT="[Text]" custT="1"/>
      <dgm:spPr/>
      <dgm:t>
        <a:bodyPr/>
        <a:lstStyle/>
        <a:p>
          <a:r>
            <a:rPr lang="en-US" sz="1400" dirty="0"/>
            <a:t>Identify course instructor(s) + Instructor of Record if needed</a:t>
          </a:r>
        </a:p>
      </dgm:t>
    </dgm:pt>
    <dgm:pt modelId="{83EDD6D0-3ED1-4D4B-BE5F-D7C153068095}" type="parTrans" cxnId="{8A238E18-88F7-8A41-A0D8-F83020D7902C}">
      <dgm:prSet/>
      <dgm:spPr/>
      <dgm:t>
        <a:bodyPr/>
        <a:lstStyle/>
        <a:p>
          <a:endParaRPr lang="en-US"/>
        </a:p>
      </dgm:t>
    </dgm:pt>
    <dgm:pt modelId="{4DBF000F-8781-494B-B4E4-1BE23E1B8BC3}" type="sibTrans" cxnId="{8A238E18-88F7-8A41-A0D8-F83020D7902C}">
      <dgm:prSet/>
      <dgm:spPr/>
      <dgm:t>
        <a:bodyPr/>
        <a:lstStyle/>
        <a:p>
          <a:endParaRPr lang="en-US"/>
        </a:p>
      </dgm:t>
    </dgm:pt>
    <dgm:pt modelId="{27CE3CEC-9026-7142-A3F2-3AC6E86A408B}">
      <dgm:prSet phldrT="[Text]" custT="1"/>
      <dgm:spPr/>
      <dgm:t>
        <a:bodyPr/>
        <a:lstStyle/>
        <a:p>
          <a:r>
            <a:rPr lang="en-US" sz="1800" dirty="0"/>
            <a:t>Identify course theme</a:t>
          </a:r>
        </a:p>
      </dgm:t>
    </dgm:pt>
    <dgm:pt modelId="{C1BE8EC0-12CB-F944-A495-D4E989F151D1}" type="parTrans" cxnId="{6E2F46AC-7397-2843-BE50-CAAE774593D9}">
      <dgm:prSet/>
      <dgm:spPr/>
      <dgm:t>
        <a:bodyPr/>
        <a:lstStyle/>
        <a:p>
          <a:endParaRPr lang="en-US"/>
        </a:p>
      </dgm:t>
    </dgm:pt>
    <dgm:pt modelId="{3CA31D51-CCE1-8647-ADE2-FF4B846A1B27}" type="sibTrans" cxnId="{6E2F46AC-7397-2843-BE50-CAAE774593D9}">
      <dgm:prSet/>
      <dgm:spPr/>
      <dgm:t>
        <a:bodyPr/>
        <a:lstStyle/>
        <a:p>
          <a:endParaRPr lang="en-US"/>
        </a:p>
      </dgm:t>
    </dgm:pt>
    <dgm:pt modelId="{A0507D8A-2BC7-E046-ADE7-72D8E64A6B0B}">
      <dgm:prSet phldrT="[Text]" custT="1"/>
      <dgm:spPr/>
      <dgm:t>
        <a:bodyPr/>
        <a:lstStyle/>
        <a:p>
          <a:r>
            <a:rPr lang="en-US" sz="1600" dirty="0"/>
            <a:t>Identify course speakers</a:t>
          </a:r>
        </a:p>
      </dgm:t>
    </dgm:pt>
    <dgm:pt modelId="{E7F9F5FF-82D5-8646-911F-4B716E315E4C}" type="parTrans" cxnId="{B12BE764-7910-8141-8DCD-DBB964BD39C9}">
      <dgm:prSet/>
      <dgm:spPr/>
      <dgm:t>
        <a:bodyPr/>
        <a:lstStyle/>
        <a:p>
          <a:endParaRPr lang="en-US"/>
        </a:p>
      </dgm:t>
    </dgm:pt>
    <dgm:pt modelId="{55E2A567-3E6E-C64D-A71D-AA9DBE730239}" type="sibTrans" cxnId="{B12BE764-7910-8141-8DCD-DBB964BD39C9}">
      <dgm:prSet/>
      <dgm:spPr/>
      <dgm:t>
        <a:bodyPr/>
        <a:lstStyle/>
        <a:p>
          <a:endParaRPr lang="en-US"/>
        </a:p>
      </dgm:t>
    </dgm:pt>
    <dgm:pt modelId="{32B7B9E1-1C42-494B-AB5E-B1306E691020}">
      <dgm:prSet phldrT="[Text]" custT="1"/>
      <dgm:spPr/>
      <dgm:t>
        <a:bodyPr/>
        <a:lstStyle/>
        <a:p>
          <a:r>
            <a:rPr lang="en-US" sz="1600" dirty="0"/>
            <a:t>Guest speaker outreach</a:t>
          </a:r>
        </a:p>
      </dgm:t>
    </dgm:pt>
    <dgm:pt modelId="{FCB590D5-DFD3-4D4A-AD66-61EF64A42781}" type="parTrans" cxnId="{28C572C5-15CD-6A46-B3E8-0A27162C0FF1}">
      <dgm:prSet/>
      <dgm:spPr/>
      <dgm:t>
        <a:bodyPr/>
        <a:lstStyle/>
        <a:p>
          <a:endParaRPr lang="en-US"/>
        </a:p>
      </dgm:t>
    </dgm:pt>
    <dgm:pt modelId="{92F1A0CA-EB18-9B43-A5D3-D5C07B0D0179}" type="sibTrans" cxnId="{28C572C5-15CD-6A46-B3E8-0A27162C0FF1}">
      <dgm:prSet/>
      <dgm:spPr/>
      <dgm:t>
        <a:bodyPr/>
        <a:lstStyle/>
        <a:p>
          <a:endParaRPr lang="en-US"/>
        </a:p>
      </dgm:t>
    </dgm:pt>
    <dgm:pt modelId="{ACF6FD91-767E-B141-B047-AB8256E02233}">
      <dgm:prSet phldrT="[Text]" custT="1"/>
      <dgm:spPr/>
      <dgm:t>
        <a:bodyPr/>
        <a:lstStyle/>
        <a:p>
          <a:r>
            <a:rPr lang="en-US" sz="1800" dirty="0"/>
            <a:t>Identify TAs</a:t>
          </a:r>
        </a:p>
      </dgm:t>
    </dgm:pt>
    <dgm:pt modelId="{0F23A409-8C29-F148-BB77-4B7EB89236B9}" type="parTrans" cxnId="{B3BBAE12-D788-474C-A82A-AED7679E634C}">
      <dgm:prSet/>
      <dgm:spPr/>
      <dgm:t>
        <a:bodyPr/>
        <a:lstStyle/>
        <a:p>
          <a:endParaRPr lang="en-US"/>
        </a:p>
      </dgm:t>
    </dgm:pt>
    <dgm:pt modelId="{9C604A76-62C4-1741-989A-BAAFC4F524EC}" type="sibTrans" cxnId="{B3BBAE12-D788-474C-A82A-AED7679E634C}">
      <dgm:prSet/>
      <dgm:spPr/>
      <dgm:t>
        <a:bodyPr/>
        <a:lstStyle/>
        <a:p>
          <a:endParaRPr lang="en-US"/>
        </a:p>
      </dgm:t>
    </dgm:pt>
    <dgm:pt modelId="{5F647815-FAF4-634B-B7FB-A535F37580C9}">
      <dgm:prSet phldrT="[Text]" custT="1"/>
      <dgm:spPr/>
      <dgm:t>
        <a:bodyPr/>
        <a:lstStyle/>
        <a:p>
          <a:r>
            <a:rPr lang="en-US" sz="1600" dirty="0"/>
            <a:t>Plan Action Labs</a:t>
          </a:r>
        </a:p>
      </dgm:t>
    </dgm:pt>
    <dgm:pt modelId="{E70868DD-D5AB-5F4E-A44D-F158BB172EB7}" type="parTrans" cxnId="{2AE6A65B-21EC-074F-98E1-0DD8E624AB39}">
      <dgm:prSet/>
      <dgm:spPr/>
      <dgm:t>
        <a:bodyPr/>
        <a:lstStyle/>
        <a:p>
          <a:endParaRPr lang="en-US"/>
        </a:p>
      </dgm:t>
    </dgm:pt>
    <dgm:pt modelId="{EB3F9494-CC9A-0B44-A0D3-69590E0C26F1}" type="sibTrans" cxnId="{2AE6A65B-21EC-074F-98E1-0DD8E624AB39}">
      <dgm:prSet/>
      <dgm:spPr/>
      <dgm:t>
        <a:bodyPr/>
        <a:lstStyle/>
        <a:p>
          <a:endParaRPr lang="en-US"/>
        </a:p>
      </dgm:t>
    </dgm:pt>
    <dgm:pt modelId="{37260E3A-71EA-D54F-AD6B-DF8A0FAE2B12}">
      <dgm:prSet phldrT="[Text]" custT="1"/>
      <dgm:spPr>
        <a:solidFill>
          <a:srgbClr val="001E62"/>
        </a:solidFill>
      </dgm:spPr>
      <dgm:t>
        <a:bodyPr/>
        <a:lstStyle/>
        <a:p>
          <a:r>
            <a:rPr lang="en-US" sz="1600" dirty="0"/>
            <a:t>Finalize course materials</a:t>
          </a:r>
        </a:p>
      </dgm:t>
    </dgm:pt>
    <dgm:pt modelId="{D9B7CA33-0AD3-224B-BCFB-BF2F186CFCA2}" type="parTrans" cxnId="{5C15060C-8F0B-5E47-AE92-51096988C952}">
      <dgm:prSet/>
      <dgm:spPr/>
      <dgm:t>
        <a:bodyPr/>
        <a:lstStyle/>
        <a:p>
          <a:endParaRPr lang="en-US"/>
        </a:p>
      </dgm:t>
    </dgm:pt>
    <dgm:pt modelId="{5B8B1112-49A2-9242-BA4C-8841C70E4897}" type="sibTrans" cxnId="{5C15060C-8F0B-5E47-AE92-51096988C952}">
      <dgm:prSet/>
      <dgm:spPr/>
      <dgm:t>
        <a:bodyPr/>
        <a:lstStyle/>
        <a:p>
          <a:endParaRPr lang="en-US"/>
        </a:p>
      </dgm:t>
    </dgm:pt>
    <dgm:pt modelId="{C3C5A4FB-AE7B-E140-9DA7-1F3971B9118D}">
      <dgm:prSet phldrT="[Text]" custT="1"/>
      <dgm:spPr/>
      <dgm:t>
        <a:bodyPr/>
        <a:lstStyle/>
        <a:p>
          <a:r>
            <a:rPr lang="en-US" sz="1600" dirty="0"/>
            <a:t>Promote course</a:t>
          </a:r>
        </a:p>
      </dgm:t>
    </dgm:pt>
    <dgm:pt modelId="{259FA52B-8579-D149-8DA9-D2BF4B49DEAF}" type="parTrans" cxnId="{F3B0434A-422D-4041-A0D0-435977044C34}">
      <dgm:prSet/>
      <dgm:spPr/>
      <dgm:t>
        <a:bodyPr/>
        <a:lstStyle/>
        <a:p>
          <a:endParaRPr lang="en-US"/>
        </a:p>
      </dgm:t>
    </dgm:pt>
    <dgm:pt modelId="{5E25F219-8F1E-E14A-A6B5-3A4A4CB4A733}" type="sibTrans" cxnId="{F3B0434A-422D-4041-A0D0-435977044C34}">
      <dgm:prSet/>
      <dgm:spPr/>
      <dgm:t>
        <a:bodyPr/>
        <a:lstStyle/>
        <a:p>
          <a:endParaRPr lang="en-US"/>
        </a:p>
      </dgm:t>
    </dgm:pt>
    <dgm:pt modelId="{402FECB7-008F-A345-88B7-501AB1D480B9}">
      <dgm:prSet/>
      <dgm:spPr>
        <a:solidFill>
          <a:srgbClr val="001E62"/>
        </a:solidFill>
      </dgm:spPr>
      <dgm:t>
        <a:bodyPr/>
        <a:lstStyle/>
        <a:p>
          <a:r>
            <a:rPr lang="en-US" dirty="0"/>
            <a:t>Launch Course </a:t>
          </a:r>
        </a:p>
      </dgm:t>
    </dgm:pt>
    <dgm:pt modelId="{50FB897E-D23C-E04A-BF57-678CC7703E85}" type="parTrans" cxnId="{FC7B605B-1D10-7A41-9A63-CAABAB9EFBCB}">
      <dgm:prSet/>
      <dgm:spPr/>
      <dgm:t>
        <a:bodyPr/>
        <a:lstStyle/>
        <a:p>
          <a:endParaRPr lang="en-US"/>
        </a:p>
      </dgm:t>
    </dgm:pt>
    <dgm:pt modelId="{8B11DD45-6455-BC4F-8578-5FFC1115133A}" type="sibTrans" cxnId="{FC7B605B-1D10-7A41-9A63-CAABAB9EFBCB}">
      <dgm:prSet/>
      <dgm:spPr/>
      <dgm:t>
        <a:bodyPr/>
        <a:lstStyle/>
        <a:p>
          <a:endParaRPr lang="en-US"/>
        </a:p>
      </dgm:t>
    </dgm:pt>
    <dgm:pt modelId="{95926114-57AE-824C-89F3-0F418346B644}" type="pres">
      <dgm:prSet presAssocID="{A69AB06E-A91E-584D-BEE2-BCA4B25C664B}" presName="diagram" presStyleCnt="0">
        <dgm:presLayoutVars>
          <dgm:dir/>
          <dgm:resizeHandles/>
        </dgm:presLayoutVars>
      </dgm:prSet>
      <dgm:spPr/>
    </dgm:pt>
    <dgm:pt modelId="{9D9A45D5-222C-3241-ABCF-D3CA33D9E584}" type="pres">
      <dgm:prSet presAssocID="{83CD101F-1FD6-A54C-8090-D2F8F0F6CCE2}" presName="firstNode" presStyleLbl="node1" presStyleIdx="0" presStyleCnt="10" custScaleX="129433" custScaleY="115308">
        <dgm:presLayoutVars>
          <dgm:bulletEnabled val="1"/>
        </dgm:presLayoutVars>
      </dgm:prSet>
      <dgm:spPr/>
    </dgm:pt>
    <dgm:pt modelId="{0FF29168-2620-CC42-87E8-3759C752B7CC}" type="pres">
      <dgm:prSet presAssocID="{1A6DA016-3F43-A442-937F-F6870FA3BEB5}" presName="sibTrans" presStyleLbl="sibTrans2D1" presStyleIdx="0" presStyleCnt="9"/>
      <dgm:spPr/>
    </dgm:pt>
    <dgm:pt modelId="{AC196895-9CE1-2E4E-917F-2D2492DE59BC}" type="pres">
      <dgm:prSet presAssocID="{6BF681A7-72A2-5E41-B917-C2A846423A01}" presName="middleNode" presStyleCnt="0"/>
      <dgm:spPr/>
    </dgm:pt>
    <dgm:pt modelId="{FD86F0FA-468B-4C49-8F20-88EC245DB669}" type="pres">
      <dgm:prSet presAssocID="{6BF681A7-72A2-5E41-B917-C2A846423A01}" presName="padding" presStyleLbl="node1" presStyleIdx="0" presStyleCnt="10"/>
      <dgm:spPr/>
    </dgm:pt>
    <dgm:pt modelId="{442C37DD-FE55-1B4F-BDFE-B50D6AA532D8}" type="pres">
      <dgm:prSet presAssocID="{6BF681A7-72A2-5E41-B917-C2A846423A01}" presName="shape" presStyleLbl="node1" presStyleIdx="1" presStyleCnt="10" custScaleX="200129" custScaleY="167990">
        <dgm:presLayoutVars>
          <dgm:bulletEnabled val="1"/>
        </dgm:presLayoutVars>
      </dgm:prSet>
      <dgm:spPr/>
    </dgm:pt>
    <dgm:pt modelId="{EACA58AF-F91D-C646-AAA8-AD2AE9F185FF}" type="pres">
      <dgm:prSet presAssocID="{4DBF000F-8781-494B-B4E4-1BE23E1B8BC3}" presName="sibTrans" presStyleLbl="sibTrans2D1" presStyleIdx="1" presStyleCnt="9"/>
      <dgm:spPr/>
    </dgm:pt>
    <dgm:pt modelId="{8785DC5B-42BF-0E4F-BF8A-C497E1363B97}" type="pres">
      <dgm:prSet presAssocID="{ACF6FD91-767E-B141-B047-AB8256E02233}" presName="middleNode" presStyleCnt="0"/>
      <dgm:spPr/>
    </dgm:pt>
    <dgm:pt modelId="{E052FEA9-0E33-5E46-AB3A-307595A0511D}" type="pres">
      <dgm:prSet presAssocID="{ACF6FD91-767E-B141-B047-AB8256E02233}" presName="padding" presStyleLbl="node1" presStyleIdx="1" presStyleCnt="10"/>
      <dgm:spPr/>
    </dgm:pt>
    <dgm:pt modelId="{7E9B9492-421E-7D4C-8FE7-F62FFCD8CFEA}" type="pres">
      <dgm:prSet presAssocID="{ACF6FD91-767E-B141-B047-AB8256E02233}" presName="shape" presStyleLbl="node1" presStyleIdx="2" presStyleCnt="10" custScaleX="155635" custScaleY="158733">
        <dgm:presLayoutVars>
          <dgm:bulletEnabled val="1"/>
        </dgm:presLayoutVars>
      </dgm:prSet>
      <dgm:spPr/>
    </dgm:pt>
    <dgm:pt modelId="{5120E078-8E4E-AC41-9919-DBD6CB2AC48D}" type="pres">
      <dgm:prSet presAssocID="{9C604A76-62C4-1741-989A-BAAFC4F524EC}" presName="sibTrans" presStyleLbl="sibTrans2D1" presStyleIdx="2" presStyleCnt="9"/>
      <dgm:spPr/>
    </dgm:pt>
    <dgm:pt modelId="{73A47090-4A80-9C4F-8530-0467442662E4}" type="pres">
      <dgm:prSet presAssocID="{27CE3CEC-9026-7142-A3F2-3AC6E86A408B}" presName="middleNode" presStyleCnt="0"/>
      <dgm:spPr/>
    </dgm:pt>
    <dgm:pt modelId="{5502A18A-A34D-E44D-A70B-839C11E5F704}" type="pres">
      <dgm:prSet presAssocID="{27CE3CEC-9026-7142-A3F2-3AC6E86A408B}" presName="padding" presStyleLbl="node1" presStyleIdx="2" presStyleCnt="10"/>
      <dgm:spPr/>
    </dgm:pt>
    <dgm:pt modelId="{3B7783F3-C139-AE4B-A4CA-BA2374BE1B2A}" type="pres">
      <dgm:prSet presAssocID="{27CE3CEC-9026-7142-A3F2-3AC6E86A408B}" presName="shape" presStyleLbl="node1" presStyleIdx="3" presStyleCnt="10" custScaleX="165090" custScaleY="151780">
        <dgm:presLayoutVars>
          <dgm:bulletEnabled val="1"/>
        </dgm:presLayoutVars>
      </dgm:prSet>
      <dgm:spPr/>
    </dgm:pt>
    <dgm:pt modelId="{EBB0FB8C-459C-6A40-AD2A-BC212193B78F}" type="pres">
      <dgm:prSet presAssocID="{3CA31D51-CCE1-8647-ADE2-FF4B846A1B27}" presName="sibTrans" presStyleLbl="sibTrans2D1" presStyleIdx="3" presStyleCnt="9"/>
      <dgm:spPr/>
    </dgm:pt>
    <dgm:pt modelId="{AAE2DE9B-0B87-9049-8148-86D9D7171EB9}" type="pres">
      <dgm:prSet presAssocID="{A0507D8A-2BC7-E046-ADE7-72D8E64A6B0B}" presName="middleNode" presStyleCnt="0"/>
      <dgm:spPr/>
    </dgm:pt>
    <dgm:pt modelId="{FB3CEB8F-9311-CF4B-8130-50D5462E31A5}" type="pres">
      <dgm:prSet presAssocID="{A0507D8A-2BC7-E046-ADE7-72D8E64A6B0B}" presName="padding" presStyleLbl="node1" presStyleIdx="3" presStyleCnt="10"/>
      <dgm:spPr/>
    </dgm:pt>
    <dgm:pt modelId="{17BD2AAC-B8B9-5A4D-8DB1-B662A85AB86C}" type="pres">
      <dgm:prSet presAssocID="{A0507D8A-2BC7-E046-ADE7-72D8E64A6B0B}" presName="shape" presStyleLbl="node1" presStyleIdx="4" presStyleCnt="10" custScaleX="171387" custScaleY="154728">
        <dgm:presLayoutVars>
          <dgm:bulletEnabled val="1"/>
        </dgm:presLayoutVars>
      </dgm:prSet>
      <dgm:spPr/>
    </dgm:pt>
    <dgm:pt modelId="{34F48280-4FBA-994D-ABD8-11533404ACAF}" type="pres">
      <dgm:prSet presAssocID="{55E2A567-3E6E-C64D-A71D-AA9DBE730239}" presName="sibTrans" presStyleLbl="sibTrans2D1" presStyleIdx="4" presStyleCnt="9"/>
      <dgm:spPr/>
    </dgm:pt>
    <dgm:pt modelId="{D9163BCF-CCA2-8140-A81F-6FC8426A9B42}" type="pres">
      <dgm:prSet presAssocID="{32B7B9E1-1C42-494B-AB5E-B1306E691020}" presName="middleNode" presStyleCnt="0"/>
      <dgm:spPr/>
    </dgm:pt>
    <dgm:pt modelId="{7012398E-6573-7545-BAD9-ABB7BCDAAD67}" type="pres">
      <dgm:prSet presAssocID="{32B7B9E1-1C42-494B-AB5E-B1306E691020}" presName="padding" presStyleLbl="node1" presStyleIdx="4" presStyleCnt="10"/>
      <dgm:spPr/>
    </dgm:pt>
    <dgm:pt modelId="{8E4569FB-15CA-9A49-98D8-57450A448B5A}" type="pres">
      <dgm:prSet presAssocID="{32B7B9E1-1C42-494B-AB5E-B1306E691020}" presName="shape" presStyleLbl="node1" presStyleIdx="5" presStyleCnt="10" custScaleX="162913" custScaleY="160630">
        <dgm:presLayoutVars>
          <dgm:bulletEnabled val="1"/>
        </dgm:presLayoutVars>
      </dgm:prSet>
      <dgm:spPr/>
    </dgm:pt>
    <dgm:pt modelId="{911432C8-F364-1740-8A41-94D13F73865A}" type="pres">
      <dgm:prSet presAssocID="{92F1A0CA-EB18-9B43-A5D3-D5C07B0D0179}" presName="sibTrans" presStyleLbl="sibTrans2D1" presStyleIdx="5" presStyleCnt="9"/>
      <dgm:spPr/>
    </dgm:pt>
    <dgm:pt modelId="{E76EE486-C48A-014A-90AE-7FF1ABE9C4D7}" type="pres">
      <dgm:prSet presAssocID="{5F647815-FAF4-634B-B7FB-A535F37580C9}" presName="middleNode" presStyleCnt="0"/>
      <dgm:spPr/>
    </dgm:pt>
    <dgm:pt modelId="{4CB88D1B-7097-AE4C-A2CA-F53CEF3C0CC3}" type="pres">
      <dgm:prSet presAssocID="{5F647815-FAF4-634B-B7FB-A535F37580C9}" presName="padding" presStyleLbl="node1" presStyleIdx="5" presStyleCnt="10"/>
      <dgm:spPr/>
    </dgm:pt>
    <dgm:pt modelId="{A45C110A-033E-0C44-9E2A-E75AD0E2FC40}" type="pres">
      <dgm:prSet presAssocID="{5F647815-FAF4-634B-B7FB-A535F37580C9}" presName="shape" presStyleLbl="node1" presStyleIdx="6" presStyleCnt="10" custScaleX="151873" custScaleY="139820">
        <dgm:presLayoutVars>
          <dgm:bulletEnabled val="1"/>
        </dgm:presLayoutVars>
      </dgm:prSet>
      <dgm:spPr/>
    </dgm:pt>
    <dgm:pt modelId="{D7175B40-3C59-2A44-9118-FD752909C055}" type="pres">
      <dgm:prSet presAssocID="{EB3F9494-CC9A-0B44-A0D3-69590E0C26F1}" presName="sibTrans" presStyleLbl="sibTrans2D1" presStyleIdx="6" presStyleCnt="9"/>
      <dgm:spPr/>
    </dgm:pt>
    <dgm:pt modelId="{73A39D8A-E67F-0D42-A1BF-D7D434693B46}" type="pres">
      <dgm:prSet presAssocID="{37260E3A-71EA-D54F-AD6B-DF8A0FAE2B12}" presName="middleNode" presStyleCnt="0"/>
      <dgm:spPr/>
    </dgm:pt>
    <dgm:pt modelId="{E840AC5C-5921-A040-8987-00CD3BF5FBA1}" type="pres">
      <dgm:prSet presAssocID="{37260E3A-71EA-D54F-AD6B-DF8A0FAE2B12}" presName="padding" presStyleLbl="node1" presStyleIdx="6" presStyleCnt="10"/>
      <dgm:spPr/>
    </dgm:pt>
    <dgm:pt modelId="{96ECFF81-884A-2F4B-9669-92E123709883}" type="pres">
      <dgm:prSet presAssocID="{37260E3A-71EA-D54F-AD6B-DF8A0FAE2B12}" presName="shape" presStyleLbl="node1" presStyleIdx="7" presStyleCnt="10" custScaleX="175271" custScaleY="159862">
        <dgm:presLayoutVars>
          <dgm:bulletEnabled val="1"/>
        </dgm:presLayoutVars>
      </dgm:prSet>
      <dgm:spPr/>
    </dgm:pt>
    <dgm:pt modelId="{71EBB81C-8B0D-4D48-92DE-9016A136A71B}" type="pres">
      <dgm:prSet presAssocID="{5B8B1112-49A2-9242-BA4C-8841C70E4897}" presName="sibTrans" presStyleLbl="sibTrans2D1" presStyleIdx="7" presStyleCnt="9"/>
      <dgm:spPr/>
    </dgm:pt>
    <dgm:pt modelId="{BAFE1C0A-FCFB-1A4D-AEF4-229CBB15FC52}" type="pres">
      <dgm:prSet presAssocID="{C3C5A4FB-AE7B-E140-9DA7-1F3971B9118D}" presName="middleNode" presStyleCnt="0"/>
      <dgm:spPr/>
    </dgm:pt>
    <dgm:pt modelId="{269ED1F7-489C-EC40-B3E1-B46553C7F348}" type="pres">
      <dgm:prSet presAssocID="{C3C5A4FB-AE7B-E140-9DA7-1F3971B9118D}" presName="padding" presStyleLbl="node1" presStyleIdx="7" presStyleCnt="10"/>
      <dgm:spPr/>
    </dgm:pt>
    <dgm:pt modelId="{8D2A1F55-E14F-4E4E-9DB7-ABE1940F899C}" type="pres">
      <dgm:prSet presAssocID="{C3C5A4FB-AE7B-E140-9DA7-1F3971B9118D}" presName="shape" presStyleLbl="node1" presStyleIdx="8" presStyleCnt="10" custScaleX="155868" custScaleY="147261">
        <dgm:presLayoutVars>
          <dgm:bulletEnabled val="1"/>
        </dgm:presLayoutVars>
      </dgm:prSet>
      <dgm:spPr/>
    </dgm:pt>
    <dgm:pt modelId="{E4083A04-D102-CD4B-A0AE-9EB5B5F5A5B5}" type="pres">
      <dgm:prSet presAssocID="{5E25F219-8F1E-E14A-A6B5-3A4A4CB4A733}" presName="sibTrans" presStyleLbl="sibTrans2D1" presStyleIdx="8" presStyleCnt="9"/>
      <dgm:spPr/>
    </dgm:pt>
    <dgm:pt modelId="{BF00F564-9935-3B49-A390-AD7DCE5D9644}" type="pres">
      <dgm:prSet presAssocID="{402FECB7-008F-A345-88B7-501AB1D480B9}" presName="lastNode" presStyleLbl="node1" presStyleIdx="9" presStyleCnt="10">
        <dgm:presLayoutVars>
          <dgm:bulletEnabled val="1"/>
        </dgm:presLayoutVars>
      </dgm:prSet>
      <dgm:spPr/>
    </dgm:pt>
  </dgm:ptLst>
  <dgm:cxnLst>
    <dgm:cxn modelId="{6403DE01-5983-3043-9D50-A5D91C1F7F8E}" type="presOf" srcId="{83CD101F-1FD6-A54C-8090-D2F8F0F6CCE2}" destId="{9D9A45D5-222C-3241-ABCF-D3CA33D9E584}" srcOrd="0" destOrd="0" presId="urn:microsoft.com/office/officeart/2005/8/layout/bProcess2"/>
    <dgm:cxn modelId="{5697B708-D87A-8B40-92C2-1683A7B33483}" type="presOf" srcId="{55E2A567-3E6E-C64D-A71D-AA9DBE730239}" destId="{34F48280-4FBA-994D-ABD8-11533404ACAF}" srcOrd="0" destOrd="0" presId="urn:microsoft.com/office/officeart/2005/8/layout/bProcess2"/>
    <dgm:cxn modelId="{5C15060C-8F0B-5E47-AE92-51096988C952}" srcId="{A69AB06E-A91E-584D-BEE2-BCA4B25C664B}" destId="{37260E3A-71EA-D54F-AD6B-DF8A0FAE2B12}" srcOrd="7" destOrd="0" parTransId="{D9B7CA33-0AD3-224B-BCFB-BF2F186CFCA2}" sibTransId="{5B8B1112-49A2-9242-BA4C-8841C70E4897}"/>
    <dgm:cxn modelId="{B3BBAE12-D788-474C-A82A-AED7679E634C}" srcId="{A69AB06E-A91E-584D-BEE2-BCA4B25C664B}" destId="{ACF6FD91-767E-B141-B047-AB8256E02233}" srcOrd="2" destOrd="0" parTransId="{0F23A409-8C29-F148-BB77-4B7EB89236B9}" sibTransId="{9C604A76-62C4-1741-989A-BAAFC4F524EC}"/>
    <dgm:cxn modelId="{8A238E18-88F7-8A41-A0D8-F83020D7902C}" srcId="{A69AB06E-A91E-584D-BEE2-BCA4B25C664B}" destId="{6BF681A7-72A2-5E41-B917-C2A846423A01}" srcOrd="1" destOrd="0" parTransId="{83EDD6D0-3ED1-4D4B-BE5F-D7C153068095}" sibTransId="{4DBF000F-8781-494B-B4E4-1BE23E1B8BC3}"/>
    <dgm:cxn modelId="{8395DA20-8AA8-904E-BA3C-B2008025DF05}" type="presOf" srcId="{402FECB7-008F-A345-88B7-501AB1D480B9}" destId="{BF00F564-9935-3B49-A390-AD7DCE5D9644}" srcOrd="0" destOrd="0" presId="urn:microsoft.com/office/officeart/2005/8/layout/bProcess2"/>
    <dgm:cxn modelId="{3893B02B-7CC0-1045-8EF2-9EFE8D4A04AE}" type="presOf" srcId="{5E25F219-8F1E-E14A-A6B5-3A4A4CB4A733}" destId="{E4083A04-D102-CD4B-A0AE-9EB5B5F5A5B5}" srcOrd="0" destOrd="0" presId="urn:microsoft.com/office/officeart/2005/8/layout/bProcess2"/>
    <dgm:cxn modelId="{AC5DBE3F-29C7-8046-BAA8-B2EFA48EAF34}" type="presOf" srcId="{32B7B9E1-1C42-494B-AB5E-B1306E691020}" destId="{8E4569FB-15CA-9A49-98D8-57450A448B5A}" srcOrd="0" destOrd="0" presId="urn:microsoft.com/office/officeart/2005/8/layout/bProcess2"/>
    <dgm:cxn modelId="{FC7B605B-1D10-7A41-9A63-CAABAB9EFBCB}" srcId="{A69AB06E-A91E-584D-BEE2-BCA4B25C664B}" destId="{402FECB7-008F-A345-88B7-501AB1D480B9}" srcOrd="9" destOrd="0" parTransId="{50FB897E-D23C-E04A-BF57-678CC7703E85}" sibTransId="{8B11DD45-6455-BC4F-8578-5FFC1115133A}"/>
    <dgm:cxn modelId="{2AE6A65B-21EC-074F-98E1-0DD8E624AB39}" srcId="{A69AB06E-A91E-584D-BEE2-BCA4B25C664B}" destId="{5F647815-FAF4-634B-B7FB-A535F37580C9}" srcOrd="6" destOrd="0" parTransId="{E70868DD-D5AB-5F4E-A44D-F158BB172EB7}" sibTransId="{EB3F9494-CC9A-0B44-A0D3-69590E0C26F1}"/>
    <dgm:cxn modelId="{9182EA5D-7586-2A4D-BB76-E1A6ED0582EB}" type="presOf" srcId="{3CA31D51-CCE1-8647-ADE2-FF4B846A1B27}" destId="{EBB0FB8C-459C-6A40-AD2A-BC212193B78F}" srcOrd="0" destOrd="0" presId="urn:microsoft.com/office/officeart/2005/8/layout/bProcess2"/>
    <dgm:cxn modelId="{7FA03B44-131F-7545-9B22-01AF2E93AEA4}" type="presOf" srcId="{EB3F9494-CC9A-0B44-A0D3-69590E0C26F1}" destId="{D7175B40-3C59-2A44-9118-FD752909C055}" srcOrd="0" destOrd="0" presId="urn:microsoft.com/office/officeart/2005/8/layout/bProcess2"/>
    <dgm:cxn modelId="{B12BE764-7910-8141-8DCD-DBB964BD39C9}" srcId="{A69AB06E-A91E-584D-BEE2-BCA4B25C664B}" destId="{A0507D8A-2BC7-E046-ADE7-72D8E64A6B0B}" srcOrd="4" destOrd="0" parTransId="{E7F9F5FF-82D5-8646-911F-4B716E315E4C}" sibTransId="{55E2A567-3E6E-C64D-A71D-AA9DBE730239}"/>
    <dgm:cxn modelId="{F3B0434A-422D-4041-A0D0-435977044C34}" srcId="{A69AB06E-A91E-584D-BEE2-BCA4B25C664B}" destId="{C3C5A4FB-AE7B-E140-9DA7-1F3971B9118D}" srcOrd="8" destOrd="0" parTransId="{259FA52B-8579-D149-8DA9-D2BF4B49DEAF}" sibTransId="{5E25F219-8F1E-E14A-A6B5-3A4A4CB4A733}"/>
    <dgm:cxn modelId="{16FBB16D-A3C0-1C42-91F2-F9AF33E1C71C}" type="presOf" srcId="{4DBF000F-8781-494B-B4E4-1BE23E1B8BC3}" destId="{EACA58AF-F91D-C646-AAA8-AD2AE9F185FF}" srcOrd="0" destOrd="0" presId="urn:microsoft.com/office/officeart/2005/8/layout/bProcess2"/>
    <dgm:cxn modelId="{F5695E71-5F84-454C-8934-EFBF605C0E9E}" type="presOf" srcId="{5B8B1112-49A2-9242-BA4C-8841C70E4897}" destId="{71EBB81C-8B0D-4D48-92DE-9016A136A71B}" srcOrd="0" destOrd="0" presId="urn:microsoft.com/office/officeart/2005/8/layout/bProcess2"/>
    <dgm:cxn modelId="{FEE13D53-36F3-CC46-ABDD-88F3C5B3DEF0}" type="presOf" srcId="{9C604A76-62C4-1741-989A-BAAFC4F524EC}" destId="{5120E078-8E4E-AC41-9919-DBD6CB2AC48D}" srcOrd="0" destOrd="0" presId="urn:microsoft.com/office/officeart/2005/8/layout/bProcess2"/>
    <dgm:cxn modelId="{5FCC9377-6DFE-4640-B6EF-1F5CEA6249C8}" type="presOf" srcId="{1A6DA016-3F43-A442-937F-F6870FA3BEB5}" destId="{0FF29168-2620-CC42-87E8-3759C752B7CC}" srcOrd="0" destOrd="0" presId="urn:microsoft.com/office/officeart/2005/8/layout/bProcess2"/>
    <dgm:cxn modelId="{87F4FD93-0D9B-8846-A311-5153D6588AAD}" srcId="{A69AB06E-A91E-584D-BEE2-BCA4B25C664B}" destId="{83CD101F-1FD6-A54C-8090-D2F8F0F6CCE2}" srcOrd="0" destOrd="0" parTransId="{930BDC6D-EE0E-BD47-83BC-A84A7CD434A1}" sibTransId="{1A6DA016-3F43-A442-937F-F6870FA3BEB5}"/>
    <dgm:cxn modelId="{D2DE9EA8-5ACA-B542-8EEC-FA7580D9377E}" type="presOf" srcId="{37260E3A-71EA-D54F-AD6B-DF8A0FAE2B12}" destId="{96ECFF81-884A-2F4B-9669-92E123709883}" srcOrd="0" destOrd="0" presId="urn:microsoft.com/office/officeart/2005/8/layout/bProcess2"/>
    <dgm:cxn modelId="{6E2F46AC-7397-2843-BE50-CAAE774593D9}" srcId="{A69AB06E-A91E-584D-BEE2-BCA4B25C664B}" destId="{27CE3CEC-9026-7142-A3F2-3AC6E86A408B}" srcOrd="3" destOrd="0" parTransId="{C1BE8EC0-12CB-F944-A495-D4E989F151D1}" sibTransId="{3CA31D51-CCE1-8647-ADE2-FF4B846A1B27}"/>
    <dgm:cxn modelId="{CBC2CBB1-296F-BC46-81C7-6FEA17683C85}" type="presOf" srcId="{C3C5A4FB-AE7B-E140-9DA7-1F3971B9118D}" destId="{8D2A1F55-E14F-4E4E-9DB7-ABE1940F899C}" srcOrd="0" destOrd="0" presId="urn:microsoft.com/office/officeart/2005/8/layout/bProcess2"/>
    <dgm:cxn modelId="{C7EF5FBA-FCB0-554E-BAE2-775E2F992CB4}" type="presOf" srcId="{A0507D8A-2BC7-E046-ADE7-72D8E64A6B0B}" destId="{17BD2AAC-B8B9-5A4D-8DB1-B662A85AB86C}" srcOrd="0" destOrd="0" presId="urn:microsoft.com/office/officeart/2005/8/layout/bProcess2"/>
    <dgm:cxn modelId="{96D0D6C3-B80F-D64F-A0DC-1A45DA5E788D}" type="presOf" srcId="{27CE3CEC-9026-7142-A3F2-3AC6E86A408B}" destId="{3B7783F3-C139-AE4B-A4CA-BA2374BE1B2A}" srcOrd="0" destOrd="0" presId="urn:microsoft.com/office/officeart/2005/8/layout/bProcess2"/>
    <dgm:cxn modelId="{28C572C5-15CD-6A46-B3E8-0A27162C0FF1}" srcId="{A69AB06E-A91E-584D-BEE2-BCA4B25C664B}" destId="{32B7B9E1-1C42-494B-AB5E-B1306E691020}" srcOrd="5" destOrd="0" parTransId="{FCB590D5-DFD3-4D4A-AD66-61EF64A42781}" sibTransId="{92F1A0CA-EB18-9B43-A5D3-D5C07B0D0179}"/>
    <dgm:cxn modelId="{D7AE60CD-FDE5-7E4C-B81D-8D553F9BFC35}" type="presOf" srcId="{ACF6FD91-767E-B141-B047-AB8256E02233}" destId="{7E9B9492-421E-7D4C-8FE7-F62FFCD8CFEA}" srcOrd="0" destOrd="0" presId="urn:microsoft.com/office/officeart/2005/8/layout/bProcess2"/>
    <dgm:cxn modelId="{DC4932E7-BF70-A046-9C05-5F422887132E}" type="presOf" srcId="{92F1A0CA-EB18-9B43-A5D3-D5C07B0D0179}" destId="{911432C8-F364-1740-8A41-94D13F73865A}" srcOrd="0" destOrd="0" presId="urn:microsoft.com/office/officeart/2005/8/layout/bProcess2"/>
    <dgm:cxn modelId="{2B3882E8-F4C8-6B49-874C-D3D7D8981A87}" type="presOf" srcId="{A69AB06E-A91E-584D-BEE2-BCA4B25C664B}" destId="{95926114-57AE-824C-89F3-0F418346B644}" srcOrd="0" destOrd="0" presId="urn:microsoft.com/office/officeart/2005/8/layout/bProcess2"/>
    <dgm:cxn modelId="{416015EC-45B6-F34A-8FBE-1E53963F8644}" type="presOf" srcId="{5F647815-FAF4-634B-B7FB-A535F37580C9}" destId="{A45C110A-033E-0C44-9E2A-E75AD0E2FC40}" srcOrd="0" destOrd="0" presId="urn:microsoft.com/office/officeart/2005/8/layout/bProcess2"/>
    <dgm:cxn modelId="{72BE07FE-A0A4-C148-A6FB-0668312CCD89}" type="presOf" srcId="{6BF681A7-72A2-5E41-B917-C2A846423A01}" destId="{442C37DD-FE55-1B4F-BDFE-B50D6AA532D8}" srcOrd="0" destOrd="0" presId="urn:microsoft.com/office/officeart/2005/8/layout/bProcess2"/>
    <dgm:cxn modelId="{FB37EE21-0C2E-0E40-8090-39E918D2BB84}" type="presParOf" srcId="{95926114-57AE-824C-89F3-0F418346B644}" destId="{9D9A45D5-222C-3241-ABCF-D3CA33D9E584}" srcOrd="0" destOrd="0" presId="urn:microsoft.com/office/officeart/2005/8/layout/bProcess2"/>
    <dgm:cxn modelId="{2B097F45-AF43-BB47-B62A-02B670CD1B2D}" type="presParOf" srcId="{95926114-57AE-824C-89F3-0F418346B644}" destId="{0FF29168-2620-CC42-87E8-3759C752B7CC}" srcOrd="1" destOrd="0" presId="urn:microsoft.com/office/officeart/2005/8/layout/bProcess2"/>
    <dgm:cxn modelId="{BCACC57E-A36B-924B-9C71-727ACD78C207}" type="presParOf" srcId="{95926114-57AE-824C-89F3-0F418346B644}" destId="{AC196895-9CE1-2E4E-917F-2D2492DE59BC}" srcOrd="2" destOrd="0" presId="urn:microsoft.com/office/officeart/2005/8/layout/bProcess2"/>
    <dgm:cxn modelId="{0C276CA9-72ED-7248-A7BC-E13A0A0CE222}" type="presParOf" srcId="{AC196895-9CE1-2E4E-917F-2D2492DE59BC}" destId="{FD86F0FA-468B-4C49-8F20-88EC245DB669}" srcOrd="0" destOrd="0" presId="urn:microsoft.com/office/officeart/2005/8/layout/bProcess2"/>
    <dgm:cxn modelId="{4C2E4107-0420-CC45-8480-DBF0D613C33C}" type="presParOf" srcId="{AC196895-9CE1-2E4E-917F-2D2492DE59BC}" destId="{442C37DD-FE55-1B4F-BDFE-B50D6AA532D8}" srcOrd="1" destOrd="0" presId="urn:microsoft.com/office/officeart/2005/8/layout/bProcess2"/>
    <dgm:cxn modelId="{95524E1D-43E9-AB4C-81B9-E32EFA881800}" type="presParOf" srcId="{95926114-57AE-824C-89F3-0F418346B644}" destId="{EACA58AF-F91D-C646-AAA8-AD2AE9F185FF}" srcOrd="3" destOrd="0" presId="urn:microsoft.com/office/officeart/2005/8/layout/bProcess2"/>
    <dgm:cxn modelId="{53189648-A7C0-2E4E-ADB1-12C14B17025A}" type="presParOf" srcId="{95926114-57AE-824C-89F3-0F418346B644}" destId="{8785DC5B-42BF-0E4F-BF8A-C497E1363B97}" srcOrd="4" destOrd="0" presId="urn:microsoft.com/office/officeart/2005/8/layout/bProcess2"/>
    <dgm:cxn modelId="{82227D93-2C55-4F4C-90EB-18F174A1B62B}" type="presParOf" srcId="{8785DC5B-42BF-0E4F-BF8A-C497E1363B97}" destId="{E052FEA9-0E33-5E46-AB3A-307595A0511D}" srcOrd="0" destOrd="0" presId="urn:microsoft.com/office/officeart/2005/8/layout/bProcess2"/>
    <dgm:cxn modelId="{069BECAD-F054-BD44-854C-51D69B031656}" type="presParOf" srcId="{8785DC5B-42BF-0E4F-BF8A-C497E1363B97}" destId="{7E9B9492-421E-7D4C-8FE7-F62FFCD8CFEA}" srcOrd="1" destOrd="0" presId="urn:microsoft.com/office/officeart/2005/8/layout/bProcess2"/>
    <dgm:cxn modelId="{02B9FA96-E7EA-6448-9683-14BB2D037B92}" type="presParOf" srcId="{95926114-57AE-824C-89F3-0F418346B644}" destId="{5120E078-8E4E-AC41-9919-DBD6CB2AC48D}" srcOrd="5" destOrd="0" presId="urn:microsoft.com/office/officeart/2005/8/layout/bProcess2"/>
    <dgm:cxn modelId="{3ED46176-3388-B141-B615-95C892B08A99}" type="presParOf" srcId="{95926114-57AE-824C-89F3-0F418346B644}" destId="{73A47090-4A80-9C4F-8530-0467442662E4}" srcOrd="6" destOrd="0" presId="urn:microsoft.com/office/officeart/2005/8/layout/bProcess2"/>
    <dgm:cxn modelId="{FD540525-EDDF-D64B-BAB2-4CD9BA47B3AD}" type="presParOf" srcId="{73A47090-4A80-9C4F-8530-0467442662E4}" destId="{5502A18A-A34D-E44D-A70B-839C11E5F704}" srcOrd="0" destOrd="0" presId="urn:microsoft.com/office/officeart/2005/8/layout/bProcess2"/>
    <dgm:cxn modelId="{26A420EA-6181-3E47-A18D-FFCFF6A6E699}" type="presParOf" srcId="{73A47090-4A80-9C4F-8530-0467442662E4}" destId="{3B7783F3-C139-AE4B-A4CA-BA2374BE1B2A}" srcOrd="1" destOrd="0" presId="urn:microsoft.com/office/officeart/2005/8/layout/bProcess2"/>
    <dgm:cxn modelId="{18B24CE4-4A9F-0A4C-AA32-6FBCAF9CB0E5}" type="presParOf" srcId="{95926114-57AE-824C-89F3-0F418346B644}" destId="{EBB0FB8C-459C-6A40-AD2A-BC212193B78F}" srcOrd="7" destOrd="0" presId="urn:microsoft.com/office/officeart/2005/8/layout/bProcess2"/>
    <dgm:cxn modelId="{A8B99989-0EA9-524E-AAF6-486587B54B23}" type="presParOf" srcId="{95926114-57AE-824C-89F3-0F418346B644}" destId="{AAE2DE9B-0B87-9049-8148-86D9D7171EB9}" srcOrd="8" destOrd="0" presId="urn:microsoft.com/office/officeart/2005/8/layout/bProcess2"/>
    <dgm:cxn modelId="{D28E65EB-7EDA-884C-A33B-ECE01C41900B}" type="presParOf" srcId="{AAE2DE9B-0B87-9049-8148-86D9D7171EB9}" destId="{FB3CEB8F-9311-CF4B-8130-50D5462E31A5}" srcOrd="0" destOrd="0" presId="urn:microsoft.com/office/officeart/2005/8/layout/bProcess2"/>
    <dgm:cxn modelId="{48A4D9F0-425E-FA4C-BB70-F237E718AE3E}" type="presParOf" srcId="{AAE2DE9B-0B87-9049-8148-86D9D7171EB9}" destId="{17BD2AAC-B8B9-5A4D-8DB1-B662A85AB86C}" srcOrd="1" destOrd="0" presId="urn:microsoft.com/office/officeart/2005/8/layout/bProcess2"/>
    <dgm:cxn modelId="{3459231B-A33C-B94C-998A-6709082D2563}" type="presParOf" srcId="{95926114-57AE-824C-89F3-0F418346B644}" destId="{34F48280-4FBA-994D-ABD8-11533404ACAF}" srcOrd="9" destOrd="0" presId="urn:microsoft.com/office/officeart/2005/8/layout/bProcess2"/>
    <dgm:cxn modelId="{D23711C2-4CF1-9647-AECE-301C5598DABA}" type="presParOf" srcId="{95926114-57AE-824C-89F3-0F418346B644}" destId="{D9163BCF-CCA2-8140-A81F-6FC8426A9B42}" srcOrd="10" destOrd="0" presId="urn:microsoft.com/office/officeart/2005/8/layout/bProcess2"/>
    <dgm:cxn modelId="{B4D73ABD-ED60-5541-BFB1-D73DA59A64C7}" type="presParOf" srcId="{D9163BCF-CCA2-8140-A81F-6FC8426A9B42}" destId="{7012398E-6573-7545-BAD9-ABB7BCDAAD67}" srcOrd="0" destOrd="0" presId="urn:microsoft.com/office/officeart/2005/8/layout/bProcess2"/>
    <dgm:cxn modelId="{53BD53C6-FF36-CB44-9F23-D4D90C705834}" type="presParOf" srcId="{D9163BCF-CCA2-8140-A81F-6FC8426A9B42}" destId="{8E4569FB-15CA-9A49-98D8-57450A448B5A}" srcOrd="1" destOrd="0" presId="urn:microsoft.com/office/officeart/2005/8/layout/bProcess2"/>
    <dgm:cxn modelId="{4B8F5AFE-B121-774F-84AD-22D9F302B4C2}" type="presParOf" srcId="{95926114-57AE-824C-89F3-0F418346B644}" destId="{911432C8-F364-1740-8A41-94D13F73865A}" srcOrd="11" destOrd="0" presId="urn:microsoft.com/office/officeart/2005/8/layout/bProcess2"/>
    <dgm:cxn modelId="{B15F4937-8798-044F-AD68-846C53596515}" type="presParOf" srcId="{95926114-57AE-824C-89F3-0F418346B644}" destId="{E76EE486-C48A-014A-90AE-7FF1ABE9C4D7}" srcOrd="12" destOrd="0" presId="urn:microsoft.com/office/officeart/2005/8/layout/bProcess2"/>
    <dgm:cxn modelId="{83AA1C85-5B90-574B-B160-5FB11D0D7C3F}" type="presParOf" srcId="{E76EE486-C48A-014A-90AE-7FF1ABE9C4D7}" destId="{4CB88D1B-7097-AE4C-A2CA-F53CEF3C0CC3}" srcOrd="0" destOrd="0" presId="urn:microsoft.com/office/officeart/2005/8/layout/bProcess2"/>
    <dgm:cxn modelId="{983F4B13-7ED6-DA40-9A60-5D05CC4819DA}" type="presParOf" srcId="{E76EE486-C48A-014A-90AE-7FF1ABE9C4D7}" destId="{A45C110A-033E-0C44-9E2A-E75AD0E2FC40}" srcOrd="1" destOrd="0" presId="urn:microsoft.com/office/officeart/2005/8/layout/bProcess2"/>
    <dgm:cxn modelId="{43548ADE-1C4E-4F47-B822-7B80550306F9}" type="presParOf" srcId="{95926114-57AE-824C-89F3-0F418346B644}" destId="{D7175B40-3C59-2A44-9118-FD752909C055}" srcOrd="13" destOrd="0" presId="urn:microsoft.com/office/officeart/2005/8/layout/bProcess2"/>
    <dgm:cxn modelId="{03F97090-3A98-A546-97A9-AE33B734D229}" type="presParOf" srcId="{95926114-57AE-824C-89F3-0F418346B644}" destId="{73A39D8A-E67F-0D42-A1BF-D7D434693B46}" srcOrd="14" destOrd="0" presId="urn:microsoft.com/office/officeart/2005/8/layout/bProcess2"/>
    <dgm:cxn modelId="{1DB10EFA-3FBD-DC48-89C6-7F9835B4EBAE}" type="presParOf" srcId="{73A39D8A-E67F-0D42-A1BF-D7D434693B46}" destId="{E840AC5C-5921-A040-8987-00CD3BF5FBA1}" srcOrd="0" destOrd="0" presId="urn:microsoft.com/office/officeart/2005/8/layout/bProcess2"/>
    <dgm:cxn modelId="{4500BD27-F7DD-2D4F-A43C-6C21EE936696}" type="presParOf" srcId="{73A39D8A-E67F-0D42-A1BF-D7D434693B46}" destId="{96ECFF81-884A-2F4B-9669-92E123709883}" srcOrd="1" destOrd="0" presId="urn:microsoft.com/office/officeart/2005/8/layout/bProcess2"/>
    <dgm:cxn modelId="{71926809-0417-4D4C-AF81-5F438D846D49}" type="presParOf" srcId="{95926114-57AE-824C-89F3-0F418346B644}" destId="{71EBB81C-8B0D-4D48-92DE-9016A136A71B}" srcOrd="15" destOrd="0" presId="urn:microsoft.com/office/officeart/2005/8/layout/bProcess2"/>
    <dgm:cxn modelId="{68E3CC16-34FC-744B-BA08-5812D88B586E}" type="presParOf" srcId="{95926114-57AE-824C-89F3-0F418346B644}" destId="{BAFE1C0A-FCFB-1A4D-AEF4-229CBB15FC52}" srcOrd="16" destOrd="0" presId="urn:microsoft.com/office/officeart/2005/8/layout/bProcess2"/>
    <dgm:cxn modelId="{CE45E345-267B-EF46-909E-171C1B61210C}" type="presParOf" srcId="{BAFE1C0A-FCFB-1A4D-AEF4-229CBB15FC52}" destId="{269ED1F7-489C-EC40-B3E1-B46553C7F348}" srcOrd="0" destOrd="0" presId="urn:microsoft.com/office/officeart/2005/8/layout/bProcess2"/>
    <dgm:cxn modelId="{FEE52398-6BF6-1D45-913B-995DE156DD7A}" type="presParOf" srcId="{BAFE1C0A-FCFB-1A4D-AEF4-229CBB15FC52}" destId="{8D2A1F55-E14F-4E4E-9DB7-ABE1940F899C}" srcOrd="1" destOrd="0" presId="urn:microsoft.com/office/officeart/2005/8/layout/bProcess2"/>
    <dgm:cxn modelId="{CE70C096-C838-3040-9059-CB5C0064062D}" type="presParOf" srcId="{95926114-57AE-824C-89F3-0F418346B644}" destId="{E4083A04-D102-CD4B-A0AE-9EB5B5F5A5B5}" srcOrd="17" destOrd="0" presId="urn:microsoft.com/office/officeart/2005/8/layout/bProcess2"/>
    <dgm:cxn modelId="{D2A02498-AED9-324A-B39B-C2E6FFF8721D}" type="presParOf" srcId="{95926114-57AE-824C-89F3-0F418346B644}" destId="{BF00F564-9935-3B49-A390-AD7DCE5D9644}" srcOrd="18"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C155A-3FDC-4341-A407-8A564E5BB850}">
      <dsp:nvSpPr>
        <dsp:cNvPr id="0" name=""/>
        <dsp:cNvSpPr/>
      </dsp:nvSpPr>
      <dsp:spPr>
        <a:xfrm>
          <a:off x="368761" y="590370"/>
          <a:ext cx="7967082" cy="1089914"/>
        </a:xfrm>
        <a:prstGeom prst="roundRect">
          <a:avLst>
            <a:gd name="adj" fmla="val 1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 modelId="{CD363047-D6FB-4E39-9A30-6DDB0D6D2D82}">
      <dsp:nvSpPr>
        <dsp:cNvPr id="0" name=""/>
        <dsp:cNvSpPr/>
      </dsp:nvSpPr>
      <dsp:spPr>
        <a:xfrm>
          <a:off x="594057" y="872922"/>
          <a:ext cx="599452" cy="5994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8CF3FE1-6A33-4CFA-B61B-854A1993F2B0}">
      <dsp:nvSpPr>
        <dsp:cNvPr id="0" name=""/>
        <dsp:cNvSpPr/>
      </dsp:nvSpPr>
      <dsp:spPr>
        <a:xfrm>
          <a:off x="1258850" y="590370"/>
          <a:ext cx="7516919" cy="108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349" tIns="115349" rIns="115349" bIns="115349" numCol="1" spcCol="1270" anchor="ctr" anchorCtr="0">
          <a:noAutofit/>
        </a:bodyPr>
        <a:lstStyle/>
        <a:p>
          <a:pPr marL="0" lvl="0" indent="0" algn="l" defTabSz="1111250">
            <a:lnSpc>
              <a:spcPct val="100000"/>
            </a:lnSpc>
            <a:spcBef>
              <a:spcPct val="0"/>
            </a:spcBef>
            <a:spcAft>
              <a:spcPct val="35000"/>
            </a:spcAft>
            <a:buNone/>
          </a:pPr>
          <a:r>
            <a:rPr lang="en-US" sz="2500" b="0" kern="1200" dirty="0"/>
            <a:t>Up to 1.0 CPH recertification credit</a:t>
          </a:r>
          <a:endParaRPr lang="en-US" sz="2500" kern="1200" dirty="0"/>
        </a:p>
      </dsp:txBody>
      <dsp:txXfrm>
        <a:off x="1258850" y="590370"/>
        <a:ext cx="7516919" cy="1089914"/>
      </dsp:txXfrm>
    </dsp:sp>
    <dsp:sp modelId="{B719CBF6-A499-461F-B30A-F560247C4A22}">
      <dsp:nvSpPr>
        <dsp:cNvPr id="0" name=""/>
        <dsp:cNvSpPr/>
      </dsp:nvSpPr>
      <dsp:spPr>
        <a:xfrm>
          <a:off x="363320" y="1900054"/>
          <a:ext cx="7961290" cy="10899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249D20-F82B-4BB7-92A6-7965E2948661}">
      <dsp:nvSpPr>
        <dsp:cNvPr id="0" name=""/>
        <dsp:cNvSpPr/>
      </dsp:nvSpPr>
      <dsp:spPr>
        <a:xfrm>
          <a:off x="556735" y="2197993"/>
          <a:ext cx="599452" cy="5994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CE199AE-3662-42A9-B265-55190F9DFBC9}">
      <dsp:nvSpPr>
        <dsp:cNvPr id="0" name=""/>
        <dsp:cNvSpPr/>
      </dsp:nvSpPr>
      <dsp:spPr>
        <a:xfrm>
          <a:off x="1258850" y="1900054"/>
          <a:ext cx="7516919" cy="108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349" tIns="115349" rIns="115349" bIns="115349" numCol="1" spcCol="1270" anchor="ctr" anchorCtr="0">
          <a:noAutofit/>
        </a:bodyPr>
        <a:lstStyle/>
        <a:p>
          <a:pPr marL="0" lvl="0" indent="0" algn="l" defTabSz="1111250">
            <a:lnSpc>
              <a:spcPct val="100000"/>
            </a:lnSpc>
            <a:spcBef>
              <a:spcPct val="0"/>
            </a:spcBef>
            <a:spcAft>
              <a:spcPct val="35000"/>
            </a:spcAft>
            <a:buNone/>
          </a:pPr>
          <a:r>
            <a:rPr lang="en-US" sz="2500" b="0" kern="1200" dirty="0"/>
            <a:t>Slides &amp; recording on website within 24 hours</a:t>
          </a:r>
          <a:endParaRPr lang="en-US" sz="2500" kern="1200" dirty="0"/>
        </a:p>
      </dsp:txBody>
      <dsp:txXfrm>
        <a:off x="1258850" y="1900054"/>
        <a:ext cx="7516919" cy="1089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F7B3B-AA72-4408-AA5B-9BB3890986FA}">
      <dsp:nvSpPr>
        <dsp:cNvPr id="0" name=""/>
        <dsp:cNvSpPr/>
      </dsp:nvSpPr>
      <dsp:spPr>
        <a:xfrm>
          <a:off x="1589550" y="246448"/>
          <a:ext cx="4726194" cy="1476935"/>
        </a:xfrm>
        <a:prstGeom prst="rect">
          <a:avLst/>
        </a:prstGeom>
        <a:solidFill>
          <a:schemeClr val="bg1"/>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0378"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dirty="0"/>
            <a:t>Panelists</a:t>
          </a:r>
        </a:p>
      </dsp:txBody>
      <dsp:txXfrm>
        <a:off x="1589550" y="246448"/>
        <a:ext cx="4726194" cy="1476935"/>
      </dsp:txXfrm>
    </dsp:sp>
    <dsp:sp modelId="{83B9E7F1-8FDD-4219-8769-A22439F09797}">
      <dsp:nvSpPr>
        <dsp:cNvPr id="0" name=""/>
        <dsp:cNvSpPr/>
      </dsp:nvSpPr>
      <dsp:spPr>
        <a:xfrm>
          <a:off x="1392625" y="33113"/>
          <a:ext cx="1033855" cy="155078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483B84-9FBC-4F04-8ACF-330594435412}">
      <dsp:nvSpPr>
        <dsp:cNvPr id="0" name=""/>
        <dsp:cNvSpPr/>
      </dsp:nvSpPr>
      <dsp:spPr>
        <a:xfrm>
          <a:off x="1589550" y="2105746"/>
          <a:ext cx="4726194" cy="1476935"/>
        </a:xfrm>
        <a:prstGeom prst="rect">
          <a:avLst/>
        </a:prstGeom>
        <a:solidFill>
          <a:schemeClr val="bg1"/>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0378"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dirty="0"/>
            <a:t>Q&amp;A session</a:t>
          </a:r>
        </a:p>
      </dsp:txBody>
      <dsp:txXfrm>
        <a:off x="1589550" y="2105746"/>
        <a:ext cx="4726194" cy="1476935"/>
      </dsp:txXfrm>
    </dsp:sp>
    <dsp:sp modelId="{F0A87F41-09AD-451B-97AC-E0B90F9AE80D}">
      <dsp:nvSpPr>
        <dsp:cNvPr id="0" name=""/>
        <dsp:cNvSpPr/>
      </dsp:nvSpPr>
      <dsp:spPr>
        <a:xfrm>
          <a:off x="1392625" y="1892411"/>
          <a:ext cx="1033855" cy="155078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A5D48-DA06-4228-970E-F3EB984B94A0}">
      <dsp:nvSpPr>
        <dsp:cNvPr id="0" name=""/>
        <dsp:cNvSpPr/>
      </dsp:nvSpPr>
      <dsp:spPr>
        <a:xfrm>
          <a:off x="460905" y="1047"/>
          <a:ext cx="3479899" cy="2087939"/>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Assuring conditions in which people can be healthy.</a:t>
          </a:r>
        </a:p>
      </dsp:txBody>
      <dsp:txXfrm>
        <a:off x="460905" y="1047"/>
        <a:ext cx="3479899" cy="2087939"/>
      </dsp:txXfrm>
    </dsp:sp>
    <dsp:sp modelId="{3D9547B7-9050-4A62-A418-965FF3A78654}">
      <dsp:nvSpPr>
        <dsp:cNvPr id="0" name=""/>
        <dsp:cNvSpPr/>
      </dsp:nvSpPr>
      <dsp:spPr>
        <a:xfrm>
          <a:off x="4288794" y="1047"/>
          <a:ext cx="3479899" cy="2087939"/>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Organized community efforts aimed at the prevention of disease and the promotion of health.</a:t>
          </a:r>
        </a:p>
      </dsp:txBody>
      <dsp:txXfrm>
        <a:off x="4288794" y="1047"/>
        <a:ext cx="3479899" cy="2087939"/>
      </dsp:txXfrm>
    </dsp:sp>
    <dsp:sp modelId="{D4B5A10B-09B4-49C5-8047-42CC849D5709}">
      <dsp:nvSpPr>
        <dsp:cNvPr id="0" name=""/>
        <dsp:cNvSpPr/>
      </dsp:nvSpPr>
      <dsp:spPr>
        <a:xfrm>
          <a:off x="2374850" y="2436976"/>
          <a:ext cx="3479899" cy="2087939"/>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Preventing disease, promoting life and promoting health through organized community effort.</a:t>
          </a:r>
        </a:p>
      </dsp:txBody>
      <dsp:txXfrm>
        <a:off x="2374850" y="2436976"/>
        <a:ext cx="3479899" cy="20879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3A1C8-C76D-484A-ACA6-42C99B8A613D}">
      <dsp:nvSpPr>
        <dsp:cNvPr id="0" name=""/>
        <dsp:cNvSpPr/>
      </dsp:nvSpPr>
      <dsp:spPr>
        <a:xfrm>
          <a:off x="0" y="714"/>
          <a:ext cx="5111751" cy="167190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A522C6-96CB-4FE9-B674-75BD598336D0}">
      <dsp:nvSpPr>
        <dsp:cNvPr id="0" name=""/>
        <dsp:cNvSpPr/>
      </dsp:nvSpPr>
      <dsp:spPr>
        <a:xfrm>
          <a:off x="505752" y="376894"/>
          <a:ext cx="919550" cy="9195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E4299B-3FA6-4E34-A4BB-57E33F04F1CE}">
      <dsp:nvSpPr>
        <dsp:cNvPr id="0" name=""/>
        <dsp:cNvSpPr/>
      </dsp:nvSpPr>
      <dsp:spPr>
        <a:xfrm>
          <a:off x="1931055" y="714"/>
          <a:ext cx="3180695" cy="1671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944" tIns="176944" rIns="176944" bIns="176944" numCol="1" spcCol="1270" anchor="ctr" anchorCtr="0">
          <a:noAutofit/>
        </a:bodyPr>
        <a:lstStyle/>
        <a:p>
          <a:pPr marL="0" lvl="0" indent="0" algn="l" defTabSz="1111250">
            <a:lnSpc>
              <a:spcPct val="90000"/>
            </a:lnSpc>
            <a:spcBef>
              <a:spcPct val="0"/>
            </a:spcBef>
            <a:spcAft>
              <a:spcPct val="35000"/>
            </a:spcAft>
            <a:buNone/>
          </a:pPr>
          <a:r>
            <a:rPr lang="en-US" sz="2500" kern="1200"/>
            <a:t>Focus on community assets and deficits</a:t>
          </a:r>
        </a:p>
      </dsp:txBody>
      <dsp:txXfrm>
        <a:off x="1931055" y="714"/>
        <a:ext cx="3180695" cy="1671909"/>
      </dsp:txXfrm>
    </dsp:sp>
    <dsp:sp modelId="{5B794F30-D48B-4A79-8E33-8FCEB32A0937}">
      <dsp:nvSpPr>
        <dsp:cNvPr id="0" name=""/>
        <dsp:cNvSpPr/>
      </dsp:nvSpPr>
      <dsp:spPr>
        <a:xfrm>
          <a:off x="0" y="2090601"/>
          <a:ext cx="5111751" cy="167190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263DB5-C758-4E98-8D31-DB999C7DEB02}">
      <dsp:nvSpPr>
        <dsp:cNvPr id="0" name=""/>
        <dsp:cNvSpPr/>
      </dsp:nvSpPr>
      <dsp:spPr>
        <a:xfrm>
          <a:off x="505752" y="2466781"/>
          <a:ext cx="919550" cy="9195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3843F6-FE70-44B1-8E7C-C8B73373D72E}">
      <dsp:nvSpPr>
        <dsp:cNvPr id="0" name=""/>
        <dsp:cNvSpPr/>
      </dsp:nvSpPr>
      <dsp:spPr>
        <a:xfrm>
          <a:off x="1931055" y="2090601"/>
          <a:ext cx="3180695" cy="1671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944" tIns="176944" rIns="176944" bIns="176944" numCol="1" spcCol="1270" anchor="ctr" anchorCtr="0">
          <a:noAutofit/>
        </a:bodyPr>
        <a:lstStyle/>
        <a:p>
          <a:pPr marL="0" lvl="0" indent="0" algn="l" defTabSz="1111250">
            <a:lnSpc>
              <a:spcPct val="90000"/>
            </a:lnSpc>
            <a:spcBef>
              <a:spcPct val="0"/>
            </a:spcBef>
            <a:spcAft>
              <a:spcPct val="35000"/>
            </a:spcAft>
            <a:buNone/>
          </a:pPr>
          <a:r>
            <a:rPr lang="en-US" sz="2500" kern="1200" dirty="0"/>
            <a:t>Determinants drive health outcomes, thus interventions</a:t>
          </a:r>
        </a:p>
      </dsp:txBody>
      <dsp:txXfrm>
        <a:off x="1931055" y="2090601"/>
        <a:ext cx="3180695" cy="1671909"/>
      </dsp:txXfrm>
    </dsp:sp>
    <dsp:sp modelId="{11A65E07-4DB6-411A-B588-EE7C21D4E8B3}">
      <dsp:nvSpPr>
        <dsp:cNvPr id="0" name=""/>
        <dsp:cNvSpPr/>
      </dsp:nvSpPr>
      <dsp:spPr>
        <a:xfrm>
          <a:off x="0" y="4180488"/>
          <a:ext cx="5111751" cy="167190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33B6D7-4960-439B-8173-9DE175CF2C0A}">
      <dsp:nvSpPr>
        <dsp:cNvPr id="0" name=""/>
        <dsp:cNvSpPr/>
      </dsp:nvSpPr>
      <dsp:spPr>
        <a:xfrm>
          <a:off x="505752" y="4556668"/>
          <a:ext cx="919550" cy="9195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6DF833-B60E-4BE3-BB69-1931BEAA6B39}">
      <dsp:nvSpPr>
        <dsp:cNvPr id="0" name=""/>
        <dsp:cNvSpPr/>
      </dsp:nvSpPr>
      <dsp:spPr>
        <a:xfrm>
          <a:off x="1931055" y="4180488"/>
          <a:ext cx="3180695" cy="1671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944" tIns="176944" rIns="176944" bIns="176944" numCol="1" spcCol="1270" anchor="ctr" anchorCtr="0">
          <a:noAutofit/>
        </a:bodyPr>
        <a:lstStyle/>
        <a:p>
          <a:pPr marL="0" lvl="0" indent="0" algn="l" defTabSz="1111250">
            <a:lnSpc>
              <a:spcPct val="90000"/>
            </a:lnSpc>
            <a:spcBef>
              <a:spcPct val="0"/>
            </a:spcBef>
            <a:spcAft>
              <a:spcPct val="35000"/>
            </a:spcAft>
            <a:buNone/>
          </a:pPr>
          <a:r>
            <a:rPr lang="en-US" sz="2500" kern="1200"/>
            <a:t>Remember, public health is social justice</a:t>
          </a:r>
        </a:p>
      </dsp:txBody>
      <dsp:txXfrm>
        <a:off x="1931055" y="4180488"/>
        <a:ext cx="3180695" cy="16719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6E212-9D9D-D444-B199-AAE8B0EFC767}">
      <dsp:nvSpPr>
        <dsp:cNvPr id="0" name=""/>
        <dsp:cNvSpPr/>
      </dsp:nvSpPr>
      <dsp:spPr>
        <a:xfrm>
          <a:off x="0" y="19233"/>
          <a:ext cx="1594518" cy="4693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Undergraduate</a:t>
          </a:r>
        </a:p>
      </dsp:txBody>
      <dsp:txXfrm>
        <a:off x="13748" y="32981"/>
        <a:ext cx="1567022" cy="441894"/>
      </dsp:txXfrm>
    </dsp:sp>
    <dsp:sp modelId="{1FBCDADA-3FD8-6845-982C-9F0A888D7D22}">
      <dsp:nvSpPr>
        <dsp:cNvPr id="0" name=""/>
        <dsp:cNvSpPr/>
      </dsp:nvSpPr>
      <dsp:spPr>
        <a:xfrm>
          <a:off x="113731" y="488623"/>
          <a:ext cx="91440" cy="335491"/>
        </a:xfrm>
        <a:custGeom>
          <a:avLst/>
          <a:gdLst/>
          <a:ahLst/>
          <a:cxnLst/>
          <a:rect l="0" t="0" r="0" b="0"/>
          <a:pathLst>
            <a:path>
              <a:moveTo>
                <a:pt x="45720" y="0"/>
              </a:moveTo>
              <a:lnTo>
                <a:pt x="45720" y="335491"/>
              </a:lnTo>
              <a:lnTo>
                <a:pt x="108821" y="3354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18B17A-7FD9-1A44-AA0B-EEED4DE09943}">
      <dsp:nvSpPr>
        <dsp:cNvPr id="0" name=""/>
        <dsp:cNvSpPr/>
      </dsp:nvSpPr>
      <dsp:spPr>
        <a:xfrm>
          <a:off x="222553" y="589420"/>
          <a:ext cx="751024"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BA = 50</a:t>
          </a:r>
        </a:p>
      </dsp:txBody>
      <dsp:txXfrm>
        <a:off x="236301" y="603168"/>
        <a:ext cx="723528" cy="441894"/>
      </dsp:txXfrm>
    </dsp:sp>
    <dsp:sp modelId="{71BF1668-71CF-EA4D-A6AB-72682F4E4967}">
      <dsp:nvSpPr>
        <dsp:cNvPr id="0" name=""/>
        <dsp:cNvSpPr/>
      </dsp:nvSpPr>
      <dsp:spPr>
        <a:xfrm>
          <a:off x="113731" y="488623"/>
          <a:ext cx="91440" cy="902876"/>
        </a:xfrm>
        <a:custGeom>
          <a:avLst/>
          <a:gdLst/>
          <a:ahLst/>
          <a:cxnLst/>
          <a:rect l="0" t="0" r="0" b="0"/>
          <a:pathLst>
            <a:path>
              <a:moveTo>
                <a:pt x="45720" y="0"/>
              </a:moveTo>
              <a:lnTo>
                <a:pt x="45720" y="902876"/>
              </a:lnTo>
              <a:lnTo>
                <a:pt x="108821" y="9028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7B5AC5-3A46-B242-8A22-BEBFD9D656D6}">
      <dsp:nvSpPr>
        <dsp:cNvPr id="0" name=""/>
        <dsp:cNvSpPr/>
      </dsp:nvSpPr>
      <dsp:spPr>
        <a:xfrm>
          <a:off x="222553" y="1156805"/>
          <a:ext cx="751024"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BS = 36</a:t>
          </a:r>
        </a:p>
      </dsp:txBody>
      <dsp:txXfrm>
        <a:off x="236301" y="1170553"/>
        <a:ext cx="723528" cy="441894"/>
      </dsp:txXfrm>
    </dsp:sp>
    <dsp:sp modelId="{51252028-AA94-6940-AB99-EC72901BC855}">
      <dsp:nvSpPr>
        <dsp:cNvPr id="0" name=""/>
        <dsp:cNvSpPr/>
      </dsp:nvSpPr>
      <dsp:spPr>
        <a:xfrm>
          <a:off x="1637687" y="18065"/>
          <a:ext cx="1056691" cy="4693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MPH</a:t>
          </a:r>
        </a:p>
      </dsp:txBody>
      <dsp:txXfrm>
        <a:off x="1651435" y="31813"/>
        <a:ext cx="1029195" cy="441894"/>
      </dsp:txXfrm>
    </dsp:sp>
    <dsp:sp modelId="{B74CEBC2-F1E3-D54B-906A-BD6DAE5A517E}">
      <dsp:nvSpPr>
        <dsp:cNvPr id="0" name=""/>
        <dsp:cNvSpPr/>
      </dsp:nvSpPr>
      <dsp:spPr>
        <a:xfrm>
          <a:off x="1743356" y="487455"/>
          <a:ext cx="184810" cy="382243"/>
        </a:xfrm>
        <a:custGeom>
          <a:avLst/>
          <a:gdLst/>
          <a:ahLst/>
          <a:cxnLst/>
          <a:rect l="0" t="0" r="0" b="0"/>
          <a:pathLst>
            <a:path>
              <a:moveTo>
                <a:pt x="0" y="0"/>
              </a:moveTo>
              <a:lnTo>
                <a:pt x="0" y="382243"/>
              </a:lnTo>
              <a:lnTo>
                <a:pt x="184810" y="3822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6B86A9-F72A-4E44-91F1-46D5A468508F}">
      <dsp:nvSpPr>
        <dsp:cNvPr id="0" name=""/>
        <dsp:cNvSpPr/>
      </dsp:nvSpPr>
      <dsp:spPr>
        <a:xfrm>
          <a:off x="1928166" y="635003"/>
          <a:ext cx="923549"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CHS = 125</a:t>
          </a:r>
        </a:p>
      </dsp:txBody>
      <dsp:txXfrm>
        <a:off x="1941914" y="648751"/>
        <a:ext cx="896053" cy="441894"/>
      </dsp:txXfrm>
    </dsp:sp>
    <dsp:sp modelId="{B8CF4912-A1CF-3F45-A872-195E702898A5}">
      <dsp:nvSpPr>
        <dsp:cNvPr id="0" name=""/>
        <dsp:cNvSpPr/>
      </dsp:nvSpPr>
      <dsp:spPr>
        <a:xfrm>
          <a:off x="1743356" y="487455"/>
          <a:ext cx="184810" cy="968980"/>
        </a:xfrm>
        <a:custGeom>
          <a:avLst/>
          <a:gdLst/>
          <a:ahLst/>
          <a:cxnLst/>
          <a:rect l="0" t="0" r="0" b="0"/>
          <a:pathLst>
            <a:path>
              <a:moveTo>
                <a:pt x="0" y="0"/>
              </a:moveTo>
              <a:lnTo>
                <a:pt x="0" y="968980"/>
              </a:lnTo>
              <a:lnTo>
                <a:pt x="184810" y="9689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B2CE89-5E34-A84F-9DBA-8AAA852C2BA2}">
      <dsp:nvSpPr>
        <dsp:cNvPr id="0" name=""/>
        <dsp:cNvSpPr/>
      </dsp:nvSpPr>
      <dsp:spPr>
        <a:xfrm>
          <a:off x="1928166" y="1221741"/>
          <a:ext cx="962332"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EOHS = 42</a:t>
          </a:r>
        </a:p>
      </dsp:txBody>
      <dsp:txXfrm>
        <a:off x="1941914" y="1235489"/>
        <a:ext cx="934836" cy="441894"/>
      </dsp:txXfrm>
    </dsp:sp>
    <dsp:sp modelId="{676EE616-6166-A54F-8D4E-38ACE1E0D3F2}">
      <dsp:nvSpPr>
        <dsp:cNvPr id="0" name=""/>
        <dsp:cNvSpPr/>
      </dsp:nvSpPr>
      <dsp:spPr>
        <a:xfrm>
          <a:off x="1743356" y="487455"/>
          <a:ext cx="184810" cy="1555718"/>
        </a:xfrm>
        <a:custGeom>
          <a:avLst/>
          <a:gdLst/>
          <a:ahLst/>
          <a:cxnLst/>
          <a:rect l="0" t="0" r="0" b="0"/>
          <a:pathLst>
            <a:path>
              <a:moveTo>
                <a:pt x="0" y="0"/>
              </a:moveTo>
              <a:lnTo>
                <a:pt x="0" y="1555718"/>
              </a:lnTo>
              <a:lnTo>
                <a:pt x="184810" y="15557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C2E1DB-25F2-E243-9210-3D6E67D401AC}">
      <dsp:nvSpPr>
        <dsp:cNvPr id="0" name=""/>
        <dsp:cNvSpPr/>
      </dsp:nvSpPr>
      <dsp:spPr>
        <a:xfrm>
          <a:off x="1928166" y="1808478"/>
          <a:ext cx="1174782"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Epidemiology </a:t>
          </a:r>
        </a:p>
        <a:p>
          <a:pPr marL="0" lvl="0" indent="0" algn="ctr" defTabSz="533400">
            <a:lnSpc>
              <a:spcPct val="90000"/>
            </a:lnSpc>
            <a:spcBef>
              <a:spcPct val="0"/>
            </a:spcBef>
            <a:spcAft>
              <a:spcPct val="35000"/>
            </a:spcAft>
            <a:buNone/>
          </a:pPr>
          <a:r>
            <a:rPr lang="en-US" sz="1200" kern="1200" dirty="0"/>
            <a:t>= 102</a:t>
          </a:r>
        </a:p>
      </dsp:txBody>
      <dsp:txXfrm>
        <a:off x="1941914" y="1822226"/>
        <a:ext cx="1147286" cy="441894"/>
      </dsp:txXfrm>
    </dsp:sp>
    <dsp:sp modelId="{F037E65A-66D9-AC4C-B77D-096D1CFEF0FC}">
      <dsp:nvSpPr>
        <dsp:cNvPr id="0" name=""/>
        <dsp:cNvSpPr/>
      </dsp:nvSpPr>
      <dsp:spPr>
        <a:xfrm>
          <a:off x="1743356" y="487455"/>
          <a:ext cx="184810" cy="2142456"/>
        </a:xfrm>
        <a:custGeom>
          <a:avLst/>
          <a:gdLst/>
          <a:ahLst/>
          <a:cxnLst/>
          <a:rect l="0" t="0" r="0" b="0"/>
          <a:pathLst>
            <a:path>
              <a:moveTo>
                <a:pt x="0" y="0"/>
              </a:moveTo>
              <a:lnTo>
                <a:pt x="0" y="2142456"/>
              </a:lnTo>
              <a:lnTo>
                <a:pt x="184810" y="21424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D3CD29-6920-0340-9DA2-DFA35AEFB8B8}">
      <dsp:nvSpPr>
        <dsp:cNvPr id="0" name=""/>
        <dsp:cNvSpPr/>
      </dsp:nvSpPr>
      <dsp:spPr>
        <a:xfrm>
          <a:off x="1928166" y="2395216"/>
          <a:ext cx="1419706"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Biostatistics = 12</a:t>
          </a:r>
        </a:p>
      </dsp:txBody>
      <dsp:txXfrm>
        <a:off x="1941914" y="2408964"/>
        <a:ext cx="1392210" cy="441894"/>
      </dsp:txXfrm>
    </dsp:sp>
    <dsp:sp modelId="{35BA68FD-4454-CB4A-A261-B8610E2C37EF}">
      <dsp:nvSpPr>
        <dsp:cNvPr id="0" name=""/>
        <dsp:cNvSpPr/>
      </dsp:nvSpPr>
      <dsp:spPr>
        <a:xfrm>
          <a:off x="1743356" y="487455"/>
          <a:ext cx="184810" cy="2729193"/>
        </a:xfrm>
        <a:custGeom>
          <a:avLst/>
          <a:gdLst/>
          <a:ahLst/>
          <a:cxnLst/>
          <a:rect l="0" t="0" r="0" b="0"/>
          <a:pathLst>
            <a:path>
              <a:moveTo>
                <a:pt x="0" y="0"/>
              </a:moveTo>
              <a:lnTo>
                <a:pt x="0" y="2729193"/>
              </a:lnTo>
              <a:lnTo>
                <a:pt x="184810" y="27291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917D25-5B73-404D-AE12-D859798DD88B}">
      <dsp:nvSpPr>
        <dsp:cNvPr id="0" name=""/>
        <dsp:cNvSpPr/>
      </dsp:nvSpPr>
      <dsp:spPr>
        <a:xfrm>
          <a:off x="1928166" y="2981954"/>
          <a:ext cx="792563"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HPA = 98</a:t>
          </a:r>
        </a:p>
      </dsp:txBody>
      <dsp:txXfrm>
        <a:off x="1941914" y="2995702"/>
        <a:ext cx="765067" cy="441894"/>
      </dsp:txXfrm>
    </dsp:sp>
    <dsp:sp modelId="{223032A3-774E-6848-85D8-501C3AAC0BCC}">
      <dsp:nvSpPr>
        <dsp:cNvPr id="0" name=""/>
        <dsp:cNvSpPr/>
      </dsp:nvSpPr>
      <dsp:spPr>
        <a:xfrm>
          <a:off x="1743356" y="487455"/>
          <a:ext cx="184810" cy="3288068"/>
        </a:xfrm>
        <a:custGeom>
          <a:avLst/>
          <a:gdLst/>
          <a:ahLst/>
          <a:cxnLst/>
          <a:rect l="0" t="0" r="0" b="0"/>
          <a:pathLst>
            <a:path>
              <a:moveTo>
                <a:pt x="0" y="0"/>
              </a:moveTo>
              <a:lnTo>
                <a:pt x="0" y="3288068"/>
              </a:lnTo>
              <a:lnTo>
                <a:pt x="184810" y="32880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CF0181-7DCD-834A-9086-3BA8F16ED1A3}">
      <dsp:nvSpPr>
        <dsp:cNvPr id="0" name=""/>
        <dsp:cNvSpPr/>
      </dsp:nvSpPr>
      <dsp:spPr>
        <a:xfrm>
          <a:off x="1928166" y="3540828"/>
          <a:ext cx="1568123"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Global Health* = 20</a:t>
          </a:r>
        </a:p>
      </dsp:txBody>
      <dsp:txXfrm>
        <a:off x="1941914" y="3554576"/>
        <a:ext cx="1540627" cy="441894"/>
      </dsp:txXfrm>
    </dsp:sp>
    <dsp:sp modelId="{09A53F26-42EA-564F-88E1-9E70376C2954}">
      <dsp:nvSpPr>
        <dsp:cNvPr id="0" name=""/>
        <dsp:cNvSpPr/>
      </dsp:nvSpPr>
      <dsp:spPr>
        <a:xfrm>
          <a:off x="3422851" y="38591"/>
          <a:ext cx="1056691" cy="4693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MS</a:t>
          </a:r>
        </a:p>
      </dsp:txBody>
      <dsp:txXfrm>
        <a:off x="3436599" y="52339"/>
        <a:ext cx="1029195" cy="441894"/>
      </dsp:txXfrm>
    </dsp:sp>
    <dsp:sp modelId="{BDE975B1-EB3B-B84F-AD9B-2554DD28129C}">
      <dsp:nvSpPr>
        <dsp:cNvPr id="0" name=""/>
        <dsp:cNvSpPr/>
      </dsp:nvSpPr>
      <dsp:spPr>
        <a:xfrm>
          <a:off x="3528520" y="507981"/>
          <a:ext cx="218341" cy="352042"/>
        </a:xfrm>
        <a:custGeom>
          <a:avLst/>
          <a:gdLst/>
          <a:ahLst/>
          <a:cxnLst/>
          <a:rect l="0" t="0" r="0" b="0"/>
          <a:pathLst>
            <a:path>
              <a:moveTo>
                <a:pt x="0" y="0"/>
              </a:moveTo>
              <a:lnTo>
                <a:pt x="0" y="352042"/>
              </a:lnTo>
              <a:lnTo>
                <a:pt x="218341" y="3520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A7E13E-487B-1240-A71C-7F15939CAB7E}">
      <dsp:nvSpPr>
        <dsp:cNvPr id="0" name=""/>
        <dsp:cNvSpPr/>
      </dsp:nvSpPr>
      <dsp:spPr>
        <a:xfrm>
          <a:off x="3746861" y="625329"/>
          <a:ext cx="993417"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EOHS = 4</a:t>
          </a:r>
        </a:p>
      </dsp:txBody>
      <dsp:txXfrm>
        <a:off x="3760609" y="639077"/>
        <a:ext cx="965921" cy="441894"/>
      </dsp:txXfrm>
    </dsp:sp>
    <dsp:sp modelId="{71AC82AE-FBDD-7D42-B214-6FEBDAAA45C3}">
      <dsp:nvSpPr>
        <dsp:cNvPr id="0" name=""/>
        <dsp:cNvSpPr/>
      </dsp:nvSpPr>
      <dsp:spPr>
        <a:xfrm>
          <a:off x="3528520" y="507981"/>
          <a:ext cx="218341" cy="938780"/>
        </a:xfrm>
        <a:custGeom>
          <a:avLst/>
          <a:gdLst/>
          <a:ahLst/>
          <a:cxnLst/>
          <a:rect l="0" t="0" r="0" b="0"/>
          <a:pathLst>
            <a:path>
              <a:moveTo>
                <a:pt x="0" y="0"/>
              </a:moveTo>
              <a:lnTo>
                <a:pt x="0" y="938780"/>
              </a:lnTo>
              <a:lnTo>
                <a:pt x="218341" y="9387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44F436-D7DF-B44F-87E9-9CE0AC84EE9F}">
      <dsp:nvSpPr>
        <dsp:cNvPr id="0" name=""/>
        <dsp:cNvSpPr/>
      </dsp:nvSpPr>
      <dsp:spPr>
        <a:xfrm>
          <a:off x="3746861" y="1212066"/>
          <a:ext cx="1220324"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Epidemiology = 7</a:t>
          </a:r>
        </a:p>
      </dsp:txBody>
      <dsp:txXfrm>
        <a:off x="3760609" y="1225814"/>
        <a:ext cx="1192828" cy="441894"/>
      </dsp:txXfrm>
    </dsp:sp>
    <dsp:sp modelId="{F0AAA2A4-C7CB-FF44-995A-0556D7EBE903}">
      <dsp:nvSpPr>
        <dsp:cNvPr id="0" name=""/>
        <dsp:cNvSpPr/>
      </dsp:nvSpPr>
      <dsp:spPr>
        <a:xfrm>
          <a:off x="3528520" y="507981"/>
          <a:ext cx="218341" cy="1525518"/>
        </a:xfrm>
        <a:custGeom>
          <a:avLst/>
          <a:gdLst/>
          <a:ahLst/>
          <a:cxnLst/>
          <a:rect l="0" t="0" r="0" b="0"/>
          <a:pathLst>
            <a:path>
              <a:moveTo>
                <a:pt x="0" y="0"/>
              </a:moveTo>
              <a:lnTo>
                <a:pt x="0" y="1525518"/>
              </a:lnTo>
              <a:lnTo>
                <a:pt x="218341" y="15255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38D009-8F26-494D-A253-2918C3939BC2}">
      <dsp:nvSpPr>
        <dsp:cNvPr id="0" name=""/>
        <dsp:cNvSpPr/>
      </dsp:nvSpPr>
      <dsp:spPr>
        <a:xfrm>
          <a:off x="3746861" y="1798804"/>
          <a:ext cx="1404445"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Biostatistics = 13</a:t>
          </a:r>
        </a:p>
      </dsp:txBody>
      <dsp:txXfrm>
        <a:off x="3760609" y="1812552"/>
        <a:ext cx="1376949" cy="441894"/>
      </dsp:txXfrm>
    </dsp:sp>
    <dsp:sp modelId="{8DD1C82B-29FC-D34A-BE4D-A8952DF108A8}">
      <dsp:nvSpPr>
        <dsp:cNvPr id="0" name=""/>
        <dsp:cNvSpPr/>
      </dsp:nvSpPr>
      <dsp:spPr>
        <a:xfrm>
          <a:off x="3528520" y="507981"/>
          <a:ext cx="218341" cy="2112255"/>
        </a:xfrm>
        <a:custGeom>
          <a:avLst/>
          <a:gdLst/>
          <a:ahLst/>
          <a:cxnLst/>
          <a:rect l="0" t="0" r="0" b="0"/>
          <a:pathLst>
            <a:path>
              <a:moveTo>
                <a:pt x="0" y="0"/>
              </a:moveTo>
              <a:lnTo>
                <a:pt x="0" y="2112255"/>
              </a:lnTo>
              <a:lnTo>
                <a:pt x="218341" y="21122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E3A9B1-335D-B94E-B095-261D96498ACB}">
      <dsp:nvSpPr>
        <dsp:cNvPr id="0" name=""/>
        <dsp:cNvSpPr/>
      </dsp:nvSpPr>
      <dsp:spPr>
        <a:xfrm>
          <a:off x="3746861" y="2385542"/>
          <a:ext cx="819555"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HPA = 7</a:t>
          </a:r>
        </a:p>
      </dsp:txBody>
      <dsp:txXfrm>
        <a:off x="3760609" y="2399290"/>
        <a:ext cx="792059" cy="441894"/>
      </dsp:txXfrm>
    </dsp:sp>
    <dsp:sp modelId="{7E4CFF66-14B6-F142-B71E-7BC63A1A9754}">
      <dsp:nvSpPr>
        <dsp:cNvPr id="0" name=""/>
        <dsp:cNvSpPr/>
      </dsp:nvSpPr>
      <dsp:spPr>
        <a:xfrm>
          <a:off x="5010079" y="1753"/>
          <a:ext cx="1056691" cy="4693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MHA</a:t>
          </a:r>
        </a:p>
      </dsp:txBody>
      <dsp:txXfrm>
        <a:off x="5023827" y="15501"/>
        <a:ext cx="1029195" cy="441894"/>
      </dsp:txXfrm>
    </dsp:sp>
    <dsp:sp modelId="{701485FA-5159-104C-AF3C-3A861B903AF8}">
      <dsp:nvSpPr>
        <dsp:cNvPr id="0" name=""/>
        <dsp:cNvSpPr/>
      </dsp:nvSpPr>
      <dsp:spPr>
        <a:xfrm>
          <a:off x="5115748" y="471143"/>
          <a:ext cx="105674" cy="352042"/>
        </a:xfrm>
        <a:custGeom>
          <a:avLst/>
          <a:gdLst/>
          <a:ahLst/>
          <a:cxnLst/>
          <a:rect l="0" t="0" r="0" b="0"/>
          <a:pathLst>
            <a:path>
              <a:moveTo>
                <a:pt x="0" y="0"/>
              </a:moveTo>
              <a:lnTo>
                <a:pt x="0" y="352042"/>
              </a:lnTo>
              <a:lnTo>
                <a:pt x="105674" y="3520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C7024E-856F-7B46-AF62-94C5CBA35389}">
      <dsp:nvSpPr>
        <dsp:cNvPr id="0" name=""/>
        <dsp:cNvSpPr/>
      </dsp:nvSpPr>
      <dsp:spPr>
        <a:xfrm>
          <a:off x="5221423" y="588491"/>
          <a:ext cx="901274"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HA = 73</a:t>
          </a:r>
        </a:p>
      </dsp:txBody>
      <dsp:txXfrm>
        <a:off x="5235171" y="602239"/>
        <a:ext cx="873778" cy="441894"/>
      </dsp:txXfrm>
    </dsp:sp>
    <dsp:sp modelId="{CDF5E61C-B2AC-B442-9947-1BA69D7CA215}">
      <dsp:nvSpPr>
        <dsp:cNvPr id="0" name=""/>
        <dsp:cNvSpPr/>
      </dsp:nvSpPr>
      <dsp:spPr>
        <a:xfrm>
          <a:off x="5115748" y="471143"/>
          <a:ext cx="105674" cy="938780"/>
        </a:xfrm>
        <a:custGeom>
          <a:avLst/>
          <a:gdLst/>
          <a:ahLst/>
          <a:cxnLst/>
          <a:rect l="0" t="0" r="0" b="0"/>
          <a:pathLst>
            <a:path>
              <a:moveTo>
                <a:pt x="0" y="0"/>
              </a:moveTo>
              <a:lnTo>
                <a:pt x="0" y="938780"/>
              </a:lnTo>
              <a:lnTo>
                <a:pt x="105674" y="9387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9E8F41-AF89-234C-990A-D54A5D717C96}">
      <dsp:nvSpPr>
        <dsp:cNvPr id="0" name=""/>
        <dsp:cNvSpPr/>
      </dsp:nvSpPr>
      <dsp:spPr>
        <a:xfrm>
          <a:off x="5221423" y="1175229"/>
          <a:ext cx="955603"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EHA = 27</a:t>
          </a:r>
        </a:p>
      </dsp:txBody>
      <dsp:txXfrm>
        <a:off x="5235171" y="1188977"/>
        <a:ext cx="928107" cy="441894"/>
      </dsp:txXfrm>
    </dsp:sp>
    <dsp:sp modelId="{46E846B3-5172-F34F-8ACF-33E36A1D1679}">
      <dsp:nvSpPr>
        <dsp:cNvPr id="0" name=""/>
        <dsp:cNvSpPr/>
      </dsp:nvSpPr>
      <dsp:spPr>
        <a:xfrm>
          <a:off x="6478171" y="28907"/>
          <a:ext cx="1056691" cy="4693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PhD</a:t>
          </a:r>
        </a:p>
      </dsp:txBody>
      <dsp:txXfrm>
        <a:off x="6491919" y="42655"/>
        <a:ext cx="1029195" cy="441894"/>
      </dsp:txXfrm>
    </dsp:sp>
    <dsp:sp modelId="{D0FB2A05-5F98-A249-8670-A2E3F2DCCF99}">
      <dsp:nvSpPr>
        <dsp:cNvPr id="0" name=""/>
        <dsp:cNvSpPr/>
      </dsp:nvSpPr>
      <dsp:spPr>
        <a:xfrm>
          <a:off x="6583841" y="498298"/>
          <a:ext cx="105669" cy="352042"/>
        </a:xfrm>
        <a:custGeom>
          <a:avLst/>
          <a:gdLst/>
          <a:ahLst/>
          <a:cxnLst/>
          <a:rect l="0" t="0" r="0" b="0"/>
          <a:pathLst>
            <a:path>
              <a:moveTo>
                <a:pt x="0" y="0"/>
              </a:moveTo>
              <a:lnTo>
                <a:pt x="0" y="352042"/>
              </a:lnTo>
              <a:lnTo>
                <a:pt x="105669" y="3520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9282FC-7361-E248-B229-7E5A9873E968}">
      <dsp:nvSpPr>
        <dsp:cNvPr id="0" name=""/>
        <dsp:cNvSpPr/>
      </dsp:nvSpPr>
      <dsp:spPr>
        <a:xfrm>
          <a:off x="6689510" y="615645"/>
          <a:ext cx="823062"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CHS = 31</a:t>
          </a:r>
        </a:p>
      </dsp:txBody>
      <dsp:txXfrm>
        <a:off x="6703258" y="629393"/>
        <a:ext cx="795566" cy="441894"/>
      </dsp:txXfrm>
    </dsp:sp>
    <dsp:sp modelId="{EEADC6A5-B707-4D41-BC6D-E1B225A4D97E}">
      <dsp:nvSpPr>
        <dsp:cNvPr id="0" name=""/>
        <dsp:cNvSpPr/>
      </dsp:nvSpPr>
      <dsp:spPr>
        <a:xfrm>
          <a:off x="6583841" y="498298"/>
          <a:ext cx="105669" cy="938780"/>
        </a:xfrm>
        <a:custGeom>
          <a:avLst/>
          <a:gdLst/>
          <a:ahLst/>
          <a:cxnLst/>
          <a:rect l="0" t="0" r="0" b="0"/>
          <a:pathLst>
            <a:path>
              <a:moveTo>
                <a:pt x="0" y="0"/>
              </a:moveTo>
              <a:lnTo>
                <a:pt x="0" y="938780"/>
              </a:lnTo>
              <a:lnTo>
                <a:pt x="105669" y="9387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AC7923-B84E-1045-A3FB-7BCC1524D2B3}">
      <dsp:nvSpPr>
        <dsp:cNvPr id="0" name=""/>
        <dsp:cNvSpPr/>
      </dsp:nvSpPr>
      <dsp:spPr>
        <a:xfrm>
          <a:off x="6689510" y="1202383"/>
          <a:ext cx="878826"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EOHS = 8</a:t>
          </a:r>
        </a:p>
      </dsp:txBody>
      <dsp:txXfrm>
        <a:off x="6703258" y="1216131"/>
        <a:ext cx="851330" cy="441894"/>
      </dsp:txXfrm>
    </dsp:sp>
    <dsp:sp modelId="{93B99738-CDA5-0D42-9A28-532852591AF6}">
      <dsp:nvSpPr>
        <dsp:cNvPr id="0" name=""/>
        <dsp:cNvSpPr/>
      </dsp:nvSpPr>
      <dsp:spPr>
        <a:xfrm>
          <a:off x="6583841" y="498298"/>
          <a:ext cx="105669" cy="1525518"/>
        </a:xfrm>
        <a:custGeom>
          <a:avLst/>
          <a:gdLst/>
          <a:ahLst/>
          <a:cxnLst/>
          <a:rect l="0" t="0" r="0" b="0"/>
          <a:pathLst>
            <a:path>
              <a:moveTo>
                <a:pt x="0" y="0"/>
              </a:moveTo>
              <a:lnTo>
                <a:pt x="0" y="1525518"/>
              </a:lnTo>
              <a:lnTo>
                <a:pt x="105669" y="15255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7CCA7B-1F68-6541-9B76-08C73F4205B8}">
      <dsp:nvSpPr>
        <dsp:cNvPr id="0" name=""/>
        <dsp:cNvSpPr/>
      </dsp:nvSpPr>
      <dsp:spPr>
        <a:xfrm>
          <a:off x="6689510" y="1789121"/>
          <a:ext cx="1502731"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Epidemiology = 29</a:t>
          </a:r>
        </a:p>
      </dsp:txBody>
      <dsp:txXfrm>
        <a:off x="6703258" y="1802869"/>
        <a:ext cx="1475235" cy="441894"/>
      </dsp:txXfrm>
    </dsp:sp>
    <dsp:sp modelId="{C38D4F9B-7FE1-8E4D-AEB7-CC8ED6759658}">
      <dsp:nvSpPr>
        <dsp:cNvPr id="0" name=""/>
        <dsp:cNvSpPr/>
      </dsp:nvSpPr>
      <dsp:spPr>
        <a:xfrm>
          <a:off x="6583841" y="498298"/>
          <a:ext cx="105669" cy="2112255"/>
        </a:xfrm>
        <a:custGeom>
          <a:avLst/>
          <a:gdLst/>
          <a:ahLst/>
          <a:cxnLst/>
          <a:rect l="0" t="0" r="0" b="0"/>
          <a:pathLst>
            <a:path>
              <a:moveTo>
                <a:pt x="0" y="0"/>
              </a:moveTo>
              <a:lnTo>
                <a:pt x="0" y="2112255"/>
              </a:lnTo>
              <a:lnTo>
                <a:pt x="105669" y="21122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F95DE7-9F5C-4540-A844-3B009D3523FE}">
      <dsp:nvSpPr>
        <dsp:cNvPr id="0" name=""/>
        <dsp:cNvSpPr/>
      </dsp:nvSpPr>
      <dsp:spPr>
        <a:xfrm>
          <a:off x="6689510" y="2375858"/>
          <a:ext cx="1518510"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Biostatistics = 24</a:t>
          </a:r>
        </a:p>
      </dsp:txBody>
      <dsp:txXfrm>
        <a:off x="6703258" y="2389606"/>
        <a:ext cx="1491014" cy="441894"/>
      </dsp:txXfrm>
    </dsp:sp>
    <dsp:sp modelId="{A8A3402A-99B8-1F46-9D17-F968FBDB43B9}">
      <dsp:nvSpPr>
        <dsp:cNvPr id="0" name=""/>
        <dsp:cNvSpPr/>
      </dsp:nvSpPr>
      <dsp:spPr>
        <a:xfrm>
          <a:off x="6583841" y="498298"/>
          <a:ext cx="105669" cy="2698993"/>
        </a:xfrm>
        <a:custGeom>
          <a:avLst/>
          <a:gdLst/>
          <a:ahLst/>
          <a:cxnLst/>
          <a:rect l="0" t="0" r="0" b="0"/>
          <a:pathLst>
            <a:path>
              <a:moveTo>
                <a:pt x="0" y="0"/>
              </a:moveTo>
              <a:lnTo>
                <a:pt x="0" y="2698993"/>
              </a:lnTo>
              <a:lnTo>
                <a:pt x="105669" y="26989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578767-647B-F742-AC59-F2DB4BED7570}">
      <dsp:nvSpPr>
        <dsp:cNvPr id="0" name=""/>
        <dsp:cNvSpPr/>
      </dsp:nvSpPr>
      <dsp:spPr>
        <a:xfrm>
          <a:off x="6689510" y="2962596"/>
          <a:ext cx="869310" cy="469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HPA = 13</a:t>
          </a:r>
        </a:p>
      </dsp:txBody>
      <dsp:txXfrm>
        <a:off x="6703258" y="2976344"/>
        <a:ext cx="841814" cy="441894"/>
      </dsp:txXfrm>
    </dsp:sp>
    <dsp:sp modelId="{832730EF-5F60-9A4C-9E71-26B0CF988329}">
      <dsp:nvSpPr>
        <dsp:cNvPr id="0" name=""/>
        <dsp:cNvSpPr/>
      </dsp:nvSpPr>
      <dsp:spPr>
        <a:xfrm>
          <a:off x="7671284" y="28907"/>
          <a:ext cx="1137980" cy="4693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DrPH</a:t>
          </a:r>
        </a:p>
      </dsp:txBody>
      <dsp:txXfrm>
        <a:off x="7685032" y="42655"/>
        <a:ext cx="1110484" cy="441894"/>
      </dsp:txXfrm>
    </dsp:sp>
    <dsp:sp modelId="{92303D4B-2F01-A740-83AF-C4D731733E88}">
      <dsp:nvSpPr>
        <dsp:cNvPr id="0" name=""/>
        <dsp:cNvSpPr/>
      </dsp:nvSpPr>
      <dsp:spPr>
        <a:xfrm>
          <a:off x="7703759" y="498298"/>
          <a:ext cx="91440" cy="481678"/>
        </a:xfrm>
        <a:custGeom>
          <a:avLst/>
          <a:gdLst/>
          <a:ahLst/>
          <a:cxnLst/>
          <a:rect l="0" t="0" r="0" b="0"/>
          <a:pathLst>
            <a:path>
              <a:moveTo>
                <a:pt x="81323" y="0"/>
              </a:moveTo>
              <a:lnTo>
                <a:pt x="45720" y="4816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7FB75A-9EF4-7D43-B6A1-6B1B196F312E}">
      <dsp:nvSpPr>
        <dsp:cNvPr id="0" name=""/>
        <dsp:cNvSpPr/>
      </dsp:nvSpPr>
      <dsp:spPr>
        <a:xfrm>
          <a:off x="7749479" y="615645"/>
          <a:ext cx="1059785" cy="7286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PH Leadership = 115</a:t>
          </a:r>
        </a:p>
      </dsp:txBody>
      <dsp:txXfrm>
        <a:off x="7770821" y="636987"/>
        <a:ext cx="1017101" cy="6859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C799C-99FF-0442-87B1-7E61F3DACB64}">
      <dsp:nvSpPr>
        <dsp:cNvPr id="0" name=""/>
        <dsp:cNvSpPr/>
      </dsp:nvSpPr>
      <dsp:spPr>
        <a:xfrm>
          <a:off x="-3807208" y="-584743"/>
          <a:ext cx="4537765" cy="4537765"/>
        </a:xfrm>
        <a:prstGeom prst="blockArc">
          <a:avLst>
            <a:gd name="adj1" fmla="val 18900000"/>
            <a:gd name="adj2" fmla="val 2700000"/>
            <a:gd name="adj3" fmla="val 47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799672-468A-344C-BAAF-BB72722623FF}">
      <dsp:nvSpPr>
        <dsp:cNvPr id="0" name=""/>
        <dsp:cNvSpPr/>
      </dsp:nvSpPr>
      <dsp:spPr>
        <a:xfrm>
          <a:off x="382899" y="258953"/>
          <a:ext cx="7859652" cy="518175"/>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302"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Community Health Sciences</a:t>
          </a:r>
        </a:p>
      </dsp:txBody>
      <dsp:txXfrm>
        <a:off x="382899" y="258953"/>
        <a:ext cx="7859652" cy="518175"/>
      </dsp:txXfrm>
    </dsp:sp>
    <dsp:sp modelId="{3CBC23ED-879F-124B-B350-F234FA975682}">
      <dsp:nvSpPr>
        <dsp:cNvPr id="0" name=""/>
        <dsp:cNvSpPr/>
      </dsp:nvSpPr>
      <dsp:spPr>
        <a:xfrm>
          <a:off x="59039" y="194181"/>
          <a:ext cx="647719" cy="64771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E2AA9B-D8E2-3841-B23A-298EF2EA8480}">
      <dsp:nvSpPr>
        <dsp:cNvPr id="0" name=""/>
        <dsp:cNvSpPr/>
      </dsp:nvSpPr>
      <dsp:spPr>
        <a:xfrm>
          <a:off x="679981" y="1036351"/>
          <a:ext cx="7562570" cy="518175"/>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302"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Epidemiology/Biostatistics</a:t>
          </a:r>
        </a:p>
      </dsp:txBody>
      <dsp:txXfrm>
        <a:off x="679981" y="1036351"/>
        <a:ext cx="7562570" cy="518175"/>
      </dsp:txXfrm>
    </dsp:sp>
    <dsp:sp modelId="{BD563B82-B157-6C4D-B685-8B3B286D9C0D}">
      <dsp:nvSpPr>
        <dsp:cNvPr id="0" name=""/>
        <dsp:cNvSpPr/>
      </dsp:nvSpPr>
      <dsp:spPr>
        <a:xfrm>
          <a:off x="356121" y="971579"/>
          <a:ext cx="647719" cy="64771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B57BAC-88B0-8E41-A54C-B6CA312192EA}">
      <dsp:nvSpPr>
        <dsp:cNvPr id="0" name=""/>
        <dsp:cNvSpPr/>
      </dsp:nvSpPr>
      <dsp:spPr>
        <a:xfrm>
          <a:off x="679981" y="1813750"/>
          <a:ext cx="7562570" cy="518175"/>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302"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Environmental and Occupational Health Sciences</a:t>
          </a:r>
        </a:p>
      </dsp:txBody>
      <dsp:txXfrm>
        <a:off x="679981" y="1813750"/>
        <a:ext cx="7562570" cy="518175"/>
      </dsp:txXfrm>
    </dsp:sp>
    <dsp:sp modelId="{49C2C37C-D069-2445-8765-4E1BE1BDD6F0}">
      <dsp:nvSpPr>
        <dsp:cNvPr id="0" name=""/>
        <dsp:cNvSpPr/>
      </dsp:nvSpPr>
      <dsp:spPr>
        <a:xfrm>
          <a:off x="356121" y="1748978"/>
          <a:ext cx="647719" cy="64771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B30C84-FCF1-BE47-BF83-1FA74A4010B1}">
      <dsp:nvSpPr>
        <dsp:cNvPr id="0" name=""/>
        <dsp:cNvSpPr/>
      </dsp:nvSpPr>
      <dsp:spPr>
        <a:xfrm>
          <a:off x="382899" y="2591148"/>
          <a:ext cx="7859652" cy="518175"/>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302"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Health Policy and Administration</a:t>
          </a:r>
        </a:p>
      </dsp:txBody>
      <dsp:txXfrm>
        <a:off x="382899" y="2591148"/>
        <a:ext cx="7859652" cy="518175"/>
      </dsp:txXfrm>
    </dsp:sp>
    <dsp:sp modelId="{D38351AD-7C62-8C45-9EE3-580DB4AB1EAF}">
      <dsp:nvSpPr>
        <dsp:cNvPr id="0" name=""/>
        <dsp:cNvSpPr/>
      </dsp:nvSpPr>
      <dsp:spPr>
        <a:xfrm>
          <a:off x="59039" y="2526376"/>
          <a:ext cx="647719" cy="64771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1721C-0C2E-9048-B9AC-71064042A29E}">
      <dsp:nvSpPr>
        <dsp:cNvPr id="0" name=""/>
        <dsp:cNvSpPr/>
      </dsp:nvSpPr>
      <dsp:spPr>
        <a:xfrm>
          <a:off x="3143305" y="0"/>
          <a:ext cx="2736863" cy="2736941"/>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CFA770-281E-B344-9551-9D87815CCEB5}">
      <dsp:nvSpPr>
        <dsp:cNvPr id="0" name=""/>
        <dsp:cNvSpPr/>
      </dsp:nvSpPr>
      <dsp:spPr>
        <a:xfrm>
          <a:off x="3747766" y="990883"/>
          <a:ext cx="1526954" cy="763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1E62"/>
              </a:solidFill>
            </a:rPr>
            <a:t>Alumni </a:t>
          </a:r>
        </a:p>
      </dsp:txBody>
      <dsp:txXfrm>
        <a:off x="3747766" y="990883"/>
        <a:ext cx="1526954" cy="763387"/>
      </dsp:txXfrm>
    </dsp:sp>
    <dsp:sp modelId="{606632EB-0EFA-2B47-8B2A-13D2674354D9}">
      <dsp:nvSpPr>
        <dsp:cNvPr id="0" name=""/>
        <dsp:cNvSpPr/>
      </dsp:nvSpPr>
      <dsp:spPr>
        <a:xfrm>
          <a:off x="2578352" y="1754270"/>
          <a:ext cx="2351173" cy="2352168"/>
        </a:xfrm>
        <a:prstGeom prst="blockArc">
          <a:avLst>
            <a:gd name="adj1" fmla="val 0"/>
            <a:gd name="adj2" fmla="val 189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8B7521-1A6A-CF4A-B32D-5CCC4DC9BE5A}">
      <dsp:nvSpPr>
        <dsp:cNvPr id="0" name=""/>
        <dsp:cNvSpPr/>
      </dsp:nvSpPr>
      <dsp:spPr>
        <a:xfrm>
          <a:off x="2984288" y="2566524"/>
          <a:ext cx="1526954" cy="763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1E62"/>
              </a:solidFill>
            </a:rPr>
            <a:t>Stakeholder</a:t>
          </a:r>
        </a:p>
      </dsp:txBody>
      <dsp:txXfrm>
        <a:off x="2984288" y="2566524"/>
        <a:ext cx="1526954" cy="7633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D6902-B56C-4A43-A7AD-D9B127CBDB03}">
      <dsp:nvSpPr>
        <dsp:cNvPr id="0" name=""/>
        <dsp:cNvSpPr/>
      </dsp:nvSpPr>
      <dsp:spPr>
        <a:xfrm>
          <a:off x="0" y="215324"/>
          <a:ext cx="8286750" cy="793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3144" tIns="249936" rIns="64314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Write short reflections bi-weekly on readings, speaker and/or action labs; different formats encouraged (e.g., written, short video, audio note)</a:t>
          </a:r>
        </a:p>
      </dsp:txBody>
      <dsp:txXfrm>
        <a:off x="0" y="215324"/>
        <a:ext cx="8286750" cy="793800"/>
      </dsp:txXfrm>
    </dsp:sp>
    <dsp:sp modelId="{333910C7-7F93-4B4F-8565-3C754ADD23CB}">
      <dsp:nvSpPr>
        <dsp:cNvPr id="0" name=""/>
        <dsp:cNvSpPr/>
      </dsp:nvSpPr>
      <dsp:spPr>
        <a:xfrm>
          <a:off x="414337" y="38204"/>
          <a:ext cx="5800725"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254" tIns="0" rIns="219254" bIns="0" numCol="1" spcCol="1270" anchor="ctr" anchorCtr="0">
          <a:noAutofit/>
        </a:bodyPr>
        <a:lstStyle/>
        <a:p>
          <a:pPr marL="0" lvl="0" indent="0" algn="l" defTabSz="889000">
            <a:lnSpc>
              <a:spcPct val="90000"/>
            </a:lnSpc>
            <a:spcBef>
              <a:spcPct val="0"/>
            </a:spcBef>
            <a:spcAft>
              <a:spcPct val="35000"/>
            </a:spcAft>
            <a:buNone/>
          </a:pPr>
          <a:r>
            <a:rPr lang="en-US" sz="2000" kern="1200" dirty="0"/>
            <a:t>Reflections</a:t>
          </a:r>
        </a:p>
      </dsp:txBody>
      <dsp:txXfrm>
        <a:off x="431630" y="55497"/>
        <a:ext cx="5766139" cy="319654"/>
      </dsp:txXfrm>
    </dsp:sp>
    <dsp:sp modelId="{2A269FD8-E919-0644-BDE6-3A31D16C081E}">
      <dsp:nvSpPr>
        <dsp:cNvPr id="0" name=""/>
        <dsp:cNvSpPr/>
      </dsp:nvSpPr>
      <dsp:spPr>
        <a:xfrm>
          <a:off x="0" y="1251044"/>
          <a:ext cx="8286750" cy="1001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3144" tIns="249936" rIns="64314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Attend an event or engage in an activity outside of class where they can learn about advocacy or engage in direct action at least once over the course of the semester</a:t>
          </a:r>
        </a:p>
      </dsp:txBody>
      <dsp:txXfrm>
        <a:off x="0" y="1251044"/>
        <a:ext cx="8286750" cy="1001700"/>
      </dsp:txXfrm>
    </dsp:sp>
    <dsp:sp modelId="{9F95AE1C-FE91-D145-963F-687AD12ECFB5}">
      <dsp:nvSpPr>
        <dsp:cNvPr id="0" name=""/>
        <dsp:cNvSpPr/>
      </dsp:nvSpPr>
      <dsp:spPr>
        <a:xfrm>
          <a:off x="414337" y="1073924"/>
          <a:ext cx="5800725"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254" tIns="0" rIns="219254" bIns="0" numCol="1" spcCol="1270" anchor="ctr" anchorCtr="0">
          <a:noAutofit/>
        </a:bodyPr>
        <a:lstStyle/>
        <a:p>
          <a:pPr marL="0" lvl="0" indent="0" algn="l" defTabSz="889000">
            <a:lnSpc>
              <a:spcPct val="90000"/>
            </a:lnSpc>
            <a:spcBef>
              <a:spcPct val="0"/>
            </a:spcBef>
            <a:spcAft>
              <a:spcPct val="35000"/>
            </a:spcAft>
            <a:buNone/>
          </a:pPr>
          <a:r>
            <a:rPr lang="en-US" sz="2000" kern="1200" dirty="0"/>
            <a:t>Engagement Activity</a:t>
          </a:r>
        </a:p>
      </dsp:txBody>
      <dsp:txXfrm>
        <a:off x="431630" y="1091217"/>
        <a:ext cx="5766139" cy="319654"/>
      </dsp:txXfrm>
    </dsp:sp>
    <dsp:sp modelId="{763FA891-8AB4-454C-85F7-353403DF0466}">
      <dsp:nvSpPr>
        <dsp:cNvPr id="0" name=""/>
        <dsp:cNvSpPr/>
      </dsp:nvSpPr>
      <dsp:spPr>
        <a:xfrm>
          <a:off x="0" y="2494664"/>
          <a:ext cx="8286750" cy="1436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3144" tIns="249936" rIns="64314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Conduct a critical analysis of a book that explores topics related to systems of oppression and power structure dynamics including any social and structural determinants of health; purpose is to examine the historical context and the extent to which these social and structural drivers impact health inequities and social injustices</a:t>
          </a:r>
        </a:p>
      </dsp:txBody>
      <dsp:txXfrm>
        <a:off x="0" y="2494664"/>
        <a:ext cx="8286750" cy="1436400"/>
      </dsp:txXfrm>
    </dsp:sp>
    <dsp:sp modelId="{42A2491C-FEA7-5C45-93A9-B69200B0B041}">
      <dsp:nvSpPr>
        <dsp:cNvPr id="0" name=""/>
        <dsp:cNvSpPr/>
      </dsp:nvSpPr>
      <dsp:spPr>
        <a:xfrm>
          <a:off x="414337" y="2317544"/>
          <a:ext cx="5800725"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254" tIns="0" rIns="219254" bIns="0" numCol="1" spcCol="1270" anchor="ctr" anchorCtr="0">
          <a:noAutofit/>
        </a:bodyPr>
        <a:lstStyle/>
        <a:p>
          <a:pPr marL="0" lvl="0" indent="0" algn="l" defTabSz="889000">
            <a:lnSpc>
              <a:spcPct val="90000"/>
            </a:lnSpc>
            <a:spcBef>
              <a:spcPct val="0"/>
            </a:spcBef>
            <a:spcAft>
              <a:spcPct val="35000"/>
            </a:spcAft>
            <a:buNone/>
          </a:pPr>
          <a:r>
            <a:rPr lang="en-US" sz="2000" kern="1200" dirty="0"/>
            <a:t>Midterm Book Report</a:t>
          </a:r>
        </a:p>
      </dsp:txBody>
      <dsp:txXfrm>
        <a:off x="431630" y="2334837"/>
        <a:ext cx="5766139" cy="319654"/>
      </dsp:txXfrm>
    </dsp:sp>
    <dsp:sp modelId="{1776B468-7A9D-654B-A97E-AAADE783EAF5}">
      <dsp:nvSpPr>
        <dsp:cNvPr id="0" name=""/>
        <dsp:cNvSpPr/>
      </dsp:nvSpPr>
      <dsp:spPr>
        <a:xfrm>
          <a:off x="0" y="4172984"/>
          <a:ext cx="8286750" cy="793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3144" tIns="249936" rIns="64314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Create and share a piece of work that integrates a specific topic or strategy from the course with a specific advocacy tool</a:t>
          </a:r>
        </a:p>
      </dsp:txBody>
      <dsp:txXfrm>
        <a:off x="0" y="4172984"/>
        <a:ext cx="8286750" cy="793800"/>
      </dsp:txXfrm>
    </dsp:sp>
    <dsp:sp modelId="{09321955-BCA9-5543-A72D-3A7A99405E3F}">
      <dsp:nvSpPr>
        <dsp:cNvPr id="0" name=""/>
        <dsp:cNvSpPr/>
      </dsp:nvSpPr>
      <dsp:spPr>
        <a:xfrm>
          <a:off x="414337" y="3995864"/>
          <a:ext cx="5800725"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9254" tIns="0" rIns="219254" bIns="0" numCol="1" spcCol="1270" anchor="ctr" anchorCtr="0">
          <a:noAutofit/>
        </a:bodyPr>
        <a:lstStyle/>
        <a:p>
          <a:pPr marL="0" lvl="0" indent="0" algn="l" defTabSz="889000">
            <a:lnSpc>
              <a:spcPct val="90000"/>
            </a:lnSpc>
            <a:spcBef>
              <a:spcPct val="0"/>
            </a:spcBef>
            <a:spcAft>
              <a:spcPct val="35000"/>
            </a:spcAft>
            <a:buNone/>
          </a:pPr>
          <a:r>
            <a:rPr lang="en-US" sz="2000" kern="1200" dirty="0"/>
            <a:t>Final Assignment</a:t>
          </a:r>
        </a:p>
      </dsp:txBody>
      <dsp:txXfrm>
        <a:off x="431630" y="4013157"/>
        <a:ext cx="5766139" cy="3196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A45D5-222C-3241-ABCF-D3CA33D9E584}">
      <dsp:nvSpPr>
        <dsp:cNvPr id="0" name=""/>
        <dsp:cNvSpPr/>
      </dsp:nvSpPr>
      <dsp:spPr>
        <a:xfrm>
          <a:off x="30549" y="197472"/>
          <a:ext cx="1449034" cy="12909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End of semester course reflections</a:t>
          </a:r>
        </a:p>
      </dsp:txBody>
      <dsp:txXfrm>
        <a:off x="242755" y="386520"/>
        <a:ext cx="1024622" cy="912805"/>
      </dsp:txXfrm>
    </dsp:sp>
    <dsp:sp modelId="{0FF29168-2620-CC42-87E8-3759C752B7CC}">
      <dsp:nvSpPr>
        <dsp:cNvPr id="0" name=""/>
        <dsp:cNvSpPr/>
      </dsp:nvSpPr>
      <dsp:spPr>
        <a:xfrm rot="10800000">
          <a:off x="559149" y="1586332"/>
          <a:ext cx="391833" cy="20767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2C37DD-FE55-1B4F-BDFE-B50D6AA532D8}">
      <dsp:nvSpPr>
        <dsp:cNvPr id="0" name=""/>
        <dsp:cNvSpPr/>
      </dsp:nvSpPr>
      <dsp:spPr>
        <a:xfrm>
          <a:off x="7862" y="1880207"/>
          <a:ext cx="1494409" cy="12544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Identify course instructor(s) + Instructor of Record if needed</a:t>
          </a:r>
        </a:p>
      </dsp:txBody>
      <dsp:txXfrm>
        <a:off x="226713" y="2063912"/>
        <a:ext cx="1056707" cy="887009"/>
      </dsp:txXfrm>
    </dsp:sp>
    <dsp:sp modelId="{EACA58AF-F91D-C646-AAA8-AD2AE9F185FF}">
      <dsp:nvSpPr>
        <dsp:cNvPr id="0" name=""/>
        <dsp:cNvSpPr/>
      </dsp:nvSpPr>
      <dsp:spPr>
        <a:xfrm rot="5461769">
          <a:off x="1609722" y="2422459"/>
          <a:ext cx="391833" cy="20767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9B9492-421E-7D4C-8FE7-F62FFCD8CFEA}">
      <dsp:nvSpPr>
        <dsp:cNvPr id="0" name=""/>
        <dsp:cNvSpPr/>
      </dsp:nvSpPr>
      <dsp:spPr>
        <a:xfrm>
          <a:off x="2097334" y="1949331"/>
          <a:ext cx="1162162" cy="118529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Identify TAs</a:t>
          </a:r>
        </a:p>
      </dsp:txBody>
      <dsp:txXfrm>
        <a:off x="2267529" y="2122913"/>
        <a:ext cx="821772" cy="838131"/>
      </dsp:txXfrm>
    </dsp:sp>
    <dsp:sp modelId="{5120E078-8E4E-AC41-9919-DBD6CB2AC48D}">
      <dsp:nvSpPr>
        <dsp:cNvPr id="0" name=""/>
        <dsp:cNvSpPr/>
      </dsp:nvSpPr>
      <dsp:spPr>
        <a:xfrm>
          <a:off x="2482499" y="1643701"/>
          <a:ext cx="391833" cy="20767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7783F3-C139-AE4B-A4CA-BA2374BE1B2A}">
      <dsp:nvSpPr>
        <dsp:cNvPr id="0" name=""/>
        <dsp:cNvSpPr/>
      </dsp:nvSpPr>
      <dsp:spPr>
        <a:xfrm>
          <a:off x="2062033" y="424121"/>
          <a:ext cx="1232764" cy="11333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Identify course theme</a:t>
          </a:r>
        </a:p>
      </dsp:txBody>
      <dsp:txXfrm>
        <a:off x="2242567" y="590100"/>
        <a:ext cx="871696" cy="801417"/>
      </dsp:txXfrm>
    </dsp:sp>
    <dsp:sp modelId="{EBB0FB8C-459C-6A40-AD2A-BC212193B78F}">
      <dsp:nvSpPr>
        <dsp:cNvPr id="0" name=""/>
        <dsp:cNvSpPr/>
      </dsp:nvSpPr>
      <dsp:spPr>
        <a:xfrm rot="5420835">
          <a:off x="3384640" y="892441"/>
          <a:ext cx="391833" cy="20767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BD2AAC-B8B9-5A4D-8DB1-B662A85AB86C}">
      <dsp:nvSpPr>
        <dsp:cNvPr id="0" name=""/>
        <dsp:cNvSpPr/>
      </dsp:nvSpPr>
      <dsp:spPr>
        <a:xfrm>
          <a:off x="3854560" y="424121"/>
          <a:ext cx="1279785" cy="11553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Identify course speakers</a:t>
          </a:r>
        </a:p>
      </dsp:txBody>
      <dsp:txXfrm>
        <a:off x="4041980" y="593324"/>
        <a:ext cx="904945" cy="816983"/>
      </dsp:txXfrm>
    </dsp:sp>
    <dsp:sp modelId="{34F48280-4FBA-994D-ABD8-11533404ACAF}">
      <dsp:nvSpPr>
        <dsp:cNvPr id="0" name=""/>
        <dsp:cNvSpPr/>
      </dsp:nvSpPr>
      <dsp:spPr>
        <a:xfrm rot="10800000">
          <a:off x="4298536" y="1677469"/>
          <a:ext cx="391833" cy="20767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4569FB-15CA-9A49-98D8-57450A448B5A}">
      <dsp:nvSpPr>
        <dsp:cNvPr id="0" name=""/>
        <dsp:cNvSpPr/>
      </dsp:nvSpPr>
      <dsp:spPr>
        <a:xfrm>
          <a:off x="3886199" y="1971344"/>
          <a:ext cx="1216508" cy="11994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Guest speaker outreach</a:t>
          </a:r>
        </a:p>
      </dsp:txBody>
      <dsp:txXfrm>
        <a:off x="4064352" y="2147001"/>
        <a:ext cx="860202" cy="848146"/>
      </dsp:txXfrm>
    </dsp:sp>
    <dsp:sp modelId="{911432C8-F364-1740-8A41-94D13F73865A}">
      <dsp:nvSpPr>
        <dsp:cNvPr id="0" name=""/>
        <dsp:cNvSpPr/>
      </dsp:nvSpPr>
      <dsp:spPr>
        <a:xfrm rot="5474097">
          <a:off x="5252052" y="2487794"/>
          <a:ext cx="391833" cy="20767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5C110A-033E-0C44-9E2A-E75AD0E2FC40}">
      <dsp:nvSpPr>
        <dsp:cNvPr id="0" name=""/>
        <dsp:cNvSpPr/>
      </dsp:nvSpPr>
      <dsp:spPr>
        <a:xfrm>
          <a:off x="5781467" y="2089009"/>
          <a:ext cx="1134070" cy="10440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Plan Action Labs</a:t>
          </a:r>
        </a:p>
      </dsp:txBody>
      <dsp:txXfrm>
        <a:off x="5947548" y="2241909"/>
        <a:ext cx="801908" cy="738267"/>
      </dsp:txXfrm>
    </dsp:sp>
    <dsp:sp modelId="{D7175B40-3C59-2A44-9118-FD752909C055}">
      <dsp:nvSpPr>
        <dsp:cNvPr id="0" name=""/>
        <dsp:cNvSpPr/>
      </dsp:nvSpPr>
      <dsp:spPr>
        <a:xfrm>
          <a:off x="6152586" y="1764515"/>
          <a:ext cx="391833" cy="20767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ECFF81-884A-2F4B-9669-92E123709883}">
      <dsp:nvSpPr>
        <dsp:cNvPr id="0" name=""/>
        <dsp:cNvSpPr/>
      </dsp:nvSpPr>
      <dsp:spPr>
        <a:xfrm>
          <a:off x="5694108" y="465721"/>
          <a:ext cx="1308788" cy="1193726"/>
        </a:xfrm>
        <a:prstGeom prst="ellipse">
          <a:avLst/>
        </a:prstGeom>
        <a:solidFill>
          <a:srgbClr val="001E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Finalize course materials</a:t>
          </a:r>
        </a:p>
      </dsp:txBody>
      <dsp:txXfrm>
        <a:off x="5885776" y="640538"/>
        <a:ext cx="925452" cy="844092"/>
      </dsp:txXfrm>
    </dsp:sp>
    <dsp:sp modelId="{71EBB81C-8B0D-4D48-92DE-9016A136A71B}">
      <dsp:nvSpPr>
        <dsp:cNvPr id="0" name=""/>
        <dsp:cNvSpPr/>
      </dsp:nvSpPr>
      <dsp:spPr>
        <a:xfrm rot="5328999">
          <a:off x="7092723" y="939328"/>
          <a:ext cx="391833" cy="20767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2A1F55-E14F-4E4E-9DB7-ABE1940F899C}">
      <dsp:nvSpPr>
        <dsp:cNvPr id="0" name=""/>
        <dsp:cNvSpPr/>
      </dsp:nvSpPr>
      <dsp:spPr>
        <a:xfrm>
          <a:off x="7562659" y="475667"/>
          <a:ext cx="1163902" cy="10996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Promote course</a:t>
          </a:r>
        </a:p>
      </dsp:txBody>
      <dsp:txXfrm>
        <a:off x="7733109" y="636704"/>
        <a:ext cx="823002" cy="777557"/>
      </dsp:txXfrm>
    </dsp:sp>
    <dsp:sp modelId="{E4083A04-D102-CD4B-A0AE-9EB5B5F5A5B5}">
      <dsp:nvSpPr>
        <dsp:cNvPr id="0" name=""/>
        <dsp:cNvSpPr/>
      </dsp:nvSpPr>
      <dsp:spPr>
        <a:xfrm rot="10800000">
          <a:off x="7948693" y="1678231"/>
          <a:ext cx="391833" cy="20767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00F564-9935-3B49-A390-AD7DCE5D9644}">
      <dsp:nvSpPr>
        <dsp:cNvPr id="0" name=""/>
        <dsp:cNvSpPr/>
      </dsp:nvSpPr>
      <dsp:spPr>
        <a:xfrm>
          <a:off x="7584848" y="1977079"/>
          <a:ext cx="1119524" cy="1119524"/>
        </a:xfrm>
        <a:prstGeom prst="ellipse">
          <a:avLst/>
        </a:prstGeom>
        <a:solidFill>
          <a:srgbClr val="001E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Launch Course </a:t>
          </a:r>
        </a:p>
      </dsp:txBody>
      <dsp:txXfrm>
        <a:off x="7748798" y="2141029"/>
        <a:ext cx="791624" cy="79162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0.67801</cdr:x>
      <cdr:y>0.44881</cdr:y>
    </cdr:from>
    <cdr:to>
      <cdr:x>0.98037</cdr:x>
      <cdr:y>0.56622</cdr:y>
    </cdr:to>
    <cdr:sp macro="" textlink="">
      <cdr:nvSpPr>
        <cdr:cNvPr id="3" name="Bevel 2">
          <a:extLst xmlns:a="http://schemas.openxmlformats.org/drawingml/2006/main">
            <a:ext uri="{FF2B5EF4-FFF2-40B4-BE49-F238E27FC236}">
              <a16:creationId xmlns:a16="http://schemas.microsoft.com/office/drawing/2014/main" id="{9EFF5DD1-634F-FE97-7A83-8B49F0B92E43}"/>
            </a:ext>
          </a:extLst>
        </cdr:cNvPr>
        <cdr:cNvSpPr/>
      </cdr:nvSpPr>
      <cdr:spPr>
        <a:xfrm xmlns:a="http://schemas.openxmlformats.org/drawingml/2006/main">
          <a:off x="6005797" y="2314385"/>
          <a:ext cx="2678363" cy="605422"/>
        </a:xfrm>
        <a:prstGeom xmlns:a="http://schemas.openxmlformats.org/drawingml/2006/main" prst="bevel">
          <a:avLst/>
        </a:prstGeom>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spcBef>
              <a:spcPts val="600"/>
            </a:spcBef>
          </a:pPr>
          <a:r>
            <a:rPr lang="en-US" sz="1800" dirty="0"/>
            <a:t>Primary Faculty = 66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57B6F-1258-4A71-8995-02D3ADF7461C}" type="datetimeFigureOut">
              <a:rPr lang="en-US" smtClean="0"/>
              <a:t>7/20/2023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E2C82-B256-4A2D-8B7B-5FC77B42DD21}" type="slidenum">
              <a:rPr lang="en-US" smtClean="0"/>
              <a:t>‹#›</a:t>
            </a:fld>
            <a:endParaRPr lang="en-US"/>
          </a:p>
        </p:txBody>
      </p:sp>
    </p:spTree>
    <p:extLst>
      <p:ext uri="{BB962C8B-B14F-4D97-AF65-F5344CB8AC3E}">
        <p14:creationId xmlns:p14="http://schemas.microsoft.com/office/powerpoint/2010/main" val="3733728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1</a:t>
            </a:fld>
            <a:endParaRPr lang="en-US"/>
          </a:p>
        </p:txBody>
      </p:sp>
    </p:spTree>
    <p:extLst>
      <p:ext uri="{BB962C8B-B14F-4D97-AF65-F5344CB8AC3E}">
        <p14:creationId xmlns:p14="http://schemas.microsoft.com/office/powerpoint/2010/main" val="1143485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6328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5" name="Google Shape;82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399817913c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2399817913c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47" name="Google Shape;847;g2399817913c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FDF244-9769-4A4F-8A52-7801F8D12EA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36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dirty="0"/>
          </a:p>
        </p:txBody>
      </p:sp>
      <p:sp>
        <p:nvSpPr>
          <p:cNvPr id="833" name="Google Shape;83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42</a:t>
            </a:fld>
            <a:endParaRPr lang="en-US"/>
          </a:p>
        </p:txBody>
      </p:sp>
    </p:spTree>
    <p:extLst>
      <p:ext uri="{BB962C8B-B14F-4D97-AF65-F5344CB8AC3E}">
        <p14:creationId xmlns:p14="http://schemas.microsoft.com/office/powerpoint/2010/main" val="637794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9BE4E-5C6C-4D48-AB43-ADBE00933C0C}" type="slidenum">
              <a:rPr lang="en-US" smtClean="0"/>
              <a:t>44</a:t>
            </a:fld>
            <a:endParaRPr lang="en-US"/>
          </a:p>
        </p:txBody>
      </p:sp>
    </p:spTree>
    <p:extLst>
      <p:ext uri="{BB962C8B-B14F-4D97-AF65-F5344CB8AC3E}">
        <p14:creationId xmlns:p14="http://schemas.microsoft.com/office/powerpoint/2010/main" val="3948925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FE2C82-B256-4A2D-8B7B-5FC77B42D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36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FE2C82-B256-4A2D-8B7B-5FC77B42D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78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FE2C82-B256-4A2D-8B7B-5FC77B42D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713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5</a:t>
            </a:fld>
            <a:endParaRPr lang="en-US"/>
          </a:p>
        </p:txBody>
      </p:sp>
    </p:spTree>
    <p:extLst>
      <p:ext uri="{BB962C8B-B14F-4D97-AF65-F5344CB8AC3E}">
        <p14:creationId xmlns:p14="http://schemas.microsoft.com/office/powerpoint/2010/main" val="1397559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E2C82-B256-4A2D-8B7B-5FC77B42DD21}" type="slidenum">
              <a:rPr lang="en-US" smtClean="0"/>
              <a:t>6</a:t>
            </a:fld>
            <a:endParaRPr lang="en-US"/>
          </a:p>
        </p:txBody>
      </p:sp>
    </p:spTree>
    <p:extLst>
      <p:ext uri="{BB962C8B-B14F-4D97-AF65-F5344CB8AC3E}">
        <p14:creationId xmlns:p14="http://schemas.microsoft.com/office/powerpoint/2010/main" val="835137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8BDD4-2FCC-44F9-A5F4-845E8C0C95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7424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8BDD4-2FCC-44F9-A5F4-845E8C0C95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586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DFC4C-0C54-9C4E-AD65-7507DDE12C5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2254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8092" y="3421626"/>
            <a:ext cx="8240108" cy="25367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48092" y="3085765"/>
            <a:ext cx="8240108" cy="1504844"/>
          </a:xfrm>
          <a:effectLst/>
        </p:spPr>
        <p:txBody>
          <a:bodyPr anchor="b">
            <a:normAutofit/>
          </a:bodyPr>
          <a:lstStyle>
            <a:lvl1pPr>
              <a:defRPr sz="4000" b="0" cap="none" spc="0">
                <a:ln>
                  <a:noFill/>
                </a:ln>
                <a:solidFill>
                  <a:schemeClr val="bg1"/>
                </a:solidFill>
                <a:effectLst/>
              </a:defRPr>
            </a:lvl1pPr>
          </a:lstStyle>
          <a:p>
            <a:r>
              <a:rPr lang="en-US" dirty="0"/>
              <a:t>Click to edit Master title style</a:t>
            </a:r>
          </a:p>
        </p:txBody>
      </p:sp>
      <p:sp>
        <p:nvSpPr>
          <p:cNvPr id="3" name="Subtitle 2"/>
          <p:cNvSpPr>
            <a:spLocks noGrp="1"/>
          </p:cNvSpPr>
          <p:nvPr>
            <p:ph type="subTitle" idx="1"/>
          </p:nvPr>
        </p:nvSpPr>
        <p:spPr>
          <a:xfrm>
            <a:off x="448092" y="4590611"/>
            <a:ext cx="8240108" cy="590321"/>
          </a:xfrm>
        </p:spPr>
        <p:txBody>
          <a:bodyPr anchor="t">
            <a:normAutofit/>
          </a:bodyPr>
          <a:lstStyle>
            <a:lvl1pPr marL="0" indent="0" algn="l">
              <a:buNone/>
              <a:defRPr sz="2400" b="0" cap="none" spc="0">
                <a:ln>
                  <a:noFill/>
                </a:ln>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800" y="1228542"/>
            <a:ext cx="5926765" cy="1079807"/>
          </a:xfrm>
          <a:prstGeom prst="rect">
            <a:avLst/>
          </a:prstGeom>
        </p:spPr>
      </p:pic>
    </p:spTree>
    <p:extLst>
      <p:ext uri="{BB962C8B-B14F-4D97-AF65-F5344CB8AC3E}">
        <p14:creationId xmlns:p14="http://schemas.microsoft.com/office/powerpoint/2010/main" val="2611709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7989752" cy="566738"/>
          </a:xfrm>
        </p:spPr>
        <p:txBody>
          <a:bodyPr anchor="b">
            <a:normAutofit/>
          </a:bodyPr>
          <a:lstStyle>
            <a:lvl1pPr algn="l">
              <a:defRPr sz="2400" b="0" cap="none" spc="0">
                <a:ln w="0"/>
                <a:solidFill>
                  <a:schemeClr val="accent1"/>
                </a:solidFill>
                <a:effectLst>
                  <a:outerShdw blurRad="38100" dist="25400" dir="5400000" algn="ctr" rotWithShape="0">
                    <a:srgbClr val="6E747A">
                      <a:alpha val="43000"/>
                    </a:srgbClr>
                  </a:outerShdw>
                </a:effectLst>
              </a:defRPr>
            </a:lvl1pPr>
          </a:lstStyle>
          <a:p>
            <a:r>
              <a:rPr lang="en-US" dirty="0"/>
              <a:t>Click to edit Master title style</a:t>
            </a:r>
          </a:p>
        </p:txBody>
      </p:sp>
      <p:sp>
        <p:nvSpPr>
          <p:cNvPr id="3" name="Picture Placeholder 2"/>
          <p:cNvSpPr>
            <a:spLocks noGrp="1" noChangeAspect="1"/>
          </p:cNvSpPr>
          <p:nvPr>
            <p:ph type="pic" idx="1"/>
          </p:nvPr>
        </p:nvSpPr>
        <p:spPr>
          <a:xfrm>
            <a:off x="448094"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3" y="5260128"/>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365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1910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675727"/>
            <a:ext cx="1503123" cy="5183073"/>
          </a:xfrm>
        </p:spPr>
        <p:txBody>
          <a:bodyPr vert="eaVert"/>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Vertical Text Placeholder 2"/>
          <p:cNvSpPr>
            <a:spLocks noGrp="1"/>
          </p:cNvSpPr>
          <p:nvPr>
            <p:ph type="body" orient="vert" idx="1"/>
          </p:nvPr>
        </p:nvSpPr>
        <p:spPr>
          <a:xfrm>
            <a:off x="581193" y="675727"/>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4762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280408" y="6398688"/>
            <a:ext cx="584200" cy="365125"/>
          </a:xfrm>
        </p:spPr>
        <p:txBody>
          <a:bodyPr/>
          <a:lstStyle/>
          <a:p>
            <a:fld id="{4AD7719C-82C6-4146-95B3-2673D59B8A5D}" type="slidenum">
              <a:rPr lang="en-US" smtClean="0"/>
              <a:t>‹#›</a:t>
            </a:fld>
            <a:endParaRPr lang="en-US" dirty="0"/>
          </a:p>
        </p:txBody>
      </p:sp>
    </p:spTree>
    <p:extLst>
      <p:ext uri="{BB962C8B-B14F-4D97-AF65-F5344CB8AC3E}">
        <p14:creationId xmlns:p14="http://schemas.microsoft.com/office/powerpoint/2010/main" val="3351348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3"/>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908352E1-FC27-9F46-A952-A0A5E1F20C04}" type="datetimeFigureOut">
              <a:rPr lang="en-US" smtClean="0"/>
              <a:t>7/20/2023</a:t>
            </a:fld>
            <a:endParaRPr lang="en-US"/>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AD7719C-82C6-4146-95B3-2673D59B8A5D}" type="slidenum">
              <a:rPr lang="en-US" smtClean="0"/>
              <a:t>‹#›</a:t>
            </a:fld>
            <a:endParaRPr lang="en-US"/>
          </a:p>
        </p:txBody>
      </p:sp>
    </p:spTree>
    <p:extLst>
      <p:ext uri="{BB962C8B-B14F-4D97-AF65-F5344CB8AC3E}">
        <p14:creationId xmlns:p14="http://schemas.microsoft.com/office/powerpoint/2010/main" val="2708582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908352E1-FC27-9F46-A952-A0A5E1F20C04}" type="datetimeFigureOut">
              <a:rPr lang="en-US" smtClean="0"/>
              <a:t>7/20/2023</a:t>
            </a:fld>
            <a:endParaRPr lang="en-US"/>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AD7719C-82C6-4146-95B3-2673D59B8A5D}" type="slidenum">
              <a:rPr lang="en-US" smtClean="0"/>
              <a:t>‹#›</a:t>
            </a:fld>
            <a:endParaRPr lang="en-US"/>
          </a:p>
        </p:txBody>
      </p:sp>
    </p:spTree>
    <p:extLst>
      <p:ext uri="{BB962C8B-B14F-4D97-AF65-F5344CB8AC3E}">
        <p14:creationId xmlns:p14="http://schemas.microsoft.com/office/powerpoint/2010/main" val="1411526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a:prstGeom prst="rect">
            <a:avLst/>
          </a:prstGeo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3"/>
            <a:ext cx="2133600" cy="365125"/>
          </a:xfrm>
          <a:prstGeom prst="rect">
            <a:avLst/>
          </a:prstGeom>
        </p:spPr>
        <p:txBody>
          <a:bodyPr/>
          <a:lstStyle/>
          <a:p>
            <a:fld id="{908352E1-FC27-9F46-A952-A0A5E1F20C04}" type="datetimeFigureOut">
              <a:rPr lang="en-US" smtClean="0"/>
              <a:t>7/20/2023</a:t>
            </a:fld>
            <a:endParaRPr lang="en-US"/>
          </a:p>
        </p:txBody>
      </p:sp>
      <p:sp>
        <p:nvSpPr>
          <p:cNvPr id="6" name="Footer Placeholder 5"/>
          <p:cNvSpPr>
            <a:spLocks noGrp="1"/>
          </p:cNvSpPr>
          <p:nvPr>
            <p:ph type="ftr" sz="quarter" idx="11"/>
          </p:nvPr>
        </p:nvSpPr>
        <p:spPr>
          <a:xfrm>
            <a:off x="3124200" y="6356353"/>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AD7719C-82C6-4146-95B3-2673D59B8A5D}" type="slidenum">
              <a:rPr lang="en-US" smtClean="0"/>
              <a:t>‹#›</a:t>
            </a:fld>
            <a:endParaRPr lang="en-US"/>
          </a:p>
        </p:txBody>
      </p:sp>
    </p:spTree>
    <p:extLst>
      <p:ext uri="{BB962C8B-B14F-4D97-AF65-F5344CB8AC3E}">
        <p14:creationId xmlns:p14="http://schemas.microsoft.com/office/powerpoint/2010/main" val="3793812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3"/>
            <a:ext cx="2133600" cy="365125"/>
          </a:xfrm>
          <a:prstGeom prst="rect">
            <a:avLst/>
          </a:prstGeom>
        </p:spPr>
        <p:txBody>
          <a:bodyPr/>
          <a:lstStyle/>
          <a:p>
            <a:fld id="{908352E1-FC27-9F46-A952-A0A5E1F20C04}" type="datetimeFigureOut">
              <a:rPr lang="en-US" smtClean="0"/>
              <a:t>7/20/2023</a:t>
            </a:fld>
            <a:endParaRPr lang="en-US"/>
          </a:p>
        </p:txBody>
      </p:sp>
      <p:sp>
        <p:nvSpPr>
          <p:cNvPr id="8" name="Footer Placeholder 7"/>
          <p:cNvSpPr>
            <a:spLocks noGrp="1"/>
          </p:cNvSpPr>
          <p:nvPr>
            <p:ph type="ftr" sz="quarter" idx="11"/>
          </p:nvPr>
        </p:nvSpPr>
        <p:spPr>
          <a:xfrm>
            <a:off x="3124200" y="6356353"/>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4AD7719C-82C6-4146-95B3-2673D59B8A5D}" type="slidenum">
              <a:rPr lang="en-US" smtClean="0"/>
              <a:t>‹#›</a:t>
            </a:fld>
            <a:endParaRPr lang="en-US"/>
          </a:p>
        </p:txBody>
      </p:sp>
    </p:spTree>
    <p:extLst>
      <p:ext uri="{BB962C8B-B14F-4D97-AF65-F5344CB8AC3E}">
        <p14:creationId xmlns:p14="http://schemas.microsoft.com/office/powerpoint/2010/main" val="3502109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3"/>
            <a:ext cx="2133600" cy="365125"/>
          </a:xfrm>
          <a:prstGeom prst="rect">
            <a:avLst/>
          </a:prstGeom>
        </p:spPr>
        <p:txBody>
          <a:bodyPr/>
          <a:lstStyle/>
          <a:p>
            <a:fld id="{908352E1-FC27-9F46-A952-A0A5E1F20C04}" type="datetimeFigureOut">
              <a:rPr lang="en-US" smtClean="0"/>
              <a:t>7/20/2023</a:t>
            </a:fld>
            <a:endParaRPr lang="en-US"/>
          </a:p>
        </p:txBody>
      </p:sp>
      <p:sp>
        <p:nvSpPr>
          <p:cNvPr id="4" name="Footer Placeholder 3"/>
          <p:cNvSpPr>
            <a:spLocks noGrp="1"/>
          </p:cNvSpPr>
          <p:nvPr>
            <p:ph type="ftr" sz="quarter" idx="11"/>
          </p:nvPr>
        </p:nvSpPr>
        <p:spPr>
          <a:xfrm>
            <a:off x="3124200" y="6356353"/>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4AD7719C-82C6-4146-95B3-2673D59B8A5D}" type="slidenum">
              <a:rPr lang="en-US" smtClean="0"/>
              <a:t>‹#›</a:t>
            </a:fld>
            <a:endParaRPr lang="en-US"/>
          </a:p>
        </p:txBody>
      </p:sp>
    </p:spTree>
    <p:extLst>
      <p:ext uri="{BB962C8B-B14F-4D97-AF65-F5344CB8AC3E}">
        <p14:creationId xmlns:p14="http://schemas.microsoft.com/office/powerpoint/2010/main" val="3558890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a:lstStyle/>
          <a:p>
            <a:fld id="{908352E1-FC27-9F46-A952-A0A5E1F20C04}" type="datetimeFigureOut">
              <a:rPr lang="en-US" smtClean="0"/>
              <a:t>7/20/2023</a:t>
            </a:fld>
            <a:endParaRPr lang="en-US"/>
          </a:p>
        </p:txBody>
      </p:sp>
      <p:sp>
        <p:nvSpPr>
          <p:cNvPr id="3" name="Footer Placeholder 2"/>
          <p:cNvSpPr>
            <a:spLocks noGrp="1"/>
          </p:cNvSpPr>
          <p:nvPr>
            <p:ph type="ftr" sz="quarter" idx="11"/>
          </p:nvPr>
        </p:nvSpPr>
        <p:spPr>
          <a:xfrm>
            <a:off x="3124200" y="6356353"/>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4AD7719C-82C6-4146-95B3-2673D59B8A5D}" type="slidenum">
              <a:rPr lang="en-US" smtClean="0"/>
              <a:t>‹#›</a:t>
            </a:fld>
            <a:endParaRPr lang="en-US"/>
          </a:p>
        </p:txBody>
      </p:sp>
    </p:spTree>
    <p:extLst>
      <p:ext uri="{BB962C8B-B14F-4D97-AF65-F5344CB8AC3E}">
        <p14:creationId xmlns:p14="http://schemas.microsoft.com/office/powerpoint/2010/main" val="2877876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a:noFill/>
                </a:ln>
                <a:solidFill>
                  <a:schemeClr val="bg1"/>
                </a:solidFill>
                <a:effectLst/>
              </a:defRPr>
            </a:lvl1pPr>
          </a:lstStyle>
          <a:p>
            <a:r>
              <a:rPr lang="en-US" dirty="0"/>
              <a:t>Click to edit Master title style</a:t>
            </a:r>
          </a:p>
        </p:txBody>
      </p:sp>
      <p:sp>
        <p:nvSpPr>
          <p:cNvPr id="3" name="Content Placeholder 2"/>
          <p:cNvSpPr>
            <a:spLocks noGrp="1"/>
          </p:cNvSpPr>
          <p:nvPr>
            <p:ph idx="1"/>
          </p:nvPr>
        </p:nvSpPr>
        <p:spPr>
          <a:xfrm>
            <a:off x="581193" y="2228005"/>
            <a:ext cx="7989752" cy="3630795"/>
          </a:xfrm>
        </p:spPr>
        <p:txBody>
          <a:bodyPr/>
          <a:lstStyle>
            <a:lvl1pPr>
              <a:defRPr b="0" cap="none" spc="0">
                <a:ln>
                  <a:noFill/>
                </a:ln>
                <a:solidFill>
                  <a:schemeClr val="tx1"/>
                </a:solidFill>
                <a:effectLst/>
              </a:defRPr>
            </a:lvl1pPr>
            <a:lvl2pPr>
              <a:defRPr b="0" cap="none" spc="0">
                <a:ln>
                  <a:noFill/>
                </a:ln>
                <a:solidFill>
                  <a:schemeClr val="tx1"/>
                </a:solidFill>
                <a:effectLst/>
              </a:defRPr>
            </a:lvl2pPr>
            <a:lvl3pPr>
              <a:defRPr b="0" cap="none" spc="0">
                <a:ln>
                  <a:noFill/>
                </a:ln>
                <a:solidFill>
                  <a:schemeClr val="tx1"/>
                </a:solidFill>
                <a:effectLst/>
              </a:defRPr>
            </a:lvl3pPr>
            <a:lvl4pPr>
              <a:defRPr b="0" cap="none" spc="0">
                <a:ln>
                  <a:noFill/>
                </a:ln>
                <a:solidFill>
                  <a:schemeClr val="tx1"/>
                </a:solidFill>
                <a:effectLst/>
              </a:defRPr>
            </a:lvl4pPr>
            <a:lvl5pPr>
              <a:defRPr b="0" cap="none" spc="0">
                <a:ln>
                  <a:noFill/>
                </a:ln>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9334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3"/>
            <a:ext cx="5111751"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a:lstStyle/>
          <a:p>
            <a:fld id="{908352E1-FC27-9F46-A952-A0A5E1F20C04}" type="datetimeFigureOut">
              <a:rPr lang="en-US" smtClean="0"/>
              <a:t>7/20/2023</a:t>
            </a:fld>
            <a:endParaRPr lang="en-US"/>
          </a:p>
        </p:txBody>
      </p:sp>
      <p:sp>
        <p:nvSpPr>
          <p:cNvPr id="6" name="Footer Placeholder 5"/>
          <p:cNvSpPr>
            <a:spLocks noGrp="1"/>
          </p:cNvSpPr>
          <p:nvPr>
            <p:ph type="ftr" sz="quarter" idx="11"/>
          </p:nvPr>
        </p:nvSpPr>
        <p:spPr>
          <a:xfrm>
            <a:off x="3124200" y="6356353"/>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AD7719C-82C6-4146-95B3-2673D59B8A5D}" type="slidenum">
              <a:rPr lang="en-US" smtClean="0"/>
              <a:t>‹#›</a:t>
            </a:fld>
            <a:endParaRPr lang="en-US"/>
          </a:p>
        </p:txBody>
      </p:sp>
    </p:spTree>
    <p:extLst>
      <p:ext uri="{BB962C8B-B14F-4D97-AF65-F5344CB8AC3E}">
        <p14:creationId xmlns:p14="http://schemas.microsoft.com/office/powerpoint/2010/main" val="222495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a:lstStyle/>
          <a:p>
            <a:fld id="{908352E1-FC27-9F46-A952-A0A5E1F20C04}" type="datetimeFigureOut">
              <a:rPr lang="en-US" smtClean="0"/>
              <a:t>7/20/2023</a:t>
            </a:fld>
            <a:endParaRPr lang="en-US"/>
          </a:p>
        </p:txBody>
      </p:sp>
      <p:sp>
        <p:nvSpPr>
          <p:cNvPr id="6" name="Footer Placeholder 5"/>
          <p:cNvSpPr>
            <a:spLocks noGrp="1"/>
          </p:cNvSpPr>
          <p:nvPr>
            <p:ph type="ftr" sz="quarter" idx="11"/>
          </p:nvPr>
        </p:nvSpPr>
        <p:spPr>
          <a:xfrm>
            <a:off x="3124200" y="6356353"/>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AD7719C-82C6-4146-95B3-2673D59B8A5D}" type="slidenum">
              <a:rPr lang="en-US" smtClean="0"/>
              <a:t>‹#›</a:t>
            </a:fld>
            <a:endParaRPr lang="en-US"/>
          </a:p>
        </p:txBody>
      </p:sp>
    </p:spTree>
    <p:extLst>
      <p:ext uri="{BB962C8B-B14F-4D97-AF65-F5344CB8AC3E}">
        <p14:creationId xmlns:p14="http://schemas.microsoft.com/office/powerpoint/2010/main" val="1033218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3"/>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908352E1-FC27-9F46-A952-A0A5E1F20C04}" type="datetimeFigureOut">
              <a:rPr lang="en-US" smtClean="0"/>
              <a:t>7/20/2023</a:t>
            </a:fld>
            <a:endParaRPr lang="en-US"/>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AD7719C-82C6-4146-95B3-2673D59B8A5D}" type="slidenum">
              <a:rPr lang="en-US" smtClean="0"/>
              <a:t>‹#›</a:t>
            </a:fld>
            <a:endParaRPr lang="en-US"/>
          </a:p>
        </p:txBody>
      </p:sp>
    </p:spTree>
    <p:extLst>
      <p:ext uri="{BB962C8B-B14F-4D97-AF65-F5344CB8AC3E}">
        <p14:creationId xmlns:p14="http://schemas.microsoft.com/office/powerpoint/2010/main" val="3273432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908352E1-FC27-9F46-A952-A0A5E1F20C04}" type="datetimeFigureOut">
              <a:rPr lang="en-US" smtClean="0"/>
              <a:t>7/20/2023</a:t>
            </a:fld>
            <a:endParaRPr lang="en-US"/>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AD7719C-82C6-4146-95B3-2673D59B8A5D}" type="slidenum">
              <a:rPr lang="en-US" smtClean="0"/>
              <a:t>‹#›</a:t>
            </a:fld>
            <a:endParaRPr lang="en-US"/>
          </a:p>
        </p:txBody>
      </p:sp>
    </p:spTree>
    <p:extLst>
      <p:ext uri="{BB962C8B-B14F-4D97-AF65-F5344CB8AC3E}">
        <p14:creationId xmlns:p14="http://schemas.microsoft.com/office/powerpoint/2010/main" val="1078156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FE3EE1A-FE2A-D841-84E7-BEC666CBB2FF}"/>
              </a:ext>
            </a:extLst>
          </p:cNvPr>
          <p:cNvSpPr>
            <a:spLocks noGrp="1"/>
          </p:cNvSpPr>
          <p:nvPr>
            <p:ph type="pic" sz="quarter" idx="12"/>
          </p:nvPr>
        </p:nvSpPr>
        <p:spPr>
          <a:xfrm>
            <a:off x="-602456" y="1"/>
            <a:ext cx="4686681" cy="6874625"/>
          </a:xfrm>
          <a:custGeom>
            <a:avLst/>
            <a:gdLst>
              <a:gd name="connsiteX0" fmla="*/ 0 w 6858000"/>
              <a:gd name="connsiteY0" fmla="*/ 0 h 6858000"/>
              <a:gd name="connsiteX1" fmla="*/ 6858000 w 6858000"/>
              <a:gd name="connsiteY1" fmla="*/ 0 h 6858000"/>
              <a:gd name="connsiteX2" fmla="*/ 6858000 w 6858000"/>
              <a:gd name="connsiteY2" fmla="*/ 6858000 h 6858000"/>
              <a:gd name="connsiteX3" fmla="*/ 0 w 6858000"/>
              <a:gd name="connsiteY3" fmla="*/ 6858000 h 6858000"/>
              <a:gd name="connsiteX4" fmla="*/ 0 w 6858000"/>
              <a:gd name="connsiteY4" fmla="*/ 0 h 6858000"/>
              <a:gd name="connsiteX0" fmla="*/ 0 w 6858000"/>
              <a:gd name="connsiteY0" fmla="*/ 0 h 6858000"/>
              <a:gd name="connsiteX1" fmla="*/ 4862945 w 6858000"/>
              <a:gd name="connsiteY1" fmla="*/ 0 h 6858000"/>
              <a:gd name="connsiteX2" fmla="*/ 6858000 w 6858000"/>
              <a:gd name="connsiteY2" fmla="*/ 6858000 h 6858000"/>
              <a:gd name="connsiteX3" fmla="*/ 0 w 6858000"/>
              <a:gd name="connsiteY3" fmla="*/ 6858000 h 6858000"/>
              <a:gd name="connsiteX4" fmla="*/ 0 w 6858000"/>
              <a:gd name="connsiteY4" fmla="*/ 0 h 6858000"/>
              <a:gd name="connsiteX0" fmla="*/ 0 w 4862945"/>
              <a:gd name="connsiteY0" fmla="*/ 0 h 6874625"/>
              <a:gd name="connsiteX1" fmla="*/ 4862945 w 4862945"/>
              <a:gd name="connsiteY1" fmla="*/ 0 h 6874625"/>
              <a:gd name="connsiteX2" fmla="*/ 4846320 w 4862945"/>
              <a:gd name="connsiteY2" fmla="*/ 6874625 h 6874625"/>
              <a:gd name="connsiteX3" fmla="*/ 0 w 4862945"/>
              <a:gd name="connsiteY3" fmla="*/ 6858000 h 6874625"/>
              <a:gd name="connsiteX4" fmla="*/ 0 w 4862945"/>
              <a:gd name="connsiteY4" fmla="*/ 0 h 6874625"/>
              <a:gd name="connsiteX0" fmla="*/ 0 w 6130182"/>
              <a:gd name="connsiteY0" fmla="*/ 0 h 6874625"/>
              <a:gd name="connsiteX1" fmla="*/ 4862945 w 6130182"/>
              <a:gd name="connsiteY1" fmla="*/ 0 h 6874625"/>
              <a:gd name="connsiteX2" fmla="*/ 4846320 w 6130182"/>
              <a:gd name="connsiteY2" fmla="*/ 6874625 h 6874625"/>
              <a:gd name="connsiteX3" fmla="*/ 0 w 6130182"/>
              <a:gd name="connsiteY3" fmla="*/ 6858000 h 6874625"/>
              <a:gd name="connsiteX4" fmla="*/ 0 w 6130182"/>
              <a:gd name="connsiteY4" fmla="*/ 0 h 6874625"/>
              <a:gd name="connsiteX0" fmla="*/ 0 w 6248908"/>
              <a:gd name="connsiteY0" fmla="*/ 0 h 6874625"/>
              <a:gd name="connsiteX1" fmla="*/ 4862945 w 6248908"/>
              <a:gd name="connsiteY1" fmla="*/ 0 h 6874625"/>
              <a:gd name="connsiteX2" fmla="*/ 4846320 w 6248908"/>
              <a:gd name="connsiteY2" fmla="*/ 6874625 h 6874625"/>
              <a:gd name="connsiteX3" fmla="*/ 0 w 6248908"/>
              <a:gd name="connsiteY3" fmla="*/ 6858000 h 6874625"/>
              <a:gd name="connsiteX4" fmla="*/ 0 w 6248908"/>
              <a:gd name="connsiteY4" fmla="*/ 0 h 6874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908" h="6874625">
                <a:moveTo>
                  <a:pt x="0" y="0"/>
                </a:moveTo>
                <a:lnTo>
                  <a:pt x="4862945" y="0"/>
                </a:lnTo>
                <a:cubicBezTo>
                  <a:pt x="5356167" y="479368"/>
                  <a:pt x="7728066" y="3552305"/>
                  <a:pt x="4846320" y="6874625"/>
                </a:cubicBezTo>
                <a:lnTo>
                  <a:pt x="0" y="6858000"/>
                </a:lnTo>
                <a:lnTo>
                  <a:pt x="0" y="0"/>
                </a:lnTo>
                <a:close/>
              </a:path>
            </a:pathLst>
          </a:custGeom>
          <a:pattFill prst="pct20">
            <a:fgClr>
              <a:schemeClr val="accent1"/>
            </a:fgClr>
            <a:bgClr>
              <a:schemeClr val="bg1"/>
            </a:bgClr>
          </a:pattFill>
        </p:spPr>
        <p:txBody>
          <a:bodyPr/>
          <a:lstStyle/>
          <a:p>
            <a:endParaRPr lang="en-US" dirty="0"/>
          </a:p>
        </p:txBody>
      </p:sp>
      <p:sp>
        <p:nvSpPr>
          <p:cNvPr id="5" name="Title 1">
            <a:extLst>
              <a:ext uri="{FF2B5EF4-FFF2-40B4-BE49-F238E27FC236}">
                <a16:creationId xmlns:a16="http://schemas.microsoft.com/office/drawing/2014/main" id="{BC3BE6E7-8A11-8F4B-B8D2-E622A7A18957}"/>
              </a:ext>
            </a:extLst>
          </p:cNvPr>
          <p:cNvSpPr>
            <a:spLocks noGrp="1"/>
          </p:cNvSpPr>
          <p:nvPr>
            <p:ph type="ctrTitle" hasCustomPrompt="1"/>
          </p:nvPr>
        </p:nvSpPr>
        <p:spPr>
          <a:xfrm>
            <a:off x="4578757" y="2205038"/>
            <a:ext cx="3690257" cy="1655763"/>
          </a:xfrm>
          <a:prstGeom prst="rect">
            <a:avLst/>
          </a:prstGeom>
        </p:spPr>
        <p:txBody>
          <a:bodyPr lIns="0" tIns="0" rIns="0" bIns="0" anchor="t">
            <a:normAutofit/>
          </a:bodyPr>
          <a:lstStyle>
            <a:lvl1pPr algn="l">
              <a:defRPr sz="2700" b="1">
                <a:solidFill>
                  <a:srgbClr val="001E62"/>
                </a:solidFill>
                <a:latin typeface="Arial" panose="020B0604020202020204" pitchFamily="34" charset="0"/>
                <a:cs typeface="Arial" panose="020B0604020202020204" pitchFamily="34" charset="0"/>
              </a:defRPr>
            </a:lvl1pPr>
          </a:lstStyle>
          <a:p>
            <a:r>
              <a:rPr lang="en-US" dirty="0"/>
              <a:t>Your presentation title goes here</a:t>
            </a:r>
            <a:br>
              <a:rPr lang="en-US" dirty="0"/>
            </a:br>
            <a:br>
              <a:rPr lang="en-US" dirty="0"/>
            </a:br>
            <a:endParaRPr lang="en-US" dirty="0"/>
          </a:p>
        </p:txBody>
      </p:sp>
      <p:sp>
        <p:nvSpPr>
          <p:cNvPr id="6" name="Subtitle 2">
            <a:extLst>
              <a:ext uri="{FF2B5EF4-FFF2-40B4-BE49-F238E27FC236}">
                <a16:creationId xmlns:a16="http://schemas.microsoft.com/office/drawing/2014/main" id="{07644AD0-57F7-094F-A3A4-D5E46E4E56D5}"/>
              </a:ext>
            </a:extLst>
          </p:cNvPr>
          <p:cNvSpPr>
            <a:spLocks noGrp="1"/>
          </p:cNvSpPr>
          <p:nvPr>
            <p:ph type="subTitle" idx="1" hasCustomPrompt="1"/>
          </p:nvPr>
        </p:nvSpPr>
        <p:spPr>
          <a:xfrm>
            <a:off x="4578756" y="4099548"/>
            <a:ext cx="3690258" cy="607572"/>
          </a:xfrm>
          <a:prstGeom prst="rect">
            <a:avLst/>
          </a:prstGeom>
        </p:spPr>
        <p:txBody>
          <a:bodyPr lIns="0" tIns="0" rIns="0" bIns="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name(s) here</a:t>
            </a:r>
          </a:p>
        </p:txBody>
      </p:sp>
      <p:sp>
        <p:nvSpPr>
          <p:cNvPr id="8" name="Text Placeholder 9">
            <a:extLst>
              <a:ext uri="{FF2B5EF4-FFF2-40B4-BE49-F238E27FC236}">
                <a16:creationId xmlns:a16="http://schemas.microsoft.com/office/drawing/2014/main" id="{1B81A75D-6185-754B-94A9-530861CEF5ED}"/>
              </a:ext>
            </a:extLst>
          </p:cNvPr>
          <p:cNvSpPr>
            <a:spLocks noGrp="1"/>
          </p:cNvSpPr>
          <p:nvPr>
            <p:ph type="body" sz="quarter" idx="11" hasCustomPrompt="1"/>
          </p:nvPr>
        </p:nvSpPr>
        <p:spPr>
          <a:xfrm>
            <a:off x="4578756" y="1611478"/>
            <a:ext cx="2176769" cy="295275"/>
          </a:xfrm>
          <a:prstGeom prst="rect">
            <a:avLst/>
          </a:prstGeom>
        </p:spPr>
        <p:txBody>
          <a:bodyPr lIns="0" tIns="0" rIns="0" bIns="0"/>
          <a:lstStyle>
            <a:lvl1pPr marL="0" indent="0">
              <a:buFontTx/>
              <a:buNone/>
              <a:defRPr sz="1050" b="1" cap="all" spc="300" baseline="0">
                <a:solidFill>
                  <a:srgbClr val="D50032"/>
                </a:solidFill>
                <a:latin typeface="Arial" panose="020B0604020202020204" pitchFamily="34" charset="0"/>
                <a:cs typeface="Arial" panose="020B0604020202020204" pitchFamily="34" charset="0"/>
              </a:defRPr>
            </a:lvl1pPr>
            <a:lvl2pPr marL="342900" indent="0">
              <a:buFontTx/>
              <a:buNone/>
              <a:defRPr sz="1050" b="1" spc="225">
                <a:solidFill>
                  <a:srgbClr val="D50032"/>
                </a:solidFill>
                <a:latin typeface="Arial" panose="020B0604020202020204" pitchFamily="34" charset="0"/>
                <a:cs typeface="Arial" panose="020B0604020202020204" pitchFamily="34" charset="0"/>
              </a:defRPr>
            </a:lvl2pPr>
          </a:lstStyle>
          <a:p>
            <a:pPr lvl="0"/>
            <a:r>
              <a:rPr lang="en-US" dirty="0"/>
              <a:t>DATE</a:t>
            </a:r>
          </a:p>
        </p:txBody>
      </p:sp>
      <p:sp>
        <p:nvSpPr>
          <p:cNvPr id="20" name="TextBox 19">
            <a:extLst>
              <a:ext uri="{FF2B5EF4-FFF2-40B4-BE49-F238E27FC236}">
                <a16:creationId xmlns:a16="http://schemas.microsoft.com/office/drawing/2014/main" id="{A766D111-EABD-934E-9606-C1FAEE903FAC}"/>
              </a:ext>
            </a:extLst>
          </p:cNvPr>
          <p:cNvSpPr txBox="1"/>
          <p:nvPr userDrawn="1"/>
        </p:nvSpPr>
        <p:spPr>
          <a:xfrm>
            <a:off x="1885951" y="-444500"/>
            <a:ext cx="184731" cy="300082"/>
          </a:xfrm>
          <a:prstGeom prst="rect">
            <a:avLst/>
          </a:prstGeom>
          <a:noFill/>
        </p:spPr>
        <p:txBody>
          <a:bodyPr wrap="none" rtlCol="0">
            <a:spAutoFit/>
          </a:bodyPr>
          <a:lstStyle/>
          <a:p>
            <a:endParaRPr lang="en-US" sz="1350" b="0" i="0" dirty="0">
              <a:latin typeface="Arial" panose="020B0604020202020204" pitchFamily="34" charset="0"/>
            </a:endParaRPr>
          </a:p>
        </p:txBody>
      </p:sp>
      <p:pic>
        <p:nvPicPr>
          <p:cNvPr id="10" name="Picture 9">
            <a:extLst>
              <a:ext uri="{FF2B5EF4-FFF2-40B4-BE49-F238E27FC236}">
                <a16:creationId xmlns:a16="http://schemas.microsoft.com/office/drawing/2014/main" id="{ED1756D7-BBC8-AA40-8B2B-4E71AF0A1373}"/>
              </a:ext>
            </a:extLst>
          </p:cNvPr>
          <p:cNvPicPr>
            <a:picLocks noChangeAspect="1"/>
          </p:cNvPicPr>
          <p:nvPr userDrawn="1"/>
        </p:nvPicPr>
        <p:blipFill>
          <a:blip r:embed="rId2"/>
          <a:srcRect/>
          <a:stretch/>
        </p:blipFill>
        <p:spPr>
          <a:xfrm>
            <a:off x="4578757" y="5141843"/>
            <a:ext cx="2566466" cy="673016"/>
          </a:xfrm>
          <a:prstGeom prst="rect">
            <a:avLst/>
          </a:prstGeom>
        </p:spPr>
      </p:pic>
    </p:spTree>
    <p:extLst>
      <p:ext uri="{BB962C8B-B14F-4D97-AF65-F5344CB8AC3E}">
        <p14:creationId xmlns:p14="http://schemas.microsoft.com/office/powerpoint/2010/main" val="3814789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84B8C-FA91-C54A-BD6B-A1BC753E5B0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1" name="Rectangle 10">
            <a:extLst>
              <a:ext uri="{FF2B5EF4-FFF2-40B4-BE49-F238E27FC236}">
                <a16:creationId xmlns:a16="http://schemas.microsoft.com/office/drawing/2014/main" id="{D67D8984-ADB0-3045-B90A-B42AE6A3D17A}"/>
              </a:ext>
            </a:extLst>
          </p:cNvPr>
          <p:cNvSpPr/>
          <p:nvPr userDrawn="1"/>
        </p:nvSpPr>
        <p:spPr>
          <a:xfrm>
            <a:off x="0" y="0"/>
            <a:ext cx="9144000" cy="6858000"/>
          </a:xfrm>
          <a:prstGeom prst="rect">
            <a:avLst/>
          </a:prstGeom>
          <a:solidFill>
            <a:srgbClr val="001E6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dirty="0">
              <a:latin typeface="Arial" panose="020B0604020202020204" pitchFamily="34" charset="0"/>
            </a:endParaRPr>
          </a:p>
        </p:txBody>
      </p:sp>
      <p:pic>
        <p:nvPicPr>
          <p:cNvPr id="10" name="Picture 9">
            <a:extLst>
              <a:ext uri="{FF2B5EF4-FFF2-40B4-BE49-F238E27FC236}">
                <a16:creationId xmlns:a16="http://schemas.microsoft.com/office/drawing/2014/main" id="{94D5E7C4-AA3A-714B-AB65-881F761FB1FA}"/>
              </a:ext>
            </a:extLst>
          </p:cNvPr>
          <p:cNvPicPr>
            <a:picLocks noChangeAspect="1"/>
          </p:cNvPicPr>
          <p:nvPr/>
        </p:nvPicPr>
        <p:blipFill>
          <a:blip r:embed="rId2"/>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3D1C8BA7-EEFD-584D-BDC5-F7B7AAD50252}"/>
              </a:ext>
            </a:extLst>
          </p:cNvPr>
          <p:cNvSpPr/>
          <p:nvPr/>
        </p:nvSpPr>
        <p:spPr>
          <a:xfrm>
            <a:off x="0" y="0"/>
            <a:ext cx="9144000" cy="6858000"/>
          </a:xfrm>
          <a:prstGeom prst="rect">
            <a:avLst/>
          </a:prstGeom>
          <a:solidFill>
            <a:srgbClr val="001E6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dirty="0">
              <a:latin typeface="Arial" panose="020B0604020202020204" pitchFamily="34" charset="0"/>
            </a:endParaRPr>
          </a:p>
        </p:txBody>
      </p:sp>
      <p:sp>
        <p:nvSpPr>
          <p:cNvPr id="4" name="Title 1">
            <a:extLst>
              <a:ext uri="{FF2B5EF4-FFF2-40B4-BE49-F238E27FC236}">
                <a16:creationId xmlns:a16="http://schemas.microsoft.com/office/drawing/2014/main" id="{881D9BB0-FDB4-1643-A5BC-76B17B0E9E7A}"/>
              </a:ext>
            </a:extLst>
          </p:cNvPr>
          <p:cNvSpPr>
            <a:spLocks noGrp="1"/>
          </p:cNvSpPr>
          <p:nvPr>
            <p:ph type="ctrTitle" hasCustomPrompt="1"/>
          </p:nvPr>
        </p:nvSpPr>
        <p:spPr>
          <a:xfrm>
            <a:off x="2111454" y="2289121"/>
            <a:ext cx="4801726" cy="1655763"/>
          </a:xfrm>
          <a:prstGeom prst="rect">
            <a:avLst/>
          </a:prstGeom>
        </p:spPr>
        <p:txBody>
          <a:bodyPr lIns="0" tIns="0" rIns="0" bIns="0" anchor="t">
            <a:normAutofit/>
          </a:bodyPr>
          <a:lstStyle>
            <a:lvl1pPr algn="ctr">
              <a:defRPr sz="4050" b="1">
                <a:solidFill>
                  <a:schemeClr val="bg1"/>
                </a:solidFill>
                <a:latin typeface="Arial" panose="020B0604020202020204" pitchFamily="34" charset="0"/>
                <a:cs typeface="Arial" panose="020B0604020202020204" pitchFamily="34" charset="0"/>
              </a:defRPr>
            </a:lvl1pPr>
          </a:lstStyle>
          <a:p>
            <a:r>
              <a:rPr lang="en-US" dirty="0"/>
              <a:t>Your presentation title goes here</a:t>
            </a:r>
            <a:br>
              <a:rPr lang="en-US" dirty="0"/>
            </a:br>
            <a:br>
              <a:rPr lang="en-US" dirty="0"/>
            </a:br>
            <a:endParaRPr lang="en-US" dirty="0"/>
          </a:p>
        </p:txBody>
      </p:sp>
      <p:sp>
        <p:nvSpPr>
          <p:cNvPr id="5" name="Text Placeholder 9">
            <a:extLst>
              <a:ext uri="{FF2B5EF4-FFF2-40B4-BE49-F238E27FC236}">
                <a16:creationId xmlns:a16="http://schemas.microsoft.com/office/drawing/2014/main" id="{145D1793-C324-2F44-822B-E01A274F1641}"/>
              </a:ext>
            </a:extLst>
          </p:cNvPr>
          <p:cNvSpPr>
            <a:spLocks noGrp="1"/>
          </p:cNvSpPr>
          <p:nvPr>
            <p:ph type="body" sz="quarter" idx="11" hasCustomPrompt="1"/>
          </p:nvPr>
        </p:nvSpPr>
        <p:spPr>
          <a:xfrm>
            <a:off x="3423931" y="1611478"/>
            <a:ext cx="2176769" cy="295275"/>
          </a:xfrm>
          <a:prstGeom prst="rect">
            <a:avLst/>
          </a:prstGeom>
        </p:spPr>
        <p:txBody>
          <a:bodyPr lIns="0" tIns="0" rIns="0" bIns="0">
            <a:normAutofit/>
          </a:bodyPr>
          <a:lstStyle>
            <a:lvl1pPr marL="0" indent="0" algn="ctr">
              <a:buFontTx/>
              <a:buNone/>
              <a:defRPr sz="1350" b="1" cap="all" spc="300" baseline="0">
                <a:solidFill>
                  <a:schemeClr val="bg1"/>
                </a:solidFill>
                <a:latin typeface="Arial" panose="020B0604020202020204" pitchFamily="34" charset="0"/>
                <a:cs typeface="Arial" panose="020B0604020202020204" pitchFamily="34" charset="0"/>
              </a:defRPr>
            </a:lvl1pPr>
            <a:lvl2pPr marL="342900" indent="0">
              <a:buFontTx/>
              <a:buNone/>
              <a:defRPr sz="1050" b="1" spc="225">
                <a:solidFill>
                  <a:srgbClr val="D50032"/>
                </a:solidFill>
                <a:latin typeface="Arial" panose="020B0604020202020204" pitchFamily="34" charset="0"/>
                <a:cs typeface="Arial" panose="020B0604020202020204" pitchFamily="34" charset="0"/>
              </a:defRPr>
            </a:lvl2pPr>
          </a:lstStyle>
          <a:p>
            <a:pPr lvl="0"/>
            <a:r>
              <a:rPr lang="en-US" dirty="0"/>
              <a:t>DATE</a:t>
            </a:r>
          </a:p>
        </p:txBody>
      </p:sp>
      <p:sp>
        <p:nvSpPr>
          <p:cNvPr id="6" name="Subtitle 2">
            <a:extLst>
              <a:ext uri="{FF2B5EF4-FFF2-40B4-BE49-F238E27FC236}">
                <a16:creationId xmlns:a16="http://schemas.microsoft.com/office/drawing/2014/main" id="{12BC1185-857F-BF4F-A097-153EFBDA80F6}"/>
              </a:ext>
            </a:extLst>
          </p:cNvPr>
          <p:cNvSpPr>
            <a:spLocks noGrp="1"/>
          </p:cNvSpPr>
          <p:nvPr>
            <p:ph type="subTitle" idx="1" hasCustomPrompt="1"/>
          </p:nvPr>
        </p:nvSpPr>
        <p:spPr>
          <a:xfrm>
            <a:off x="2726871" y="4195872"/>
            <a:ext cx="3690258" cy="607572"/>
          </a:xfrm>
          <a:prstGeom prst="rect">
            <a:avLst/>
          </a:prstGeom>
        </p:spPr>
        <p:txBody>
          <a:bodyPr lIns="0" tIns="0" rIns="0" bIns="0"/>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name(s) here</a:t>
            </a:r>
          </a:p>
        </p:txBody>
      </p:sp>
      <p:pic>
        <p:nvPicPr>
          <p:cNvPr id="3" name="Picture 2">
            <a:extLst>
              <a:ext uri="{FF2B5EF4-FFF2-40B4-BE49-F238E27FC236}">
                <a16:creationId xmlns:a16="http://schemas.microsoft.com/office/drawing/2014/main" id="{9E9BB385-3BC2-1210-8349-0694A5BC1182}"/>
              </a:ext>
            </a:extLst>
          </p:cNvPr>
          <p:cNvPicPr>
            <a:picLocks noChangeAspect="1"/>
          </p:cNvPicPr>
          <p:nvPr userDrawn="1"/>
        </p:nvPicPr>
        <p:blipFill>
          <a:blip r:embed="rId3"/>
          <a:stretch>
            <a:fillRect/>
          </a:stretch>
        </p:blipFill>
        <p:spPr>
          <a:xfrm>
            <a:off x="3222045" y="5516880"/>
            <a:ext cx="2498036" cy="935989"/>
          </a:xfrm>
          <a:prstGeom prst="rect">
            <a:avLst/>
          </a:prstGeom>
        </p:spPr>
      </p:pic>
    </p:spTree>
    <p:extLst>
      <p:ext uri="{BB962C8B-B14F-4D97-AF65-F5344CB8AC3E}">
        <p14:creationId xmlns:p14="http://schemas.microsoft.com/office/powerpoint/2010/main" val="563018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3">
    <p:bg>
      <p:bgPr>
        <a:solidFill>
          <a:srgbClr val="D500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5D4C-E2BA-FC41-B781-35F9710CC052}"/>
              </a:ext>
            </a:extLst>
          </p:cNvPr>
          <p:cNvSpPr>
            <a:spLocks noGrp="1"/>
          </p:cNvSpPr>
          <p:nvPr>
            <p:ph type="ctrTitle" hasCustomPrompt="1"/>
          </p:nvPr>
        </p:nvSpPr>
        <p:spPr>
          <a:xfrm>
            <a:off x="1299529" y="2205038"/>
            <a:ext cx="4407589" cy="1655763"/>
          </a:xfrm>
          <a:prstGeom prst="rect">
            <a:avLst/>
          </a:prstGeom>
        </p:spPr>
        <p:txBody>
          <a:bodyPr lIns="0" tIns="0" rIns="0" bIns="0" anchor="t">
            <a:normAutofit/>
          </a:bodyPr>
          <a:lstStyle>
            <a:lvl1pPr algn="l">
              <a:defRPr sz="4050" b="1">
                <a:solidFill>
                  <a:schemeClr val="bg1"/>
                </a:solidFill>
                <a:latin typeface="Arial" panose="020B0604020202020204" pitchFamily="34" charset="0"/>
                <a:cs typeface="Arial" panose="020B0604020202020204" pitchFamily="34" charset="0"/>
              </a:defRPr>
            </a:lvl1pPr>
          </a:lstStyle>
          <a:p>
            <a:r>
              <a:rPr lang="en-US" dirty="0"/>
              <a:t>Your presentation title goes here</a:t>
            </a:r>
            <a:br>
              <a:rPr lang="en-US" dirty="0"/>
            </a:br>
            <a:br>
              <a:rPr lang="en-US" dirty="0"/>
            </a:br>
            <a:endParaRPr lang="en-US" dirty="0"/>
          </a:p>
        </p:txBody>
      </p:sp>
      <p:sp>
        <p:nvSpPr>
          <p:cNvPr id="3" name="Subtitle 2">
            <a:extLst>
              <a:ext uri="{FF2B5EF4-FFF2-40B4-BE49-F238E27FC236}">
                <a16:creationId xmlns:a16="http://schemas.microsoft.com/office/drawing/2014/main" id="{CF14086E-82B4-ED47-AD55-AB40607C0484}"/>
              </a:ext>
            </a:extLst>
          </p:cNvPr>
          <p:cNvSpPr>
            <a:spLocks noGrp="1"/>
          </p:cNvSpPr>
          <p:nvPr>
            <p:ph type="subTitle" idx="1" hasCustomPrompt="1"/>
          </p:nvPr>
        </p:nvSpPr>
        <p:spPr>
          <a:xfrm>
            <a:off x="1299529" y="4099548"/>
            <a:ext cx="4407588" cy="607572"/>
          </a:xfrm>
          <a:prstGeom prst="rect">
            <a:avLst/>
          </a:prstGeom>
        </p:spPr>
        <p:txBody>
          <a:bodyPr lIns="0" tIns="0" rIns="0" bIns="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name(s) here</a:t>
            </a:r>
          </a:p>
        </p:txBody>
      </p:sp>
      <p:sp>
        <p:nvSpPr>
          <p:cNvPr id="4" name="Text Placeholder 9">
            <a:extLst>
              <a:ext uri="{FF2B5EF4-FFF2-40B4-BE49-F238E27FC236}">
                <a16:creationId xmlns:a16="http://schemas.microsoft.com/office/drawing/2014/main" id="{20A15A9D-096D-4642-BCED-084CA3DB7794}"/>
              </a:ext>
            </a:extLst>
          </p:cNvPr>
          <p:cNvSpPr>
            <a:spLocks noGrp="1"/>
          </p:cNvSpPr>
          <p:nvPr>
            <p:ph type="body" sz="quarter" idx="11" hasCustomPrompt="1"/>
          </p:nvPr>
        </p:nvSpPr>
        <p:spPr>
          <a:xfrm>
            <a:off x="1299528" y="4945869"/>
            <a:ext cx="2176769" cy="295275"/>
          </a:xfrm>
          <a:prstGeom prst="rect">
            <a:avLst/>
          </a:prstGeom>
        </p:spPr>
        <p:txBody>
          <a:bodyPr lIns="0" tIns="0" rIns="0" bIns="0"/>
          <a:lstStyle>
            <a:lvl1pPr marL="0" indent="0">
              <a:buFontTx/>
              <a:buNone/>
              <a:defRPr sz="1050" b="1" cap="all" spc="300" baseline="0">
                <a:solidFill>
                  <a:schemeClr val="bg1"/>
                </a:solidFill>
                <a:latin typeface="Arial" panose="020B0604020202020204" pitchFamily="34" charset="0"/>
                <a:cs typeface="Arial" panose="020B0604020202020204" pitchFamily="34" charset="0"/>
              </a:defRPr>
            </a:lvl1pPr>
            <a:lvl2pPr marL="342900" indent="0">
              <a:buFontTx/>
              <a:buNone/>
              <a:defRPr sz="1050" b="1" spc="225">
                <a:solidFill>
                  <a:srgbClr val="D50032"/>
                </a:solidFill>
                <a:latin typeface="Arial" panose="020B0604020202020204" pitchFamily="34" charset="0"/>
                <a:cs typeface="Arial" panose="020B0604020202020204" pitchFamily="34" charset="0"/>
              </a:defRPr>
            </a:lvl2pPr>
          </a:lstStyle>
          <a:p>
            <a:pPr lvl="0"/>
            <a:r>
              <a:rPr lang="en-US" dirty="0"/>
              <a:t>DATE</a:t>
            </a:r>
          </a:p>
        </p:txBody>
      </p:sp>
      <p:pic>
        <p:nvPicPr>
          <p:cNvPr id="5" name="Picture 4">
            <a:extLst>
              <a:ext uri="{FF2B5EF4-FFF2-40B4-BE49-F238E27FC236}">
                <a16:creationId xmlns:a16="http://schemas.microsoft.com/office/drawing/2014/main" id="{BF33A904-EC83-5743-9E0B-7E8D3EF4724E}"/>
              </a:ext>
            </a:extLst>
          </p:cNvPr>
          <p:cNvPicPr>
            <a:picLocks noChangeAspect="1"/>
          </p:cNvPicPr>
          <p:nvPr/>
        </p:nvPicPr>
        <p:blipFill rotWithShape="1">
          <a:blip r:embed="rId2"/>
          <a:srcRect l="13534" t="1686" r="76195" b="71329"/>
          <a:stretch/>
        </p:blipFill>
        <p:spPr>
          <a:xfrm>
            <a:off x="1237593" y="115615"/>
            <a:ext cx="939176" cy="1850675"/>
          </a:xfrm>
          <a:prstGeom prst="rect">
            <a:avLst/>
          </a:prstGeom>
        </p:spPr>
      </p:pic>
      <p:pic>
        <p:nvPicPr>
          <p:cNvPr id="8" name="Picture 7">
            <a:extLst>
              <a:ext uri="{FF2B5EF4-FFF2-40B4-BE49-F238E27FC236}">
                <a16:creationId xmlns:a16="http://schemas.microsoft.com/office/drawing/2014/main" id="{E828457E-57CF-E648-BAF2-42E9BED8C4C8}"/>
              </a:ext>
            </a:extLst>
          </p:cNvPr>
          <p:cNvPicPr>
            <a:picLocks noChangeAspect="1"/>
          </p:cNvPicPr>
          <p:nvPr userDrawn="1"/>
        </p:nvPicPr>
        <p:blipFill rotWithShape="1">
          <a:blip r:embed="rId2"/>
          <a:srcRect l="13534" t="1686" r="76195" b="71329"/>
          <a:stretch/>
        </p:blipFill>
        <p:spPr>
          <a:xfrm>
            <a:off x="1237593" y="115615"/>
            <a:ext cx="939176" cy="1850675"/>
          </a:xfrm>
          <a:prstGeom prst="rect">
            <a:avLst/>
          </a:prstGeom>
        </p:spPr>
      </p:pic>
      <p:pic>
        <p:nvPicPr>
          <p:cNvPr id="9" name="Picture 8">
            <a:extLst>
              <a:ext uri="{FF2B5EF4-FFF2-40B4-BE49-F238E27FC236}">
                <a16:creationId xmlns:a16="http://schemas.microsoft.com/office/drawing/2014/main" id="{56C670A1-5688-814A-88C4-B8FEE73F8F76}"/>
              </a:ext>
            </a:extLst>
          </p:cNvPr>
          <p:cNvPicPr>
            <a:picLocks noChangeAspect="1"/>
          </p:cNvPicPr>
          <p:nvPr userDrawn="1"/>
        </p:nvPicPr>
        <p:blipFill>
          <a:blip r:embed="rId3"/>
          <a:srcRect/>
          <a:stretch/>
        </p:blipFill>
        <p:spPr>
          <a:xfrm>
            <a:off x="6409456" y="5632175"/>
            <a:ext cx="2246178" cy="602281"/>
          </a:xfrm>
          <a:prstGeom prst="rect">
            <a:avLst/>
          </a:prstGeom>
        </p:spPr>
      </p:pic>
    </p:spTree>
    <p:extLst>
      <p:ext uri="{BB962C8B-B14F-4D97-AF65-F5344CB8AC3E}">
        <p14:creationId xmlns:p14="http://schemas.microsoft.com/office/powerpoint/2010/main" val="918724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AE95BB1C-7367-174E-86AC-B5EAD9C7E3EB}"/>
              </a:ext>
            </a:extLst>
          </p:cNvPr>
          <p:cNvSpPr>
            <a:spLocks noGrp="1"/>
          </p:cNvSpPr>
          <p:nvPr>
            <p:ph type="title"/>
          </p:nvPr>
        </p:nvSpPr>
        <p:spPr>
          <a:xfrm>
            <a:off x="428625" y="427476"/>
            <a:ext cx="8286749" cy="811005"/>
          </a:xfrm>
          <a:prstGeom prst="rect">
            <a:avLst/>
          </a:prstGeom>
        </p:spPr>
        <p:txBody>
          <a:bodyPr vert="horz" lIns="0" tIns="0" rIns="0" bIns="0" rtlCol="0" anchor="t">
            <a:normAutofit/>
          </a:bodyPr>
          <a:lstStyle/>
          <a:p>
            <a:r>
              <a:rPr lang="en-US" dirty="0"/>
              <a:t>Slide Title</a:t>
            </a:r>
          </a:p>
        </p:txBody>
      </p:sp>
      <p:sp>
        <p:nvSpPr>
          <p:cNvPr id="12" name="Text Placeholder 2">
            <a:extLst>
              <a:ext uri="{FF2B5EF4-FFF2-40B4-BE49-F238E27FC236}">
                <a16:creationId xmlns:a16="http://schemas.microsoft.com/office/drawing/2014/main" id="{13923FF0-91A2-FC4E-B343-37CB42E6761F}"/>
              </a:ext>
            </a:extLst>
          </p:cNvPr>
          <p:cNvSpPr>
            <a:spLocks noGrp="1"/>
          </p:cNvSpPr>
          <p:nvPr>
            <p:ph idx="1"/>
          </p:nvPr>
        </p:nvSpPr>
        <p:spPr>
          <a:xfrm>
            <a:off x="428625" y="1437126"/>
            <a:ext cx="8286750" cy="449070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B3F16DF5-01AC-754C-98B2-5EA64B833BB0}"/>
              </a:ext>
            </a:extLst>
          </p:cNvPr>
          <p:cNvSpPr>
            <a:spLocks noGrp="1"/>
          </p:cNvSpPr>
          <p:nvPr>
            <p:ph type="ftr" sz="quarter" idx="10"/>
          </p:nvPr>
        </p:nvSpPr>
        <p:spPr/>
        <p:txBody>
          <a:bodyPr/>
          <a:lstStyle/>
          <a:p>
            <a:r>
              <a:rPr lang="en-US"/>
              <a:t>College/Department/Presentation Name</a:t>
            </a:r>
            <a:endParaRPr lang="en-US" dirty="0"/>
          </a:p>
        </p:txBody>
      </p:sp>
    </p:spTree>
    <p:extLst>
      <p:ext uri="{BB962C8B-B14F-4D97-AF65-F5344CB8AC3E}">
        <p14:creationId xmlns:p14="http://schemas.microsoft.com/office/powerpoint/2010/main" val="1380266553"/>
      </p:ext>
    </p:extLst>
  </p:cSld>
  <p:clrMapOvr>
    <a:masterClrMapping/>
  </p:clrMapOvr>
  <p:extLst>
    <p:ext uri="{DCECCB84-F9BA-43D5-87BE-67443E8EF086}">
      <p15:sldGuideLst xmlns:p15="http://schemas.microsoft.com/office/powerpoint/2012/main">
        <p15:guide id="3" orient="horz" pos="264">
          <p15:clr>
            <a:srgbClr val="FBAE40"/>
          </p15:clr>
        </p15:guide>
        <p15:guide id="4" pos="27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18F257AB-AF45-934E-BFF1-AE4DC3D9D764}"/>
              </a:ext>
            </a:extLst>
          </p:cNvPr>
          <p:cNvSpPr>
            <a:spLocks noGrp="1"/>
          </p:cNvSpPr>
          <p:nvPr>
            <p:ph type="title"/>
          </p:nvPr>
        </p:nvSpPr>
        <p:spPr>
          <a:xfrm>
            <a:off x="428625" y="427476"/>
            <a:ext cx="8286749" cy="811005"/>
          </a:xfrm>
          <a:prstGeom prst="rect">
            <a:avLst/>
          </a:prstGeom>
        </p:spPr>
        <p:txBody>
          <a:bodyPr vert="horz" lIns="0" tIns="0" rIns="0" bIns="0" rtlCol="0" anchor="t">
            <a:normAutofit/>
          </a:bodyPr>
          <a:lstStyle/>
          <a:p>
            <a:r>
              <a:rPr lang="en-US" dirty="0"/>
              <a:t>Slide Title</a:t>
            </a:r>
          </a:p>
        </p:txBody>
      </p:sp>
      <p:sp>
        <p:nvSpPr>
          <p:cNvPr id="15" name="Text Placeholder 2">
            <a:extLst>
              <a:ext uri="{FF2B5EF4-FFF2-40B4-BE49-F238E27FC236}">
                <a16:creationId xmlns:a16="http://schemas.microsoft.com/office/drawing/2014/main" id="{4F372C3B-4935-CC40-AD8B-F5A0EA68A95A}"/>
              </a:ext>
            </a:extLst>
          </p:cNvPr>
          <p:cNvSpPr>
            <a:spLocks noGrp="1"/>
          </p:cNvSpPr>
          <p:nvPr>
            <p:ph idx="1"/>
          </p:nvPr>
        </p:nvSpPr>
        <p:spPr>
          <a:xfrm>
            <a:off x="428625" y="1437126"/>
            <a:ext cx="3943350" cy="449070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17" name="Text Placeholder 2">
            <a:extLst>
              <a:ext uri="{FF2B5EF4-FFF2-40B4-BE49-F238E27FC236}">
                <a16:creationId xmlns:a16="http://schemas.microsoft.com/office/drawing/2014/main" id="{9959763C-470E-8D47-8354-F06F0B2376C3}"/>
              </a:ext>
            </a:extLst>
          </p:cNvPr>
          <p:cNvSpPr>
            <a:spLocks noGrp="1"/>
          </p:cNvSpPr>
          <p:nvPr>
            <p:ph idx="10"/>
          </p:nvPr>
        </p:nvSpPr>
        <p:spPr>
          <a:xfrm>
            <a:off x="4791075" y="1437126"/>
            <a:ext cx="3943350" cy="449070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Footer Placeholder 1">
            <a:extLst>
              <a:ext uri="{FF2B5EF4-FFF2-40B4-BE49-F238E27FC236}">
                <a16:creationId xmlns:a16="http://schemas.microsoft.com/office/drawing/2014/main" id="{C5E7EF66-5690-E042-9372-0EEDCB01E7C0}"/>
              </a:ext>
            </a:extLst>
          </p:cNvPr>
          <p:cNvSpPr>
            <a:spLocks noGrp="1"/>
          </p:cNvSpPr>
          <p:nvPr>
            <p:ph type="ftr" sz="quarter" idx="11"/>
          </p:nvPr>
        </p:nvSpPr>
        <p:spPr/>
        <p:txBody>
          <a:bodyPr/>
          <a:lstStyle/>
          <a:p>
            <a:r>
              <a:rPr lang="en-US"/>
              <a:t>College/Department/Presentation Name</a:t>
            </a:r>
            <a:endParaRPr lang="en-US" dirty="0"/>
          </a:p>
        </p:txBody>
      </p:sp>
    </p:spTree>
    <p:extLst>
      <p:ext uri="{BB962C8B-B14F-4D97-AF65-F5344CB8AC3E}">
        <p14:creationId xmlns:p14="http://schemas.microsoft.com/office/powerpoint/2010/main" val="392520168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2F6C8-2EBB-C945-9D96-59D1AC7D5F5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BEFCDC9-0012-9940-B483-68070FCFA483}"/>
              </a:ext>
            </a:extLst>
          </p:cNvPr>
          <p:cNvSpPr>
            <a:spLocks noGrp="1"/>
          </p:cNvSpPr>
          <p:nvPr>
            <p:ph idx="1"/>
          </p:nvPr>
        </p:nvSpPr>
        <p:spPr>
          <a:xfrm>
            <a:off x="428625" y="1437126"/>
            <a:ext cx="8286750" cy="449070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a16="http://schemas.microsoft.com/office/drawing/2014/main" id="{57A52CA9-3359-964B-B846-8B297BC676A2}"/>
              </a:ext>
            </a:extLst>
          </p:cNvPr>
          <p:cNvSpPr>
            <a:spLocks noGrp="1"/>
          </p:cNvSpPr>
          <p:nvPr>
            <p:ph type="ftr" sz="quarter" idx="10"/>
          </p:nvPr>
        </p:nvSpPr>
        <p:spPr/>
        <p:txBody>
          <a:bodyPr/>
          <a:lstStyle/>
          <a:p>
            <a:r>
              <a:rPr lang="en-US"/>
              <a:t>College/Department/Presentation Name</a:t>
            </a:r>
            <a:endParaRPr lang="en-US" dirty="0"/>
          </a:p>
        </p:txBody>
      </p:sp>
    </p:spTree>
    <p:extLst>
      <p:ext uri="{BB962C8B-B14F-4D97-AF65-F5344CB8AC3E}">
        <p14:creationId xmlns:p14="http://schemas.microsoft.com/office/powerpoint/2010/main" val="114714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7" y="514197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36573"/>
            <a:ext cx="7989751" cy="1504844"/>
          </a:xfrm>
        </p:spPr>
        <p:txBody>
          <a:bodyPr anchor="b">
            <a:normAutofit/>
          </a:bodyPr>
          <a:lstStyle>
            <a:lvl1pPr algn="l">
              <a:defRPr sz="3600" b="0" cap="none" spc="0">
                <a:ln w="0"/>
                <a:solidFill>
                  <a:schemeClr val="accent1"/>
                </a:solidFill>
                <a:effectLst>
                  <a:outerShdw blurRad="38100" dist="25400" dir="5400000" algn="ctr" rotWithShape="0">
                    <a:srgbClr val="6E747A">
                      <a:alpha val="43000"/>
                    </a:srgbClr>
                  </a:outerShdw>
                </a:effectLst>
              </a:defRPr>
            </a:lvl1pPr>
          </a:lstStyle>
          <a:p>
            <a:r>
              <a:rPr lang="en-US" dirty="0"/>
              <a:t>Click to edit Master title style</a:t>
            </a:r>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800" b="0" cap="none" spc="0">
                <a:ln w="0"/>
                <a:solidFill>
                  <a:schemeClr val="accent1"/>
                </a:solidFill>
                <a:effectLst>
                  <a:outerShdw blurRad="38100" dist="25400" dir="5400000" algn="ctr" rotWithShape="0">
                    <a:srgbClr val="6E747A">
                      <a:alpha val="43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06738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FD562A-841F-164A-BD9C-341DA56A807C}"/>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A3D1445-9D6D-964A-AC7A-DE437353B560}"/>
              </a:ext>
            </a:extLst>
          </p:cNvPr>
          <p:cNvSpPr>
            <a:spLocks noGrp="1"/>
          </p:cNvSpPr>
          <p:nvPr>
            <p:ph type="ftr" sz="quarter" idx="10"/>
          </p:nvPr>
        </p:nvSpPr>
        <p:spPr/>
        <p:txBody>
          <a:bodyPr/>
          <a:lstStyle/>
          <a:p>
            <a:r>
              <a:rPr lang="en-US"/>
              <a:t>College/Department/Presentation Name</a:t>
            </a:r>
            <a:endParaRPr lang="en-US" dirty="0"/>
          </a:p>
        </p:txBody>
      </p:sp>
    </p:spTree>
    <p:extLst>
      <p:ext uri="{BB962C8B-B14F-4D97-AF65-F5344CB8AC3E}">
        <p14:creationId xmlns:p14="http://schemas.microsoft.com/office/powerpoint/2010/main" val="7514444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70E8F9-5D9E-104F-82AD-62803F277A1F}"/>
              </a:ext>
            </a:extLst>
          </p:cNvPr>
          <p:cNvCxnSpPr/>
          <p:nvPr/>
        </p:nvCxnSpPr>
        <p:spPr>
          <a:xfrm>
            <a:off x="4572000" y="1030014"/>
            <a:ext cx="0" cy="4750676"/>
          </a:xfrm>
          <a:prstGeom prst="line">
            <a:avLst/>
          </a:prstGeom>
          <a:ln>
            <a:solidFill>
              <a:srgbClr val="D50032"/>
            </a:solidFill>
          </a:ln>
        </p:spPr>
        <p:style>
          <a:lnRef idx="1">
            <a:schemeClr val="dk1"/>
          </a:lnRef>
          <a:fillRef idx="0">
            <a:schemeClr val="dk1"/>
          </a:fillRef>
          <a:effectRef idx="0">
            <a:schemeClr val="dk1"/>
          </a:effectRef>
          <a:fontRef idx="minor">
            <a:schemeClr val="tx1"/>
          </a:fontRef>
        </p:style>
      </p:cxnSp>
      <p:sp>
        <p:nvSpPr>
          <p:cNvPr id="7" name="Text Placeholder 9">
            <a:extLst>
              <a:ext uri="{FF2B5EF4-FFF2-40B4-BE49-F238E27FC236}">
                <a16:creationId xmlns:a16="http://schemas.microsoft.com/office/drawing/2014/main" id="{4152CFAA-0912-6041-857E-9E2DB17FF3E5}"/>
              </a:ext>
            </a:extLst>
          </p:cNvPr>
          <p:cNvSpPr>
            <a:spLocks noGrp="1"/>
          </p:cNvSpPr>
          <p:nvPr>
            <p:ph type="body" sz="quarter" idx="12" hasCustomPrompt="1"/>
          </p:nvPr>
        </p:nvSpPr>
        <p:spPr>
          <a:xfrm>
            <a:off x="5195109" y="1439648"/>
            <a:ext cx="3263080" cy="1228725"/>
          </a:xfrm>
          <a:prstGeom prst="rect">
            <a:avLst/>
          </a:prstGeom>
        </p:spPr>
        <p:txBody>
          <a:bodyPr>
            <a:normAutofit/>
          </a:bodyPr>
          <a:lstStyle>
            <a:lvl1pPr>
              <a:defRPr sz="2700" b="1">
                <a:solidFill>
                  <a:srgbClr val="001E62"/>
                </a:solidFill>
              </a:defRPr>
            </a:lvl1pPr>
          </a:lstStyle>
          <a:p>
            <a:pPr lvl="0"/>
            <a:r>
              <a:rPr lang="en-US" dirty="0"/>
              <a:t>Headline goes here and here</a:t>
            </a:r>
          </a:p>
        </p:txBody>
      </p:sp>
      <p:sp>
        <p:nvSpPr>
          <p:cNvPr id="8" name="Content Placeholder 11">
            <a:extLst>
              <a:ext uri="{FF2B5EF4-FFF2-40B4-BE49-F238E27FC236}">
                <a16:creationId xmlns:a16="http://schemas.microsoft.com/office/drawing/2014/main" id="{4534FDD0-98EB-0E4B-BA13-8EFEC697F5A6}"/>
              </a:ext>
            </a:extLst>
          </p:cNvPr>
          <p:cNvSpPr>
            <a:spLocks noGrp="1"/>
          </p:cNvSpPr>
          <p:nvPr>
            <p:ph sz="quarter" idx="13"/>
          </p:nvPr>
        </p:nvSpPr>
        <p:spPr>
          <a:xfrm>
            <a:off x="5194697" y="2759721"/>
            <a:ext cx="3263500" cy="2911475"/>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p:txBody>
      </p:sp>
      <p:sp>
        <p:nvSpPr>
          <p:cNvPr id="11" name="Picture Placeholder 4">
            <a:extLst>
              <a:ext uri="{FF2B5EF4-FFF2-40B4-BE49-F238E27FC236}">
                <a16:creationId xmlns:a16="http://schemas.microsoft.com/office/drawing/2014/main" id="{2AE6B37B-7A9E-AC4A-8603-521DF936A0CE}"/>
              </a:ext>
            </a:extLst>
          </p:cNvPr>
          <p:cNvSpPr>
            <a:spLocks noGrp="1"/>
          </p:cNvSpPr>
          <p:nvPr>
            <p:ph type="pic" sz="quarter" idx="10"/>
          </p:nvPr>
        </p:nvSpPr>
        <p:spPr>
          <a:xfrm>
            <a:off x="428625" y="996585"/>
            <a:ext cx="3629025" cy="4864830"/>
          </a:xfrm>
          <a:custGeom>
            <a:avLst/>
            <a:gdLst>
              <a:gd name="connsiteX0" fmla="*/ 2686415 w 5372830"/>
              <a:gd name="connsiteY0" fmla="*/ 0 h 5372830"/>
              <a:gd name="connsiteX1" fmla="*/ 5372830 w 5372830"/>
              <a:gd name="connsiteY1" fmla="*/ 2686415 h 5372830"/>
              <a:gd name="connsiteX2" fmla="*/ 2686415 w 5372830"/>
              <a:gd name="connsiteY2" fmla="*/ 5372830 h 5372830"/>
              <a:gd name="connsiteX3" fmla="*/ 0 w 5372830"/>
              <a:gd name="connsiteY3" fmla="*/ 2686415 h 5372830"/>
              <a:gd name="connsiteX4" fmla="*/ 2686415 w 5372830"/>
              <a:gd name="connsiteY4" fmla="*/ 0 h 5372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830" h="5372830">
                <a:moveTo>
                  <a:pt x="2686415" y="0"/>
                </a:moveTo>
                <a:cubicBezTo>
                  <a:pt x="4170081" y="0"/>
                  <a:pt x="5372830" y="1202749"/>
                  <a:pt x="5372830" y="2686415"/>
                </a:cubicBezTo>
                <a:cubicBezTo>
                  <a:pt x="5372830" y="4170081"/>
                  <a:pt x="4170081" y="5372830"/>
                  <a:pt x="2686415" y="5372830"/>
                </a:cubicBezTo>
                <a:cubicBezTo>
                  <a:pt x="1202749" y="5372830"/>
                  <a:pt x="0" y="4170081"/>
                  <a:pt x="0" y="2686415"/>
                </a:cubicBezTo>
                <a:cubicBezTo>
                  <a:pt x="0" y="1202749"/>
                  <a:pt x="1202749" y="0"/>
                  <a:pt x="2686415" y="0"/>
                </a:cubicBezTo>
                <a:close/>
              </a:path>
            </a:pathLst>
          </a:custGeom>
          <a:pattFill prst="pct20">
            <a:fgClr>
              <a:srgbClr val="D50032"/>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cxnSp>
        <p:nvCxnSpPr>
          <p:cNvPr id="9" name="Straight Connector 8">
            <a:extLst>
              <a:ext uri="{FF2B5EF4-FFF2-40B4-BE49-F238E27FC236}">
                <a16:creationId xmlns:a16="http://schemas.microsoft.com/office/drawing/2014/main" id="{E503B19A-E5F1-7849-87E8-BC837A98B735}"/>
              </a:ext>
            </a:extLst>
          </p:cNvPr>
          <p:cNvCxnSpPr/>
          <p:nvPr userDrawn="1"/>
        </p:nvCxnSpPr>
        <p:spPr>
          <a:xfrm>
            <a:off x="4572000" y="1030014"/>
            <a:ext cx="0" cy="4750676"/>
          </a:xfrm>
          <a:prstGeom prst="line">
            <a:avLst/>
          </a:prstGeom>
          <a:ln>
            <a:solidFill>
              <a:srgbClr val="D50032"/>
            </a:solidFill>
          </a:ln>
        </p:spPr>
        <p:style>
          <a:lnRef idx="1">
            <a:schemeClr val="dk1"/>
          </a:lnRef>
          <a:fillRef idx="0">
            <a:schemeClr val="dk1"/>
          </a:fillRef>
          <a:effectRef idx="0">
            <a:schemeClr val="dk1"/>
          </a:effectRef>
          <a:fontRef idx="minor">
            <a:schemeClr val="tx1"/>
          </a:fontRef>
        </p:style>
      </p:cxnSp>
      <p:sp>
        <p:nvSpPr>
          <p:cNvPr id="2" name="Footer Placeholder 1">
            <a:extLst>
              <a:ext uri="{FF2B5EF4-FFF2-40B4-BE49-F238E27FC236}">
                <a16:creationId xmlns:a16="http://schemas.microsoft.com/office/drawing/2014/main" id="{FCAA305B-15BF-6C42-8F96-6626A688DEAD}"/>
              </a:ext>
            </a:extLst>
          </p:cNvPr>
          <p:cNvSpPr>
            <a:spLocks noGrp="1"/>
          </p:cNvSpPr>
          <p:nvPr>
            <p:ph type="ftr" sz="quarter" idx="14"/>
          </p:nvPr>
        </p:nvSpPr>
        <p:spPr/>
        <p:txBody>
          <a:bodyPr/>
          <a:lstStyle/>
          <a:p>
            <a:r>
              <a:rPr lang="en-US"/>
              <a:t>College/Department/Presentation Name</a:t>
            </a:r>
            <a:endParaRPr lang="en-US" dirty="0"/>
          </a:p>
        </p:txBody>
      </p:sp>
    </p:spTree>
    <p:extLst>
      <p:ext uri="{BB962C8B-B14F-4D97-AF65-F5344CB8AC3E}">
        <p14:creationId xmlns:p14="http://schemas.microsoft.com/office/powerpoint/2010/main" val="4097314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68475C8-B220-2F40-8250-A8DABF108741}"/>
              </a:ext>
            </a:extLst>
          </p:cNvPr>
          <p:cNvPicPr>
            <a:picLocks noChangeAspect="1"/>
          </p:cNvPicPr>
          <p:nvPr/>
        </p:nvPicPr>
        <p:blipFill rotWithShape="1">
          <a:blip r:embed="rId2"/>
          <a:srcRect t="-2" r="80192" b="1"/>
          <a:stretch/>
        </p:blipFill>
        <p:spPr>
          <a:xfrm>
            <a:off x="0" y="1"/>
            <a:ext cx="1811216" cy="6857999"/>
          </a:xfrm>
          <a:prstGeom prst="rect">
            <a:avLst/>
          </a:prstGeom>
        </p:spPr>
      </p:pic>
      <p:sp>
        <p:nvSpPr>
          <p:cNvPr id="3" name="Rectangle 2">
            <a:extLst>
              <a:ext uri="{FF2B5EF4-FFF2-40B4-BE49-F238E27FC236}">
                <a16:creationId xmlns:a16="http://schemas.microsoft.com/office/drawing/2014/main" id="{DCE3E459-9CC3-0140-8DAD-816081458959}"/>
              </a:ext>
            </a:extLst>
          </p:cNvPr>
          <p:cNvSpPr/>
          <p:nvPr userDrawn="1"/>
        </p:nvSpPr>
        <p:spPr>
          <a:xfrm>
            <a:off x="147484" y="6439769"/>
            <a:ext cx="228600"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7" name="TextBox 6">
            <a:extLst>
              <a:ext uri="{FF2B5EF4-FFF2-40B4-BE49-F238E27FC236}">
                <a16:creationId xmlns:a16="http://schemas.microsoft.com/office/drawing/2014/main" id="{E0F14035-00BE-DA4B-8DEA-5CF7088969E9}"/>
              </a:ext>
            </a:extLst>
          </p:cNvPr>
          <p:cNvSpPr txBox="1"/>
          <p:nvPr userDrawn="1"/>
        </p:nvSpPr>
        <p:spPr>
          <a:xfrm>
            <a:off x="117988" y="6409911"/>
            <a:ext cx="451184" cy="253916"/>
          </a:xfrm>
          <a:prstGeom prst="rect">
            <a:avLst/>
          </a:prstGeom>
          <a:noFill/>
        </p:spPr>
        <p:txBody>
          <a:bodyPr wrap="square" rtlCol="0">
            <a:spAutoFit/>
          </a:bodyPr>
          <a:lstStyle/>
          <a:p>
            <a:fld id="{3165C24F-D5A7-7547-9DA1-2768CBD8B2AD}" type="slidenum">
              <a:rPr lang="en-US" sz="1050" b="1" smtClean="0">
                <a:solidFill>
                  <a:schemeClr val="accent2"/>
                </a:solidFill>
                <a:latin typeface="Arial" panose="020B0604020202020204" pitchFamily="34" charset="0"/>
                <a:cs typeface="Arial" panose="020B0604020202020204" pitchFamily="34" charset="0"/>
              </a:rPr>
              <a:t>‹#›</a:t>
            </a:fld>
            <a:endParaRPr lang="en-US" sz="1050" b="1" dirty="0">
              <a:solidFill>
                <a:schemeClr val="accent2"/>
              </a:solidFill>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EDD3743E-57E4-804E-B8B7-FE965FD0802B}"/>
              </a:ext>
            </a:extLst>
          </p:cNvPr>
          <p:cNvSpPr>
            <a:spLocks noGrp="1"/>
          </p:cNvSpPr>
          <p:nvPr>
            <p:ph type="body" sz="quarter" idx="12" hasCustomPrompt="1"/>
          </p:nvPr>
        </p:nvSpPr>
        <p:spPr>
          <a:xfrm>
            <a:off x="4227922" y="1439648"/>
            <a:ext cx="4461235" cy="1228725"/>
          </a:xfrm>
          <a:prstGeom prst="rect">
            <a:avLst/>
          </a:prstGeom>
        </p:spPr>
        <p:txBody>
          <a:bodyPr>
            <a:normAutofit/>
          </a:bodyPr>
          <a:lstStyle>
            <a:lvl1pPr>
              <a:defRPr sz="2700" b="1">
                <a:solidFill>
                  <a:srgbClr val="001E62"/>
                </a:solidFill>
              </a:defRPr>
            </a:lvl1pPr>
          </a:lstStyle>
          <a:p>
            <a:pPr lvl="0"/>
            <a:r>
              <a:rPr lang="en-US" dirty="0"/>
              <a:t>Headline goes here and here</a:t>
            </a:r>
          </a:p>
        </p:txBody>
      </p:sp>
      <p:sp>
        <p:nvSpPr>
          <p:cNvPr id="11" name="Content Placeholder 11">
            <a:extLst>
              <a:ext uri="{FF2B5EF4-FFF2-40B4-BE49-F238E27FC236}">
                <a16:creationId xmlns:a16="http://schemas.microsoft.com/office/drawing/2014/main" id="{8CD0619C-95A7-664C-8775-F34BF89EE6A4}"/>
              </a:ext>
            </a:extLst>
          </p:cNvPr>
          <p:cNvSpPr>
            <a:spLocks noGrp="1"/>
          </p:cNvSpPr>
          <p:nvPr>
            <p:ph sz="quarter" idx="13"/>
          </p:nvPr>
        </p:nvSpPr>
        <p:spPr>
          <a:xfrm>
            <a:off x="4227923" y="2759720"/>
            <a:ext cx="4461234" cy="316974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8" name="Picture Placeholder 9">
            <a:extLst>
              <a:ext uri="{FF2B5EF4-FFF2-40B4-BE49-F238E27FC236}">
                <a16:creationId xmlns:a16="http://schemas.microsoft.com/office/drawing/2014/main" id="{F74CC7FA-159A-A245-AC24-50F9BEA24315}"/>
              </a:ext>
            </a:extLst>
          </p:cNvPr>
          <p:cNvSpPr>
            <a:spLocks noGrp="1"/>
          </p:cNvSpPr>
          <p:nvPr>
            <p:ph type="pic" sz="quarter" idx="11"/>
          </p:nvPr>
        </p:nvSpPr>
        <p:spPr>
          <a:xfrm>
            <a:off x="629576" y="1439648"/>
            <a:ext cx="2894674" cy="3970552"/>
          </a:xfrm>
          <a:custGeom>
            <a:avLst/>
            <a:gdLst>
              <a:gd name="connsiteX0" fmla="*/ 0 w 3181350"/>
              <a:gd name="connsiteY0" fmla="*/ 0 h 3181350"/>
              <a:gd name="connsiteX1" fmla="*/ 3181350 w 3181350"/>
              <a:gd name="connsiteY1" fmla="*/ 0 h 3181350"/>
              <a:gd name="connsiteX2" fmla="*/ 3181350 w 3181350"/>
              <a:gd name="connsiteY2" fmla="*/ 3181350 h 3181350"/>
              <a:gd name="connsiteX3" fmla="*/ 0 w 3181350"/>
              <a:gd name="connsiteY3" fmla="*/ 3181350 h 3181350"/>
            </a:gdLst>
            <a:ahLst/>
            <a:cxnLst>
              <a:cxn ang="0">
                <a:pos x="connsiteX0" y="connsiteY0"/>
              </a:cxn>
              <a:cxn ang="0">
                <a:pos x="connsiteX1" y="connsiteY1"/>
              </a:cxn>
              <a:cxn ang="0">
                <a:pos x="connsiteX2" y="connsiteY2"/>
              </a:cxn>
              <a:cxn ang="0">
                <a:pos x="connsiteX3" y="connsiteY3"/>
              </a:cxn>
            </a:cxnLst>
            <a:rect l="l" t="t" r="r" b="b"/>
            <a:pathLst>
              <a:path w="3181350" h="3181350">
                <a:moveTo>
                  <a:pt x="0" y="0"/>
                </a:moveTo>
                <a:lnTo>
                  <a:pt x="3181350" y="0"/>
                </a:lnTo>
                <a:lnTo>
                  <a:pt x="3181350" y="3181350"/>
                </a:lnTo>
                <a:lnTo>
                  <a:pt x="0" y="3181350"/>
                </a:lnTo>
                <a:close/>
              </a:path>
            </a:pathLst>
          </a:custGeom>
          <a:pattFill prst="pct20">
            <a:fgClr>
              <a:schemeClr val="accent1"/>
            </a:fgClr>
            <a:bgClr>
              <a:schemeClr val="bg1"/>
            </a:bgClr>
          </a:pattFill>
        </p:spPr>
        <p:txBody>
          <a:bodyPr wrap="square" anchor="ctr">
            <a:noAutofit/>
          </a:bodyPr>
          <a:lstStyle>
            <a:lvl1pPr marL="0" indent="0" algn="ctr">
              <a:buNone/>
              <a:defRPr sz="900"/>
            </a:lvl1pPr>
          </a:lstStyle>
          <a:p>
            <a:r>
              <a:rPr lang="en-US" dirty="0"/>
              <a:t>Click icon to add picture</a:t>
            </a:r>
            <a:endParaRPr lang="id-ID" dirty="0"/>
          </a:p>
        </p:txBody>
      </p:sp>
      <p:sp>
        <p:nvSpPr>
          <p:cNvPr id="2" name="Footer Placeholder 1">
            <a:extLst>
              <a:ext uri="{FF2B5EF4-FFF2-40B4-BE49-F238E27FC236}">
                <a16:creationId xmlns:a16="http://schemas.microsoft.com/office/drawing/2014/main" id="{9F20A646-7949-4A45-83F2-C982BA44660D}"/>
              </a:ext>
            </a:extLst>
          </p:cNvPr>
          <p:cNvSpPr>
            <a:spLocks noGrp="1"/>
          </p:cNvSpPr>
          <p:nvPr>
            <p:ph type="ftr" sz="quarter" idx="14"/>
          </p:nvPr>
        </p:nvSpPr>
        <p:spPr>
          <a:xfrm>
            <a:off x="4227922" y="6419411"/>
            <a:ext cx="3086100" cy="365125"/>
          </a:xfrm>
        </p:spPr>
        <p:txBody>
          <a:bodyPr/>
          <a:lstStyle/>
          <a:p>
            <a:r>
              <a:rPr lang="en-US"/>
              <a:t>College/Department/Presentation Name</a:t>
            </a:r>
            <a:endParaRPr lang="en-US" dirty="0"/>
          </a:p>
        </p:txBody>
      </p:sp>
    </p:spTree>
    <p:extLst>
      <p:ext uri="{BB962C8B-B14F-4D97-AF65-F5344CB8AC3E}">
        <p14:creationId xmlns:p14="http://schemas.microsoft.com/office/powerpoint/2010/main" val="2914429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09CDF7-6D7C-E843-B704-0D26734AE631}"/>
              </a:ext>
            </a:extLst>
          </p:cNvPr>
          <p:cNvPicPr>
            <a:picLocks noChangeAspect="1"/>
          </p:cNvPicPr>
          <p:nvPr userDrawn="1"/>
        </p:nvPicPr>
        <p:blipFill rotWithShape="1">
          <a:blip r:embed="rId2"/>
          <a:srcRect t="65897" r="80192"/>
          <a:stretch/>
        </p:blipFill>
        <p:spPr>
          <a:xfrm>
            <a:off x="6822831" y="3791960"/>
            <a:ext cx="1811216" cy="2338753"/>
          </a:xfrm>
          <a:prstGeom prst="rect">
            <a:avLst/>
          </a:prstGeom>
        </p:spPr>
      </p:pic>
      <p:sp>
        <p:nvSpPr>
          <p:cNvPr id="9" name="Picture Placeholder 8">
            <a:extLst>
              <a:ext uri="{FF2B5EF4-FFF2-40B4-BE49-F238E27FC236}">
                <a16:creationId xmlns:a16="http://schemas.microsoft.com/office/drawing/2014/main" id="{821B9663-D2FB-0A47-B820-68385720A808}"/>
              </a:ext>
            </a:extLst>
          </p:cNvPr>
          <p:cNvSpPr>
            <a:spLocks noGrp="1"/>
          </p:cNvSpPr>
          <p:nvPr>
            <p:ph type="pic" sz="quarter" idx="10"/>
          </p:nvPr>
        </p:nvSpPr>
        <p:spPr>
          <a:xfrm>
            <a:off x="4772027" y="1437125"/>
            <a:ext cx="3509915" cy="4218683"/>
          </a:xfrm>
          <a:prstGeom prst="rect">
            <a:avLst/>
          </a:prstGeom>
          <a:pattFill prst="pct20">
            <a:fgClr>
              <a:srgbClr val="D50032"/>
            </a:fgClr>
            <a:bgClr>
              <a:schemeClr val="bg1"/>
            </a:bgClr>
          </a:pattFill>
        </p:spPr>
        <p:txBody>
          <a:bodyPr/>
          <a:lstStyle/>
          <a:p>
            <a:r>
              <a:rPr lang="en-US" dirty="0"/>
              <a:t>Click icon to add picture</a:t>
            </a:r>
          </a:p>
        </p:txBody>
      </p:sp>
      <p:sp>
        <p:nvSpPr>
          <p:cNvPr id="10" name="Title Placeholder 1">
            <a:extLst>
              <a:ext uri="{FF2B5EF4-FFF2-40B4-BE49-F238E27FC236}">
                <a16:creationId xmlns:a16="http://schemas.microsoft.com/office/drawing/2014/main" id="{2CF2F6AE-C3BD-8C44-BCE8-28FA6E40252B}"/>
              </a:ext>
            </a:extLst>
          </p:cNvPr>
          <p:cNvSpPr>
            <a:spLocks noGrp="1"/>
          </p:cNvSpPr>
          <p:nvPr>
            <p:ph type="title"/>
          </p:nvPr>
        </p:nvSpPr>
        <p:spPr>
          <a:xfrm>
            <a:off x="428625" y="427476"/>
            <a:ext cx="8286749" cy="811005"/>
          </a:xfrm>
          <a:prstGeom prst="rect">
            <a:avLst/>
          </a:prstGeom>
        </p:spPr>
        <p:txBody>
          <a:bodyPr vert="horz" lIns="0" tIns="0" rIns="0" bIns="0" rtlCol="0" anchor="t">
            <a:normAutofit/>
          </a:bodyPr>
          <a:lstStyle/>
          <a:p>
            <a:r>
              <a:rPr lang="en-US" dirty="0"/>
              <a:t>Slide Title</a:t>
            </a:r>
          </a:p>
        </p:txBody>
      </p:sp>
      <p:sp>
        <p:nvSpPr>
          <p:cNvPr id="12" name="Text Placeholder 2">
            <a:extLst>
              <a:ext uri="{FF2B5EF4-FFF2-40B4-BE49-F238E27FC236}">
                <a16:creationId xmlns:a16="http://schemas.microsoft.com/office/drawing/2014/main" id="{DA79375B-0A10-644E-AB71-8BC27B044BBA}"/>
              </a:ext>
            </a:extLst>
          </p:cNvPr>
          <p:cNvSpPr>
            <a:spLocks noGrp="1"/>
          </p:cNvSpPr>
          <p:nvPr>
            <p:ph idx="1"/>
          </p:nvPr>
        </p:nvSpPr>
        <p:spPr>
          <a:xfrm>
            <a:off x="428625" y="1437126"/>
            <a:ext cx="4143375" cy="449070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Footer Placeholder 1">
            <a:extLst>
              <a:ext uri="{FF2B5EF4-FFF2-40B4-BE49-F238E27FC236}">
                <a16:creationId xmlns:a16="http://schemas.microsoft.com/office/drawing/2014/main" id="{33339FA9-D484-2141-9711-92A12FFDCAA3}"/>
              </a:ext>
            </a:extLst>
          </p:cNvPr>
          <p:cNvSpPr>
            <a:spLocks noGrp="1"/>
          </p:cNvSpPr>
          <p:nvPr>
            <p:ph type="ftr" sz="quarter" idx="11"/>
          </p:nvPr>
        </p:nvSpPr>
        <p:spPr/>
        <p:txBody>
          <a:bodyPr/>
          <a:lstStyle/>
          <a:p>
            <a:r>
              <a:rPr lang="en-US"/>
              <a:t>College/Department/Presentation Name</a:t>
            </a:r>
            <a:endParaRPr lang="en-US" dirty="0"/>
          </a:p>
        </p:txBody>
      </p:sp>
    </p:spTree>
    <p:extLst>
      <p:ext uri="{BB962C8B-B14F-4D97-AF65-F5344CB8AC3E}">
        <p14:creationId xmlns:p14="http://schemas.microsoft.com/office/powerpoint/2010/main" val="187361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D96AAD-EBAE-3C45-9A74-FE321ADD86E9}"/>
              </a:ext>
            </a:extLst>
          </p:cNvPr>
          <p:cNvPicPr>
            <a:picLocks noChangeAspect="1"/>
          </p:cNvPicPr>
          <p:nvPr/>
        </p:nvPicPr>
        <p:blipFill rotWithShape="1">
          <a:blip r:embed="rId2"/>
          <a:srcRect l="14776" t="88158" r="80191" b="1"/>
          <a:stretch/>
        </p:blipFill>
        <p:spPr>
          <a:xfrm rot="5400000">
            <a:off x="8553883" y="2294248"/>
            <a:ext cx="613620" cy="609034"/>
          </a:xfrm>
          <a:prstGeom prst="rect">
            <a:avLst/>
          </a:prstGeom>
        </p:spPr>
      </p:pic>
      <p:pic>
        <p:nvPicPr>
          <p:cNvPr id="7" name="Picture 6">
            <a:extLst>
              <a:ext uri="{FF2B5EF4-FFF2-40B4-BE49-F238E27FC236}">
                <a16:creationId xmlns:a16="http://schemas.microsoft.com/office/drawing/2014/main" id="{811B2469-2EB4-F84E-A129-5FBD41497F05}"/>
              </a:ext>
            </a:extLst>
          </p:cNvPr>
          <p:cNvPicPr>
            <a:picLocks noChangeAspect="1"/>
          </p:cNvPicPr>
          <p:nvPr/>
        </p:nvPicPr>
        <p:blipFill rotWithShape="1">
          <a:blip r:embed="rId2"/>
          <a:srcRect l="14776" t="88158" r="80191" b="1"/>
          <a:stretch/>
        </p:blipFill>
        <p:spPr>
          <a:xfrm rot="5400000">
            <a:off x="11386" y="2294249"/>
            <a:ext cx="613620" cy="609034"/>
          </a:xfrm>
          <a:prstGeom prst="rect">
            <a:avLst/>
          </a:prstGeom>
        </p:spPr>
      </p:pic>
      <p:sp>
        <p:nvSpPr>
          <p:cNvPr id="8" name="Title 1">
            <a:extLst>
              <a:ext uri="{FF2B5EF4-FFF2-40B4-BE49-F238E27FC236}">
                <a16:creationId xmlns:a16="http://schemas.microsoft.com/office/drawing/2014/main" id="{E3063953-EAE8-4743-B6C7-C20C322B3AD4}"/>
              </a:ext>
            </a:extLst>
          </p:cNvPr>
          <p:cNvSpPr>
            <a:spLocks noGrp="1"/>
          </p:cNvSpPr>
          <p:nvPr>
            <p:ph type="title" hasCustomPrompt="1"/>
          </p:nvPr>
        </p:nvSpPr>
        <p:spPr>
          <a:xfrm>
            <a:off x="441434" y="430106"/>
            <a:ext cx="8276896" cy="766989"/>
          </a:xfrm>
          <a:prstGeom prst="rect">
            <a:avLst/>
          </a:prstGeom>
        </p:spPr>
        <p:txBody>
          <a:bodyPr lIns="0" tIns="0" rIns="0" bIns="0" anchor="t"/>
          <a:lstStyle>
            <a:lvl1pPr algn="ctr">
              <a:defRPr/>
            </a:lvl1pPr>
          </a:lstStyle>
          <a:p>
            <a:r>
              <a:rPr lang="en-US" dirty="0"/>
              <a:t>Slide Title</a:t>
            </a:r>
          </a:p>
        </p:txBody>
      </p:sp>
      <p:sp>
        <p:nvSpPr>
          <p:cNvPr id="14" name="Text Placeholder 13">
            <a:extLst>
              <a:ext uri="{FF2B5EF4-FFF2-40B4-BE49-F238E27FC236}">
                <a16:creationId xmlns:a16="http://schemas.microsoft.com/office/drawing/2014/main" id="{4CA3B2DB-E136-9F42-8824-29B39C9C739D}"/>
              </a:ext>
            </a:extLst>
          </p:cNvPr>
          <p:cNvSpPr>
            <a:spLocks noGrp="1"/>
          </p:cNvSpPr>
          <p:nvPr>
            <p:ph type="body" sz="quarter" idx="14" hasCustomPrompt="1"/>
          </p:nvPr>
        </p:nvSpPr>
        <p:spPr>
          <a:xfrm>
            <a:off x="3577580" y="4108974"/>
            <a:ext cx="1956197" cy="438150"/>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Tx/>
              <a:buNone/>
              <a:tabLst/>
              <a:defRPr sz="1350" b="1" i="0" baseline="0">
                <a:solidFill>
                  <a:schemeClr val="accent2"/>
                </a:solidFill>
              </a:defRPr>
            </a:lvl1pPr>
          </a:lstStyle>
          <a:p>
            <a:pPr algn="ctr"/>
            <a:r>
              <a:rPr lang="en-US" b="1" dirty="0">
                <a:solidFill>
                  <a:srgbClr val="001E62"/>
                </a:solidFill>
                <a:latin typeface="Arial" panose="020B0604020202020204" pitchFamily="34" charset="0"/>
                <a:cs typeface="Arial" panose="020B0604020202020204" pitchFamily="34" charset="0"/>
              </a:rPr>
              <a:t>Caption goes here</a:t>
            </a:r>
          </a:p>
        </p:txBody>
      </p:sp>
      <p:sp>
        <p:nvSpPr>
          <p:cNvPr id="17" name="Text Placeholder 13">
            <a:extLst>
              <a:ext uri="{FF2B5EF4-FFF2-40B4-BE49-F238E27FC236}">
                <a16:creationId xmlns:a16="http://schemas.microsoft.com/office/drawing/2014/main" id="{17F8106A-D2FC-2D47-99D6-D88B0EE4E5A6}"/>
              </a:ext>
            </a:extLst>
          </p:cNvPr>
          <p:cNvSpPr>
            <a:spLocks noGrp="1"/>
          </p:cNvSpPr>
          <p:nvPr>
            <p:ph type="body" sz="quarter" idx="16" hasCustomPrompt="1"/>
          </p:nvPr>
        </p:nvSpPr>
        <p:spPr>
          <a:xfrm>
            <a:off x="841450" y="4108974"/>
            <a:ext cx="1956197" cy="438150"/>
          </a:xfrm>
          <a:prstGeom prst="rect">
            <a:avLst/>
          </a:prstGeom>
        </p:spPr>
        <p:txBody>
          <a:bodyPr>
            <a:normAutofit/>
          </a:bodyPr>
          <a:lstStyle>
            <a:lvl1pPr marL="0" marR="0" indent="0" algn="ctr" defTabSz="685800" rtl="0" eaLnBrk="1" fontAlgn="auto" latinLnBrk="0" hangingPunct="1">
              <a:lnSpc>
                <a:spcPct val="90000"/>
              </a:lnSpc>
              <a:spcBef>
                <a:spcPts val="750"/>
              </a:spcBef>
              <a:spcAft>
                <a:spcPts val="0"/>
              </a:spcAft>
              <a:buClrTx/>
              <a:buSzTx/>
              <a:buFontTx/>
              <a:buNone/>
              <a:tabLst/>
              <a:defRPr sz="1350" b="1" i="0" baseline="0">
                <a:solidFill>
                  <a:schemeClr val="accent2"/>
                </a:solidFill>
                <a:latin typeface="Arial" panose="020B0604020202020204" pitchFamily="34" charset="0"/>
                <a:cs typeface="Arial" panose="020B0604020202020204" pitchFamily="34" charset="0"/>
              </a:defRPr>
            </a:lvl1pPr>
          </a:lstStyle>
          <a:p>
            <a:pPr algn="ctr"/>
            <a:r>
              <a:rPr lang="en-US" b="1" dirty="0">
                <a:solidFill>
                  <a:srgbClr val="001E62"/>
                </a:solidFill>
                <a:latin typeface="Arial" panose="020B0604020202020204" pitchFamily="34" charset="0"/>
                <a:cs typeface="Arial" panose="020B0604020202020204" pitchFamily="34" charset="0"/>
              </a:rPr>
              <a:t>Caption goes here</a:t>
            </a:r>
          </a:p>
        </p:txBody>
      </p:sp>
      <p:sp>
        <p:nvSpPr>
          <p:cNvPr id="19" name="Text Placeholder 13">
            <a:extLst>
              <a:ext uri="{FF2B5EF4-FFF2-40B4-BE49-F238E27FC236}">
                <a16:creationId xmlns:a16="http://schemas.microsoft.com/office/drawing/2014/main" id="{AB39890F-DEC5-6E46-8FE0-5701F842F9B2}"/>
              </a:ext>
            </a:extLst>
          </p:cNvPr>
          <p:cNvSpPr>
            <a:spLocks noGrp="1"/>
          </p:cNvSpPr>
          <p:nvPr>
            <p:ph type="body" sz="quarter" idx="18" hasCustomPrompt="1"/>
          </p:nvPr>
        </p:nvSpPr>
        <p:spPr>
          <a:xfrm>
            <a:off x="6341990" y="4108974"/>
            <a:ext cx="1956197" cy="438150"/>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Tx/>
              <a:buNone/>
              <a:tabLst/>
              <a:defRPr sz="1350" b="1" i="0" baseline="0">
                <a:solidFill>
                  <a:schemeClr val="accent2"/>
                </a:solidFill>
              </a:defRPr>
            </a:lvl1pPr>
          </a:lstStyle>
          <a:p>
            <a:pPr algn="ctr"/>
            <a:r>
              <a:rPr lang="en-US" b="1" dirty="0">
                <a:solidFill>
                  <a:srgbClr val="001E62"/>
                </a:solidFill>
                <a:latin typeface="Arial" panose="020B0604020202020204" pitchFamily="34" charset="0"/>
                <a:cs typeface="Arial" panose="020B0604020202020204" pitchFamily="34" charset="0"/>
              </a:rPr>
              <a:t>Caption goes here</a:t>
            </a:r>
          </a:p>
        </p:txBody>
      </p:sp>
      <p:sp>
        <p:nvSpPr>
          <p:cNvPr id="20" name="Picture Placeholder 4">
            <a:extLst>
              <a:ext uri="{FF2B5EF4-FFF2-40B4-BE49-F238E27FC236}">
                <a16:creationId xmlns:a16="http://schemas.microsoft.com/office/drawing/2014/main" id="{0DA7729A-D4ED-284D-9571-BE3BCD72FD3E}"/>
              </a:ext>
            </a:extLst>
          </p:cNvPr>
          <p:cNvSpPr>
            <a:spLocks noGrp="1"/>
          </p:cNvSpPr>
          <p:nvPr>
            <p:ph type="pic" sz="quarter" idx="11" hasCustomPrompt="1"/>
          </p:nvPr>
        </p:nvSpPr>
        <p:spPr>
          <a:xfrm>
            <a:off x="820585" y="1294402"/>
            <a:ext cx="1972346" cy="2608727"/>
          </a:xfrm>
          <a:custGeom>
            <a:avLst/>
            <a:gdLst>
              <a:gd name="connsiteX0" fmla="*/ 2686415 w 5372830"/>
              <a:gd name="connsiteY0" fmla="*/ 0 h 5372830"/>
              <a:gd name="connsiteX1" fmla="*/ 5372830 w 5372830"/>
              <a:gd name="connsiteY1" fmla="*/ 2686415 h 5372830"/>
              <a:gd name="connsiteX2" fmla="*/ 2686415 w 5372830"/>
              <a:gd name="connsiteY2" fmla="*/ 5372830 h 5372830"/>
              <a:gd name="connsiteX3" fmla="*/ 0 w 5372830"/>
              <a:gd name="connsiteY3" fmla="*/ 2686415 h 5372830"/>
              <a:gd name="connsiteX4" fmla="*/ 2686415 w 5372830"/>
              <a:gd name="connsiteY4" fmla="*/ 0 h 5372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830" h="5372830">
                <a:moveTo>
                  <a:pt x="2686415" y="0"/>
                </a:moveTo>
                <a:cubicBezTo>
                  <a:pt x="4170081" y="0"/>
                  <a:pt x="5372830" y="1202749"/>
                  <a:pt x="5372830" y="2686415"/>
                </a:cubicBezTo>
                <a:cubicBezTo>
                  <a:pt x="5372830" y="4170081"/>
                  <a:pt x="4170081" y="5372830"/>
                  <a:pt x="2686415" y="5372830"/>
                </a:cubicBezTo>
                <a:cubicBezTo>
                  <a:pt x="1202749" y="5372830"/>
                  <a:pt x="0" y="4170081"/>
                  <a:pt x="0" y="2686415"/>
                </a:cubicBezTo>
                <a:cubicBezTo>
                  <a:pt x="0" y="1202749"/>
                  <a:pt x="1202749" y="0"/>
                  <a:pt x="2686415" y="0"/>
                </a:cubicBezTo>
                <a:close/>
              </a:path>
            </a:pathLst>
          </a:custGeom>
          <a:pattFill prst="pct20">
            <a:fgClr>
              <a:srgbClr val="D50032"/>
            </a:fgClr>
            <a:bgClr>
              <a:schemeClr val="bg1"/>
            </a:bgClr>
          </a:pattFill>
        </p:spPr>
        <p:txBody>
          <a:bodyPr wrap="square" anchor="ctr">
            <a:noAutofit/>
          </a:bodyPr>
          <a:lstStyle>
            <a:lvl1pPr marL="0" indent="0" algn="ctr">
              <a:buNone/>
              <a:defRPr sz="900"/>
            </a:lvl1pPr>
          </a:lstStyle>
          <a:p>
            <a:r>
              <a:rPr lang="id-ID" dirty="0" err="1"/>
              <a:t>Click</a:t>
            </a:r>
            <a:r>
              <a:rPr lang="id-ID" dirty="0"/>
              <a:t> </a:t>
            </a:r>
            <a:r>
              <a:rPr lang="id-ID" dirty="0" err="1"/>
              <a:t>to</a:t>
            </a:r>
            <a:r>
              <a:rPr lang="id-ID" dirty="0"/>
              <a:t> </a:t>
            </a:r>
            <a:r>
              <a:rPr lang="id-ID" dirty="0" err="1"/>
              <a:t>add</a:t>
            </a:r>
            <a:r>
              <a:rPr lang="id-ID" dirty="0"/>
              <a:t> </a:t>
            </a:r>
            <a:r>
              <a:rPr lang="id-ID" dirty="0" err="1"/>
              <a:t>photo</a:t>
            </a:r>
            <a:endParaRPr lang="id-ID" dirty="0"/>
          </a:p>
        </p:txBody>
      </p:sp>
      <p:sp>
        <p:nvSpPr>
          <p:cNvPr id="21" name="Picture Placeholder 4">
            <a:extLst>
              <a:ext uri="{FF2B5EF4-FFF2-40B4-BE49-F238E27FC236}">
                <a16:creationId xmlns:a16="http://schemas.microsoft.com/office/drawing/2014/main" id="{AC3DB5E5-FC54-CA41-88A0-0AA6CAECA36F}"/>
              </a:ext>
            </a:extLst>
          </p:cNvPr>
          <p:cNvSpPr>
            <a:spLocks noGrp="1"/>
          </p:cNvSpPr>
          <p:nvPr>
            <p:ph type="pic" sz="quarter" idx="19" hasCustomPrompt="1"/>
          </p:nvPr>
        </p:nvSpPr>
        <p:spPr>
          <a:xfrm>
            <a:off x="6351070" y="1294402"/>
            <a:ext cx="1972346" cy="2608727"/>
          </a:xfrm>
          <a:custGeom>
            <a:avLst/>
            <a:gdLst>
              <a:gd name="connsiteX0" fmla="*/ 2686415 w 5372830"/>
              <a:gd name="connsiteY0" fmla="*/ 0 h 5372830"/>
              <a:gd name="connsiteX1" fmla="*/ 5372830 w 5372830"/>
              <a:gd name="connsiteY1" fmla="*/ 2686415 h 5372830"/>
              <a:gd name="connsiteX2" fmla="*/ 2686415 w 5372830"/>
              <a:gd name="connsiteY2" fmla="*/ 5372830 h 5372830"/>
              <a:gd name="connsiteX3" fmla="*/ 0 w 5372830"/>
              <a:gd name="connsiteY3" fmla="*/ 2686415 h 5372830"/>
              <a:gd name="connsiteX4" fmla="*/ 2686415 w 5372830"/>
              <a:gd name="connsiteY4" fmla="*/ 0 h 5372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830" h="5372830">
                <a:moveTo>
                  <a:pt x="2686415" y="0"/>
                </a:moveTo>
                <a:cubicBezTo>
                  <a:pt x="4170081" y="0"/>
                  <a:pt x="5372830" y="1202749"/>
                  <a:pt x="5372830" y="2686415"/>
                </a:cubicBezTo>
                <a:cubicBezTo>
                  <a:pt x="5372830" y="4170081"/>
                  <a:pt x="4170081" y="5372830"/>
                  <a:pt x="2686415" y="5372830"/>
                </a:cubicBezTo>
                <a:cubicBezTo>
                  <a:pt x="1202749" y="5372830"/>
                  <a:pt x="0" y="4170081"/>
                  <a:pt x="0" y="2686415"/>
                </a:cubicBezTo>
                <a:cubicBezTo>
                  <a:pt x="0" y="1202749"/>
                  <a:pt x="1202749" y="0"/>
                  <a:pt x="2686415" y="0"/>
                </a:cubicBezTo>
                <a:close/>
              </a:path>
            </a:pathLst>
          </a:custGeom>
          <a:pattFill prst="pct20">
            <a:fgClr>
              <a:srgbClr val="D50032"/>
            </a:fgClr>
            <a:bgClr>
              <a:schemeClr val="bg1"/>
            </a:bgClr>
          </a:pattFill>
        </p:spPr>
        <p:txBody>
          <a:bodyPr wrap="square" anchor="ctr">
            <a:noAutofit/>
          </a:bodyPr>
          <a:lstStyle>
            <a:lvl1pPr marL="0" indent="0" algn="ctr">
              <a:buNone/>
              <a:defRPr sz="900"/>
            </a:lvl1pPr>
          </a:lstStyle>
          <a:p>
            <a:r>
              <a:rPr lang="id-ID" dirty="0" err="1"/>
              <a:t>Click</a:t>
            </a:r>
            <a:r>
              <a:rPr lang="id-ID" dirty="0"/>
              <a:t> </a:t>
            </a:r>
            <a:r>
              <a:rPr lang="id-ID" dirty="0" err="1"/>
              <a:t>to</a:t>
            </a:r>
            <a:r>
              <a:rPr lang="id-ID" dirty="0"/>
              <a:t> </a:t>
            </a:r>
            <a:r>
              <a:rPr lang="id-ID" dirty="0" err="1"/>
              <a:t>add</a:t>
            </a:r>
            <a:r>
              <a:rPr lang="id-ID" dirty="0"/>
              <a:t> </a:t>
            </a:r>
            <a:r>
              <a:rPr lang="id-ID" dirty="0" err="1"/>
              <a:t>photo</a:t>
            </a:r>
            <a:endParaRPr lang="id-ID" dirty="0"/>
          </a:p>
        </p:txBody>
      </p:sp>
      <p:sp>
        <p:nvSpPr>
          <p:cNvPr id="22" name="Picture Placeholder 4">
            <a:extLst>
              <a:ext uri="{FF2B5EF4-FFF2-40B4-BE49-F238E27FC236}">
                <a16:creationId xmlns:a16="http://schemas.microsoft.com/office/drawing/2014/main" id="{8731F2BB-6641-754F-8594-AC40F886ED3F}"/>
              </a:ext>
            </a:extLst>
          </p:cNvPr>
          <p:cNvSpPr>
            <a:spLocks noGrp="1"/>
          </p:cNvSpPr>
          <p:nvPr>
            <p:ph type="pic" sz="quarter" idx="20" hasCustomPrompt="1"/>
          </p:nvPr>
        </p:nvSpPr>
        <p:spPr>
          <a:xfrm>
            <a:off x="3570509" y="1294402"/>
            <a:ext cx="1972346" cy="2608727"/>
          </a:xfrm>
          <a:custGeom>
            <a:avLst/>
            <a:gdLst>
              <a:gd name="connsiteX0" fmla="*/ 2686415 w 5372830"/>
              <a:gd name="connsiteY0" fmla="*/ 0 h 5372830"/>
              <a:gd name="connsiteX1" fmla="*/ 5372830 w 5372830"/>
              <a:gd name="connsiteY1" fmla="*/ 2686415 h 5372830"/>
              <a:gd name="connsiteX2" fmla="*/ 2686415 w 5372830"/>
              <a:gd name="connsiteY2" fmla="*/ 5372830 h 5372830"/>
              <a:gd name="connsiteX3" fmla="*/ 0 w 5372830"/>
              <a:gd name="connsiteY3" fmla="*/ 2686415 h 5372830"/>
              <a:gd name="connsiteX4" fmla="*/ 2686415 w 5372830"/>
              <a:gd name="connsiteY4" fmla="*/ 0 h 5372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830" h="5372830">
                <a:moveTo>
                  <a:pt x="2686415" y="0"/>
                </a:moveTo>
                <a:cubicBezTo>
                  <a:pt x="4170081" y="0"/>
                  <a:pt x="5372830" y="1202749"/>
                  <a:pt x="5372830" y="2686415"/>
                </a:cubicBezTo>
                <a:cubicBezTo>
                  <a:pt x="5372830" y="4170081"/>
                  <a:pt x="4170081" y="5372830"/>
                  <a:pt x="2686415" y="5372830"/>
                </a:cubicBezTo>
                <a:cubicBezTo>
                  <a:pt x="1202749" y="5372830"/>
                  <a:pt x="0" y="4170081"/>
                  <a:pt x="0" y="2686415"/>
                </a:cubicBezTo>
                <a:cubicBezTo>
                  <a:pt x="0" y="1202749"/>
                  <a:pt x="1202749" y="0"/>
                  <a:pt x="2686415" y="0"/>
                </a:cubicBezTo>
                <a:close/>
              </a:path>
            </a:pathLst>
          </a:custGeom>
          <a:pattFill prst="pct20">
            <a:fgClr>
              <a:srgbClr val="D50032"/>
            </a:fgClr>
            <a:bgClr>
              <a:schemeClr val="bg1"/>
            </a:bgClr>
          </a:pattFill>
        </p:spPr>
        <p:txBody>
          <a:bodyPr wrap="square" anchor="ctr">
            <a:noAutofit/>
          </a:bodyPr>
          <a:lstStyle>
            <a:lvl1pPr marL="0" indent="0" algn="ctr">
              <a:buNone/>
              <a:defRPr sz="900"/>
            </a:lvl1pPr>
          </a:lstStyle>
          <a:p>
            <a:r>
              <a:rPr lang="id-ID" dirty="0" err="1"/>
              <a:t>Click</a:t>
            </a:r>
            <a:r>
              <a:rPr lang="id-ID" dirty="0"/>
              <a:t> </a:t>
            </a:r>
            <a:r>
              <a:rPr lang="id-ID" dirty="0" err="1"/>
              <a:t>to</a:t>
            </a:r>
            <a:r>
              <a:rPr lang="id-ID" dirty="0"/>
              <a:t> </a:t>
            </a:r>
            <a:r>
              <a:rPr lang="id-ID" dirty="0" err="1"/>
              <a:t>add</a:t>
            </a:r>
            <a:r>
              <a:rPr lang="id-ID" dirty="0"/>
              <a:t> </a:t>
            </a:r>
            <a:r>
              <a:rPr lang="id-ID" dirty="0" err="1"/>
              <a:t>photo</a:t>
            </a:r>
            <a:endParaRPr lang="id-ID" dirty="0"/>
          </a:p>
        </p:txBody>
      </p:sp>
      <p:pic>
        <p:nvPicPr>
          <p:cNvPr id="15" name="Picture 14">
            <a:extLst>
              <a:ext uri="{FF2B5EF4-FFF2-40B4-BE49-F238E27FC236}">
                <a16:creationId xmlns:a16="http://schemas.microsoft.com/office/drawing/2014/main" id="{3249B61A-EC0D-074E-9EC9-5BF7523BCE24}"/>
              </a:ext>
            </a:extLst>
          </p:cNvPr>
          <p:cNvPicPr>
            <a:picLocks noChangeAspect="1"/>
          </p:cNvPicPr>
          <p:nvPr userDrawn="1"/>
        </p:nvPicPr>
        <p:blipFill rotWithShape="1">
          <a:blip r:embed="rId2"/>
          <a:srcRect l="14776" t="88158" r="80191" b="1"/>
          <a:stretch/>
        </p:blipFill>
        <p:spPr>
          <a:xfrm rot="5400000">
            <a:off x="8553883" y="2294248"/>
            <a:ext cx="613620" cy="609034"/>
          </a:xfrm>
          <a:prstGeom prst="rect">
            <a:avLst/>
          </a:prstGeom>
        </p:spPr>
      </p:pic>
      <p:pic>
        <p:nvPicPr>
          <p:cNvPr id="23" name="Picture 22">
            <a:extLst>
              <a:ext uri="{FF2B5EF4-FFF2-40B4-BE49-F238E27FC236}">
                <a16:creationId xmlns:a16="http://schemas.microsoft.com/office/drawing/2014/main" id="{8C460373-17B6-0F45-9FB4-204627AF6C4A}"/>
              </a:ext>
            </a:extLst>
          </p:cNvPr>
          <p:cNvPicPr>
            <a:picLocks noChangeAspect="1"/>
          </p:cNvPicPr>
          <p:nvPr userDrawn="1"/>
        </p:nvPicPr>
        <p:blipFill rotWithShape="1">
          <a:blip r:embed="rId2"/>
          <a:srcRect l="14776" t="88158" r="80191" b="1"/>
          <a:stretch/>
        </p:blipFill>
        <p:spPr>
          <a:xfrm rot="5400000">
            <a:off x="11386" y="2294249"/>
            <a:ext cx="613620" cy="609034"/>
          </a:xfrm>
          <a:prstGeom prst="rect">
            <a:avLst/>
          </a:prstGeom>
        </p:spPr>
      </p:pic>
      <p:sp>
        <p:nvSpPr>
          <p:cNvPr id="24" name="Content Placeholder 2">
            <a:extLst>
              <a:ext uri="{FF2B5EF4-FFF2-40B4-BE49-F238E27FC236}">
                <a16:creationId xmlns:a16="http://schemas.microsoft.com/office/drawing/2014/main" id="{75FFE1F8-E876-AF49-AF89-78C4F144D4F7}"/>
              </a:ext>
            </a:extLst>
          </p:cNvPr>
          <p:cNvSpPr>
            <a:spLocks noGrp="1"/>
          </p:cNvSpPr>
          <p:nvPr>
            <p:ph idx="1" hasCustomPrompt="1"/>
          </p:nvPr>
        </p:nvSpPr>
        <p:spPr>
          <a:xfrm>
            <a:off x="836733" y="4752970"/>
            <a:ext cx="1969994" cy="1714500"/>
          </a:xfrm>
          <a:prstGeom prst="rect">
            <a:avLst/>
          </a:prstGeom>
        </p:spPr>
        <p:txBody>
          <a:bodyPr lIns="0" tIns="0" rIns="0" bIns="0">
            <a:normAutofit/>
          </a:bodyPr>
          <a:lstStyle>
            <a:lvl1pPr algn="ctr">
              <a:lnSpc>
                <a:spcPct val="100000"/>
              </a:lnSpc>
              <a:defRPr lang="en-US" sz="1200" b="0" i="0" smtClean="0">
                <a:effectLst/>
                <a:latin typeface="Arial" panose="020B0604020202020204" pitchFamily="34" charset="0"/>
              </a:defRPr>
            </a:lvl1pPr>
            <a:lvl2pPr>
              <a:lnSpc>
                <a:spcPct val="100000"/>
              </a:lnSpc>
              <a:buClr>
                <a:srgbClr val="001E62"/>
              </a:buClr>
              <a:defRPr/>
            </a:lvl2pPr>
            <a:lvl3pPr marL="772716" indent="-86916">
              <a:lnSpc>
                <a:spcPct val="100000"/>
              </a:lnSpc>
              <a:buClr>
                <a:srgbClr val="001E62"/>
              </a:buClr>
              <a:tabLst/>
              <a:defRPr/>
            </a:lvl3pPr>
            <a:lvl4pPr marL="1114425" indent="-85725">
              <a:lnSpc>
                <a:spcPct val="100000"/>
              </a:lnSpc>
              <a:buClr>
                <a:srgbClr val="001E62"/>
              </a:buClr>
              <a:tabLst/>
              <a:defRPr sz="900">
                <a:solidFill>
                  <a:schemeClr val="tx1"/>
                </a:solidFill>
              </a:defRPr>
            </a:lvl4pPr>
            <a:lvl5pPr marL="1464469" indent="-92869">
              <a:lnSpc>
                <a:spcPct val="100000"/>
              </a:lnSpc>
              <a:buClr>
                <a:srgbClr val="001E62"/>
              </a:buClr>
              <a:tabLst/>
              <a:defRPr sz="900">
                <a:solidFill>
                  <a:schemeClr val="tx1"/>
                </a:solidFill>
              </a:defRPr>
            </a:lvl5pPr>
          </a:lstStyle>
          <a:p>
            <a:pPr lvl="0"/>
            <a:r>
              <a:rPr lang="en-US" b="0" i="0" dirty="0">
                <a:solidFill>
                  <a:srgbClr val="000000"/>
                </a:solidFill>
                <a:effectLst/>
                <a:latin typeface="Open Sans" panose="020B0606030504020204" pitchFamily="34" charset="0"/>
              </a:rPr>
              <a:t>Lorem ipsum dolor sit </a:t>
            </a:r>
            <a:r>
              <a:rPr lang="en-US" b="0" i="0" dirty="0" err="1">
                <a:solidFill>
                  <a:srgbClr val="000000"/>
                </a:solidFill>
                <a:effectLst/>
                <a:latin typeface="Open Sans" panose="020B0606030504020204" pitchFamily="34" charset="0"/>
              </a:rPr>
              <a:t>amet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consectetur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adipiscing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elit</a:t>
            </a:r>
            <a:r>
              <a:rPr lang="en-US" b="0" i="0" dirty="0">
                <a:solidFill>
                  <a:srgbClr val="000000"/>
                </a:solidFill>
                <a:effectLst/>
                <a:latin typeface="Open Sans" panose="020B0606030504020204" pitchFamily="34" charset="0"/>
              </a:rPr>
              <a:t>, sed do </a:t>
            </a:r>
            <a:r>
              <a:rPr lang="en-US" b="0" i="0" dirty="0" err="1">
                <a:solidFill>
                  <a:srgbClr val="000000"/>
                </a:solidFill>
                <a:effectLst/>
                <a:latin typeface="Open Sans" panose="020B0606030504020204" pitchFamily="34" charset="0"/>
              </a:rPr>
              <a:t>eiusmod</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tempor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incididunt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labore</a:t>
            </a:r>
            <a:r>
              <a:rPr lang="en-US" b="0" i="0" dirty="0">
                <a:solidFill>
                  <a:srgbClr val="000000"/>
                </a:solidFill>
                <a:effectLst/>
                <a:latin typeface="Open Sans" panose="020B0606030504020204" pitchFamily="34" charset="0"/>
              </a:rPr>
              <a:t> et</a:t>
            </a:r>
            <a:endParaRPr lang="en-US" dirty="0"/>
          </a:p>
        </p:txBody>
      </p:sp>
      <p:sp>
        <p:nvSpPr>
          <p:cNvPr id="25" name="Content Placeholder 2">
            <a:extLst>
              <a:ext uri="{FF2B5EF4-FFF2-40B4-BE49-F238E27FC236}">
                <a16:creationId xmlns:a16="http://schemas.microsoft.com/office/drawing/2014/main" id="{5DF30A05-AE50-F741-836C-FF7CA9FE4CD9}"/>
              </a:ext>
            </a:extLst>
          </p:cNvPr>
          <p:cNvSpPr>
            <a:spLocks noGrp="1"/>
          </p:cNvSpPr>
          <p:nvPr>
            <p:ph idx="21" hasCustomPrompt="1"/>
          </p:nvPr>
        </p:nvSpPr>
        <p:spPr>
          <a:xfrm>
            <a:off x="3570408" y="4752970"/>
            <a:ext cx="1969994" cy="1714500"/>
          </a:xfrm>
          <a:prstGeom prst="rect">
            <a:avLst/>
          </a:prstGeom>
        </p:spPr>
        <p:txBody>
          <a:bodyPr lIns="0" tIns="0" rIns="0" bIns="0">
            <a:normAutofit/>
          </a:bodyPr>
          <a:lstStyle>
            <a:lvl1pPr algn="ctr">
              <a:lnSpc>
                <a:spcPct val="100000"/>
              </a:lnSpc>
              <a:defRPr lang="en-US" sz="1200" b="0" i="0" smtClean="0">
                <a:effectLst/>
                <a:latin typeface="Arial" panose="020B0604020202020204" pitchFamily="34" charset="0"/>
              </a:defRPr>
            </a:lvl1pPr>
            <a:lvl2pPr>
              <a:lnSpc>
                <a:spcPct val="100000"/>
              </a:lnSpc>
              <a:buClr>
                <a:srgbClr val="001E62"/>
              </a:buClr>
              <a:defRPr/>
            </a:lvl2pPr>
            <a:lvl3pPr marL="772716" indent="-86916">
              <a:lnSpc>
                <a:spcPct val="100000"/>
              </a:lnSpc>
              <a:buClr>
                <a:srgbClr val="001E62"/>
              </a:buClr>
              <a:tabLst/>
              <a:defRPr/>
            </a:lvl3pPr>
            <a:lvl4pPr marL="1114425" indent="-85725">
              <a:lnSpc>
                <a:spcPct val="100000"/>
              </a:lnSpc>
              <a:buClr>
                <a:srgbClr val="001E62"/>
              </a:buClr>
              <a:tabLst/>
              <a:defRPr sz="900">
                <a:solidFill>
                  <a:schemeClr val="tx1"/>
                </a:solidFill>
              </a:defRPr>
            </a:lvl4pPr>
            <a:lvl5pPr marL="1464469" indent="-92869">
              <a:lnSpc>
                <a:spcPct val="100000"/>
              </a:lnSpc>
              <a:buClr>
                <a:srgbClr val="001E62"/>
              </a:buClr>
              <a:tabLst/>
              <a:defRPr sz="900">
                <a:solidFill>
                  <a:schemeClr val="tx1"/>
                </a:solidFill>
              </a:defRPr>
            </a:lvl5pPr>
          </a:lstStyle>
          <a:p>
            <a:pPr lvl="0"/>
            <a:r>
              <a:rPr lang="en-US" b="0" i="0" dirty="0">
                <a:solidFill>
                  <a:srgbClr val="000000"/>
                </a:solidFill>
                <a:effectLst/>
                <a:latin typeface="Open Sans" panose="020B0606030504020204" pitchFamily="34" charset="0"/>
              </a:rPr>
              <a:t>Lorem ipsum dolor sit </a:t>
            </a:r>
            <a:r>
              <a:rPr lang="en-US" b="0" i="0" dirty="0" err="1">
                <a:solidFill>
                  <a:srgbClr val="000000"/>
                </a:solidFill>
                <a:effectLst/>
                <a:latin typeface="Open Sans" panose="020B0606030504020204" pitchFamily="34" charset="0"/>
              </a:rPr>
              <a:t>amet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consectetur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adipiscing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elit</a:t>
            </a:r>
            <a:r>
              <a:rPr lang="en-US" b="0" i="0" dirty="0">
                <a:solidFill>
                  <a:srgbClr val="000000"/>
                </a:solidFill>
                <a:effectLst/>
                <a:latin typeface="Open Sans" panose="020B0606030504020204" pitchFamily="34" charset="0"/>
              </a:rPr>
              <a:t>, sed do </a:t>
            </a:r>
            <a:r>
              <a:rPr lang="en-US" b="0" i="0" dirty="0" err="1">
                <a:solidFill>
                  <a:srgbClr val="000000"/>
                </a:solidFill>
                <a:effectLst/>
                <a:latin typeface="Open Sans" panose="020B0606030504020204" pitchFamily="34" charset="0"/>
              </a:rPr>
              <a:t>eiusmod</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tempor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incididunt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labore</a:t>
            </a:r>
            <a:r>
              <a:rPr lang="en-US" b="0" i="0" dirty="0">
                <a:solidFill>
                  <a:srgbClr val="000000"/>
                </a:solidFill>
                <a:effectLst/>
                <a:latin typeface="Open Sans" panose="020B0606030504020204" pitchFamily="34" charset="0"/>
              </a:rPr>
              <a:t> et</a:t>
            </a:r>
            <a:endParaRPr lang="en-US" dirty="0"/>
          </a:p>
        </p:txBody>
      </p:sp>
      <p:sp>
        <p:nvSpPr>
          <p:cNvPr id="26" name="Content Placeholder 2">
            <a:extLst>
              <a:ext uri="{FF2B5EF4-FFF2-40B4-BE49-F238E27FC236}">
                <a16:creationId xmlns:a16="http://schemas.microsoft.com/office/drawing/2014/main" id="{8C8A6EEC-8002-B04B-AFBA-7676415749B9}"/>
              </a:ext>
            </a:extLst>
          </p:cNvPr>
          <p:cNvSpPr>
            <a:spLocks noGrp="1"/>
          </p:cNvSpPr>
          <p:nvPr>
            <p:ph idx="22" hasCustomPrompt="1"/>
          </p:nvPr>
        </p:nvSpPr>
        <p:spPr>
          <a:xfrm>
            <a:off x="6342183" y="4752970"/>
            <a:ext cx="1969994" cy="1714500"/>
          </a:xfrm>
          <a:prstGeom prst="rect">
            <a:avLst/>
          </a:prstGeom>
        </p:spPr>
        <p:txBody>
          <a:bodyPr lIns="0" tIns="0" rIns="0" bIns="0">
            <a:normAutofit/>
          </a:bodyPr>
          <a:lstStyle>
            <a:lvl1pPr algn="ctr">
              <a:lnSpc>
                <a:spcPct val="100000"/>
              </a:lnSpc>
              <a:defRPr lang="en-US" sz="1200" b="0" i="0" smtClean="0">
                <a:effectLst/>
                <a:latin typeface="Arial" panose="020B0604020202020204" pitchFamily="34" charset="0"/>
              </a:defRPr>
            </a:lvl1pPr>
            <a:lvl2pPr>
              <a:lnSpc>
                <a:spcPct val="100000"/>
              </a:lnSpc>
              <a:buClr>
                <a:srgbClr val="001E62"/>
              </a:buClr>
              <a:defRPr/>
            </a:lvl2pPr>
            <a:lvl3pPr marL="772716" indent="-86916">
              <a:lnSpc>
                <a:spcPct val="100000"/>
              </a:lnSpc>
              <a:buClr>
                <a:srgbClr val="001E62"/>
              </a:buClr>
              <a:tabLst/>
              <a:defRPr/>
            </a:lvl3pPr>
            <a:lvl4pPr marL="1114425" indent="-85725">
              <a:lnSpc>
                <a:spcPct val="100000"/>
              </a:lnSpc>
              <a:buClr>
                <a:srgbClr val="001E62"/>
              </a:buClr>
              <a:tabLst/>
              <a:defRPr sz="900">
                <a:solidFill>
                  <a:schemeClr val="tx1"/>
                </a:solidFill>
              </a:defRPr>
            </a:lvl4pPr>
            <a:lvl5pPr marL="1464469" indent="-92869">
              <a:lnSpc>
                <a:spcPct val="100000"/>
              </a:lnSpc>
              <a:buClr>
                <a:srgbClr val="001E62"/>
              </a:buClr>
              <a:tabLst/>
              <a:defRPr sz="900">
                <a:solidFill>
                  <a:schemeClr val="tx1"/>
                </a:solidFill>
              </a:defRPr>
            </a:lvl5pPr>
          </a:lstStyle>
          <a:p>
            <a:pPr lvl="0"/>
            <a:r>
              <a:rPr lang="en-US" b="0" i="0" dirty="0">
                <a:solidFill>
                  <a:srgbClr val="000000"/>
                </a:solidFill>
                <a:effectLst/>
                <a:latin typeface="Open Sans" panose="020B0606030504020204" pitchFamily="34" charset="0"/>
              </a:rPr>
              <a:t>Lorem ipsum dolor sit </a:t>
            </a:r>
            <a:r>
              <a:rPr lang="en-US" b="0" i="0" dirty="0" err="1">
                <a:solidFill>
                  <a:srgbClr val="000000"/>
                </a:solidFill>
                <a:effectLst/>
                <a:latin typeface="Open Sans" panose="020B0606030504020204" pitchFamily="34" charset="0"/>
              </a:rPr>
              <a:t>amet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consectetur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adipiscing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elit</a:t>
            </a:r>
            <a:r>
              <a:rPr lang="en-US" b="0" i="0" dirty="0">
                <a:solidFill>
                  <a:srgbClr val="000000"/>
                </a:solidFill>
                <a:effectLst/>
                <a:latin typeface="Open Sans" panose="020B0606030504020204" pitchFamily="34" charset="0"/>
              </a:rPr>
              <a:t>, sed do </a:t>
            </a:r>
            <a:r>
              <a:rPr lang="en-US" b="0" i="0" dirty="0" err="1">
                <a:solidFill>
                  <a:srgbClr val="000000"/>
                </a:solidFill>
                <a:effectLst/>
                <a:latin typeface="Open Sans" panose="020B0606030504020204" pitchFamily="34" charset="0"/>
              </a:rPr>
              <a:t>eiusmod</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tempor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incididunt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labore</a:t>
            </a:r>
            <a:r>
              <a:rPr lang="en-US" b="0" i="0" dirty="0">
                <a:solidFill>
                  <a:srgbClr val="000000"/>
                </a:solidFill>
                <a:effectLst/>
                <a:latin typeface="Open Sans" panose="020B0606030504020204" pitchFamily="34" charset="0"/>
              </a:rPr>
              <a:t> et</a:t>
            </a:r>
            <a:endParaRPr lang="en-US" dirty="0"/>
          </a:p>
        </p:txBody>
      </p:sp>
      <p:sp>
        <p:nvSpPr>
          <p:cNvPr id="2" name="Footer Placeholder 1">
            <a:extLst>
              <a:ext uri="{FF2B5EF4-FFF2-40B4-BE49-F238E27FC236}">
                <a16:creationId xmlns:a16="http://schemas.microsoft.com/office/drawing/2014/main" id="{AFE77721-8DDD-CD44-88F4-DABDABC2E014}"/>
              </a:ext>
            </a:extLst>
          </p:cNvPr>
          <p:cNvSpPr>
            <a:spLocks noGrp="1"/>
          </p:cNvSpPr>
          <p:nvPr>
            <p:ph type="ftr" sz="quarter" idx="23"/>
          </p:nvPr>
        </p:nvSpPr>
        <p:spPr/>
        <p:txBody>
          <a:bodyPr/>
          <a:lstStyle/>
          <a:p>
            <a:r>
              <a:rPr lang="en-US"/>
              <a:t>College/Department/Presentation Name</a:t>
            </a:r>
            <a:endParaRPr lang="en-US" dirty="0"/>
          </a:p>
        </p:txBody>
      </p:sp>
    </p:spTree>
    <p:extLst>
      <p:ext uri="{BB962C8B-B14F-4D97-AF65-F5344CB8AC3E}">
        <p14:creationId xmlns:p14="http://schemas.microsoft.com/office/powerpoint/2010/main" val="1184384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59D45DC-DD11-2B43-BCCA-0080D714F989}"/>
              </a:ext>
            </a:extLst>
          </p:cNvPr>
          <p:cNvSpPr>
            <a:spLocks noGrp="1"/>
          </p:cNvSpPr>
          <p:nvPr>
            <p:ph type="pic" sz="quarter" idx="14" hasCustomPrompt="1"/>
          </p:nvPr>
        </p:nvSpPr>
        <p:spPr>
          <a:xfrm>
            <a:off x="4572000" y="1437126"/>
            <a:ext cx="4143375" cy="4050861"/>
          </a:xfrm>
          <a:prstGeom prst="rect">
            <a:avLst/>
          </a:prstGeom>
          <a:pattFill prst="pct20">
            <a:fgClr>
              <a:schemeClr val="accent1"/>
            </a:fgClr>
            <a:bgClr>
              <a:schemeClr val="bg1"/>
            </a:bgClr>
          </a:pattFill>
        </p:spPr>
        <p:txBody>
          <a:bodyPr/>
          <a:lstStyle/>
          <a:p>
            <a:r>
              <a:rPr lang="en-US" dirty="0"/>
              <a:t>Click to add picture</a:t>
            </a:r>
          </a:p>
        </p:txBody>
      </p:sp>
      <p:sp>
        <p:nvSpPr>
          <p:cNvPr id="13" name="Text Placeholder 2">
            <a:extLst>
              <a:ext uri="{FF2B5EF4-FFF2-40B4-BE49-F238E27FC236}">
                <a16:creationId xmlns:a16="http://schemas.microsoft.com/office/drawing/2014/main" id="{C9E570CE-B5C1-B148-9C81-45F1379592DF}"/>
              </a:ext>
            </a:extLst>
          </p:cNvPr>
          <p:cNvSpPr>
            <a:spLocks noGrp="1"/>
          </p:cNvSpPr>
          <p:nvPr>
            <p:ph idx="1"/>
          </p:nvPr>
        </p:nvSpPr>
        <p:spPr>
          <a:xfrm>
            <a:off x="428625" y="1437126"/>
            <a:ext cx="3790950" cy="449070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3" name="Title 2">
            <a:extLst>
              <a:ext uri="{FF2B5EF4-FFF2-40B4-BE49-F238E27FC236}">
                <a16:creationId xmlns:a16="http://schemas.microsoft.com/office/drawing/2014/main" id="{2481760B-E6B6-E948-9991-95ED7BC8EE1E}"/>
              </a:ext>
            </a:extLst>
          </p:cNvPr>
          <p:cNvSpPr>
            <a:spLocks noGrp="1"/>
          </p:cNvSpPr>
          <p:nvPr>
            <p:ph type="title"/>
          </p:nvPr>
        </p:nvSpPr>
        <p:spPr/>
        <p:txBody>
          <a:bodyPr/>
          <a:lstStyle/>
          <a:p>
            <a:r>
              <a:rPr lang="en-US"/>
              <a:t>Click to edit Master title style</a:t>
            </a:r>
          </a:p>
        </p:txBody>
      </p:sp>
      <p:sp>
        <p:nvSpPr>
          <p:cNvPr id="7" name="Footer Placeholder 1">
            <a:extLst>
              <a:ext uri="{FF2B5EF4-FFF2-40B4-BE49-F238E27FC236}">
                <a16:creationId xmlns:a16="http://schemas.microsoft.com/office/drawing/2014/main" id="{851C9981-623A-2D46-88F7-7E89F2C9A50C}"/>
              </a:ext>
            </a:extLst>
          </p:cNvPr>
          <p:cNvSpPr>
            <a:spLocks noGrp="1"/>
          </p:cNvSpPr>
          <p:nvPr>
            <p:ph type="ftr" sz="quarter" idx="15"/>
          </p:nvPr>
        </p:nvSpPr>
        <p:spPr>
          <a:xfrm>
            <a:off x="428624" y="6419411"/>
            <a:ext cx="3086100" cy="365125"/>
          </a:xfrm>
        </p:spPr>
        <p:txBody>
          <a:bodyPr/>
          <a:lstStyle/>
          <a:p>
            <a:r>
              <a:rPr lang="en-US"/>
              <a:t>College/Department/Presentation Name</a:t>
            </a:r>
            <a:endParaRPr lang="en-US" dirty="0"/>
          </a:p>
        </p:txBody>
      </p:sp>
    </p:spTree>
    <p:extLst>
      <p:ext uri="{BB962C8B-B14F-4D97-AF65-F5344CB8AC3E}">
        <p14:creationId xmlns:p14="http://schemas.microsoft.com/office/powerpoint/2010/main" val="1657233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54390B8-F5A6-DC4C-95B7-DC0760C0D9E3}"/>
              </a:ext>
            </a:extLst>
          </p:cNvPr>
          <p:cNvSpPr>
            <a:spLocks noGrp="1"/>
          </p:cNvSpPr>
          <p:nvPr>
            <p:ph type="pic" sz="quarter" idx="13"/>
          </p:nvPr>
        </p:nvSpPr>
        <p:spPr>
          <a:xfrm>
            <a:off x="5795962" y="427475"/>
            <a:ext cx="2919413" cy="2566047"/>
          </a:xfrm>
          <a:prstGeom prst="rect">
            <a:avLst/>
          </a:prstGeom>
          <a:pattFill prst="pct20">
            <a:fgClr>
              <a:srgbClr val="D50032"/>
            </a:fgClr>
            <a:bgClr>
              <a:schemeClr val="bg1"/>
            </a:bgClr>
          </a:pattFill>
        </p:spPr>
        <p:txBody>
          <a:bodyPr/>
          <a:lstStyle/>
          <a:p>
            <a:r>
              <a:rPr lang="en-US" dirty="0"/>
              <a:t>Click icon to add picture</a:t>
            </a:r>
          </a:p>
        </p:txBody>
      </p:sp>
      <p:sp>
        <p:nvSpPr>
          <p:cNvPr id="13" name="Picture Placeholder 11">
            <a:extLst>
              <a:ext uri="{FF2B5EF4-FFF2-40B4-BE49-F238E27FC236}">
                <a16:creationId xmlns:a16="http://schemas.microsoft.com/office/drawing/2014/main" id="{B8FF2F8D-D4EF-6049-A031-899F44F0E30A}"/>
              </a:ext>
            </a:extLst>
          </p:cNvPr>
          <p:cNvSpPr>
            <a:spLocks noGrp="1"/>
          </p:cNvSpPr>
          <p:nvPr>
            <p:ph type="pic" sz="quarter" idx="14"/>
          </p:nvPr>
        </p:nvSpPr>
        <p:spPr>
          <a:xfrm>
            <a:off x="5795962" y="3293225"/>
            <a:ext cx="2919413" cy="2566047"/>
          </a:xfrm>
          <a:prstGeom prst="rect">
            <a:avLst/>
          </a:prstGeom>
          <a:pattFill prst="pct20">
            <a:fgClr>
              <a:srgbClr val="D50032"/>
            </a:fgClr>
            <a:bgClr>
              <a:schemeClr val="bg1"/>
            </a:bgClr>
          </a:pattFill>
        </p:spPr>
        <p:txBody>
          <a:bodyPr/>
          <a:lstStyle/>
          <a:p>
            <a:r>
              <a:rPr lang="en-US" dirty="0"/>
              <a:t>Click icon to add picture</a:t>
            </a:r>
          </a:p>
        </p:txBody>
      </p:sp>
      <p:sp>
        <p:nvSpPr>
          <p:cNvPr id="3" name="Title 2">
            <a:extLst>
              <a:ext uri="{FF2B5EF4-FFF2-40B4-BE49-F238E27FC236}">
                <a16:creationId xmlns:a16="http://schemas.microsoft.com/office/drawing/2014/main" id="{69A2A977-0915-D942-8D9B-557EB78D8118}"/>
              </a:ext>
            </a:extLst>
          </p:cNvPr>
          <p:cNvSpPr>
            <a:spLocks noGrp="1"/>
          </p:cNvSpPr>
          <p:nvPr>
            <p:ph type="title" hasCustomPrompt="1"/>
          </p:nvPr>
        </p:nvSpPr>
        <p:spPr>
          <a:xfrm>
            <a:off x="428624" y="427476"/>
            <a:ext cx="4981575" cy="811005"/>
          </a:xfrm>
          <a:prstGeom prst="rect">
            <a:avLst/>
          </a:prstGeom>
        </p:spPr>
        <p:txBody>
          <a:bodyPr/>
          <a:lstStyle/>
          <a:p>
            <a:r>
              <a:rPr lang="en-US" dirty="0"/>
              <a:t>Slide Title</a:t>
            </a:r>
          </a:p>
        </p:txBody>
      </p:sp>
      <p:sp>
        <p:nvSpPr>
          <p:cNvPr id="16" name="Text Placeholder 2">
            <a:extLst>
              <a:ext uri="{FF2B5EF4-FFF2-40B4-BE49-F238E27FC236}">
                <a16:creationId xmlns:a16="http://schemas.microsoft.com/office/drawing/2014/main" id="{0EF65F6D-A292-1047-808C-B11F4A287E9E}"/>
              </a:ext>
            </a:extLst>
          </p:cNvPr>
          <p:cNvSpPr>
            <a:spLocks noGrp="1"/>
          </p:cNvSpPr>
          <p:nvPr>
            <p:ph idx="1"/>
          </p:nvPr>
        </p:nvSpPr>
        <p:spPr>
          <a:xfrm>
            <a:off x="428625" y="1437126"/>
            <a:ext cx="4981575" cy="449070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Footer Placeholder 1">
            <a:extLst>
              <a:ext uri="{FF2B5EF4-FFF2-40B4-BE49-F238E27FC236}">
                <a16:creationId xmlns:a16="http://schemas.microsoft.com/office/drawing/2014/main" id="{DCCE80CA-7BF4-554F-846B-768483360BCB}"/>
              </a:ext>
            </a:extLst>
          </p:cNvPr>
          <p:cNvSpPr>
            <a:spLocks noGrp="1"/>
          </p:cNvSpPr>
          <p:nvPr>
            <p:ph type="ftr" sz="quarter" idx="15"/>
          </p:nvPr>
        </p:nvSpPr>
        <p:spPr/>
        <p:txBody>
          <a:bodyPr/>
          <a:lstStyle/>
          <a:p>
            <a:r>
              <a:rPr lang="en-US"/>
              <a:t>College/Department/Presentation Name</a:t>
            </a:r>
            <a:endParaRPr lang="en-US" dirty="0"/>
          </a:p>
        </p:txBody>
      </p:sp>
    </p:spTree>
    <p:extLst>
      <p:ext uri="{BB962C8B-B14F-4D97-AF65-F5344CB8AC3E}">
        <p14:creationId xmlns:p14="http://schemas.microsoft.com/office/powerpoint/2010/main" val="1605432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5AF2651-3E17-AA4E-9587-82202DB57AD4}"/>
              </a:ext>
            </a:extLst>
          </p:cNvPr>
          <p:cNvSpPr>
            <a:spLocks noGrp="1"/>
          </p:cNvSpPr>
          <p:nvPr>
            <p:ph type="pic" sz="quarter" idx="13"/>
          </p:nvPr>
        </p:nvSpPr>
        <p:spPr>
          <a:xfrm>
            <a:off x="428625" y="1196599"/>
            <a:ext cx="8286750" cy="3157474"/>
          </a:xfrm>
          <a:prstGeom prst="rect">
            <a:avLst/>
          </a:prstGeom>
          <a:pattFill prst="pct20">
            <a:fgClr>
              <a:srgbClr val="D50032"/>
            </a:fgClr>
            <a:bgClr>
              <a:schemeClr val="bg1"/>
            </a:bgClr>
          </a:pattFill>
        </p:spPr>
        <p:txBody>
          <a:bodyPr/>
          <a:lstStyle/>
          <a:p>
            <a:r>
              <a:rPr lang="en-US"/>
              <a:t>Click icon to add picture</a:t>
            </a:r>
            <a:endParaRPr lang="en-US" dirty="0"/>
          </a:p>
        </p:txBody>
      </p:sp>
      <p:sp>
        <p:nvSpPr>
          <p:cNvPr id="9" name="Title 1">
            <a:extLst>
              <a:ext uri="{FF2B5EF4-FFF2-40B4-BE49-F238E27FC236}">
                <a16:creationId xmlns:a16="http://schemas.microsoft.com/office/drawing/2014/main" id="{2E70F768-77C3-C24C-A38F-BE1E1E8A4EF9}"/>
              </a:ext>
            </a:extLst>
          </p:cNvPr>
          <p:cNvSpPr>
            <a:spLocks noGrp="1"/>
          </p:cNvSpPr>
          <p:nvPr>
            <p:ph type="title" hasCustomPrompt="1"/>
          </p:nvPr>
        </p:nvSpPr>
        <p:spPr>
          <a:xfrm>
            <a:off x="428625" y="429611"/>
            <a:ext cx="4485097" cy="766989"/>
          </a:xfrm>
          <a:prstGeom prst="rect">
            <a:avLst/>
          </a:prstGeom>
        </p:spPr>
        <p:txBody>
          <a:bodyPr lIns="0" tIns="0" rIns="0" bIns="0" anchor="t"/>
          <a:lstStyle/>
          <a:p>
            <a:r>
              <a:rPr lang="en-US" dirty="0"/>
              <a:t>Slide Title</a:t>
            </a:r>
          </a:p>
        </p:txBody>
      </p:sp>
      <p:sp>
        <p:nvSpPr>
          <p:cNvPr id="12" name="Content Placeholder 2">
            <a:extLst>
              <a:ext uri="{FF2B5EF4-FFF2-40B4-BE49-F238E27FC236}">
                <a16:creationId xmlns:a16="http://schemas.microsoft.com/office/drawing/2014/main" id="{43387113-3CA6-3242-ACA0-2304DF785AF1}"/>
              </a:ext>
            </a:extLst>
          </p:cNvPr>
          <p:cNvSpPr>
            <a:spLocks noGrp="1"/>
          </p:cNvSpPr>
          <p:nvPr>
            <p:ph idx="1" hasCustomPrompt="1"/>
          </p:nvPr>
        </p:nvSpPr>
        <p:spPr>
          <a:xfrm>
            <a:off x="428625" y="4654550"/>
            <a:ext cx="4647708" cy="1606550"/>
          </a:xfrm>
          <a:prstGeom prst="rect">
            <a:avLst/>
          </a:prstGeom>
        </p:spPr>
        <p:txBody>
          <a:bodyPr lIns="0" tIns="0" rIns="0" bIns="0"/>
          <a:lstStyle>
            <a:lvl1pPr>
              <a:lnSpc>
                <a:spcPct val="100000"/>
              </a:lnSpc>
              <a:defRPr lang="en-US" b="0" i="0" smtClean="0">
                <a:effectLst/>
                <a:latin typeface="Arial" panose="020B0604020202020204" pitchFamily="34" charset="0"/>
              </a:defRPr>
            </a:lvl1pPr>
            <a:lvl2pPr>
              <a:lnSpc>
                <a:spcPct val="100000"/>
              </a:lnSpc>
              <a:buClr>
                <a:srgbClr val="001E62"/>
              </a:buClr>
              <a:defRPr/>
            </a:lvl2pPr>
            <a:lvl3pPr marL="772716" indent="-86916">
              <a:lnSpc>
                <a:spcPct val="100000"/>
              </a:lnSpc>
              <a:buClr>
                <a:srgbClr val="001E62"/>
              </a:buClr>
              <a:tabLst/>
              <a:defRPr/>
            </a:lvl3pPr>
            <a:lvl4pPr marL="1114425" indent="-85725">
              <a:lnSpc>
                <a:spcPct val="100000"/>
              </a:lnSpc>
              <a:buClr>
                <a:srgbClr val="001E62"/>
              </a:buClr>
              <a:tabLst/>
              <a:defRPr sz="900">
                <a:solidFill>
                  <a:schemeClr val="tx1"/>
                </a:solidFill>
              </a:defRPr>
            </a:lvl4pPr>
            <a:lvl5pPr marL="1464469" indent="-92869">
              <a:lnSpc>
                <a:spcPct val="100000"/>
              </a:lnSpc>
              <a:buClr>
                <a:srgbClr val="001E62"/>
              </a:buClr>
              <a:tabLst/>
              <a:defRPr sz="900">
                <a:solidFill>
                  <a:schemeClr val="tx1"/>
                </a:solidFill>
              </a:defRPr>
            </a:lvl5pPr>
          </a:lstStyle>
          <a:p>
            <a:pPr lvl="0"/>
            <a:r>
              <a:rPr lang="en-US" b="0" i="0" dirty="0">
                <a:solidFill>
                  <a:srgbClr val="000000"/>
                </a:solidFill>
                <a:effectLst/>
                <a:latin typeface="Open Sans" panose="020B0606030504020204" pitchFamily="34" charset="0"/>
              </a:rPr>
              <a:t>Lorem ipsum dolor sit </a:t>
            </a:r>
            <a:r>
              <a:rPr lang="en-US" b="0" i="0" dirty="0" err="1">
                <a:solidFill>
                  <a:srgbClr val="000000"/>
                </a:solidFill>
                <a:effectLst/>
                <a:latin typeface="Open Sans" panose="020B0606030504020204" pitchFamily="34" charset="0"/>
              </a:rPr>
              <a:t>amet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consectetur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adipiscing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elit</a:t>
            </a:r>
            <a:r>
              <a:rPr lang="en-US" b="0" i="0" dirty="0">
                <a:solidFill>
                  <a:srgbClr val="000000"/>
                </a:solidFill>
                <a:effectLst/>
                <a:latin typeface="Open Sans" panose="020B0606030504020204" pitchFamily="34" charset="0"/>
              </a:rPr>
              <a:t>, sed do </a:t>
            </a:r>
            <a:r>
              <a:rPr lang="en-US" b="0" i="0" dirty="0" err="1">
                <a:solidFill>
                  <a:srgbClr val="000000"/>
                </a:solidFill>
                <a:effectLst/>
                <a:latin typeface="Open Sans" panose="020B0606030504020204" pitchFamily="34" charset="0"/>
              </a:rPr>
              <a:t>eiusmod</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tempor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incididunt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labore</a:t>
            </a:r>
            <a:r>
              <a:rPr lang="en-US" b="0" i="0" dirty="0">
                <a:solidFill>
                  <a:srgbClr val="000000"/>
                </a:solidFill>
                <a:effectLst/>
                <a:latin typeface="Open Sans" panose="020B0606030504020204" pitchFamily="34" charset="0"/>
              </a:rPr>
              <a:t> et dolore magna </a:t>
            </a:r>
            <a:r>
              <a:rPr lang="en-US" b="0" i="0" dirty="0" err="1">
                <a:solidFill>
                  <a:srgbClr val="000000"/>
                </a:solidFill>
                <a:effectLst/>
                <a:latin typeface="Open Sans" panose="020B0606030504020204" pitchFamily="34" charset="0"/>
              </a:rPr>
              <a:t>aliqua</a:t>
            </a:r>
            <a:r>
              <a:rPr lang="en-US" b="0" i="0" dirty="0">
                <a:solidFill>
                  <a:srgbClr val="000000"/>
                </a:solidFill>
                <a:effectLst/>
                <a:latin typeface="Open Sans" panose="020B0606030504020204" pitchFamily="34" charset="0"/>
              </a:rPr>
              <a:t>. Ut </a:t>
            </a:r>
            <a:r>
              <a:rPr lang="en-US" b="0" i="0" dirty="0" err="1">
                <a:solidFill>
                  <a:srgbClr val="000000"/>
                </a:solidFill>
                <a:effectLst/>
                <a:latin typeface="Open Sans" panose="020B0606030504020204" pitchFamily="34" charset="0"/>
              </a:rPr>
              <a:t>enim</a:t>
            </a:r>
            <a:r>
              <a:rPr lang="en-US" b="0" i="0" dirty="0">
                <a:solidFill>
                  <a:srgbClr val="000000"/>
                </a:solidFill>
                <a:effectLst/>
                <a:latin typeface="Open Sans" panose="020B0606030504020204" pitchFamily="34" charset="0"/>
              </a:rPr>
              <a:t> ad minim </a:t>
            </a:r>
            <a:r>
              <a:rPr lang="en-US" b="0" i="0" dirty="0" err="1">
                <a:solidFill>
                  <a:srgbClr val="000000"/>
                </a:solidFill>
                <a:effectLst/>
                <a:latin typeface="Open Sans" panose="020B0606030504020204" pitchFamily="34" charset="0"/>
              </a:rPr>
              <a:t>veniam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quis</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nostrud</a:t>
            </a:r>
            <a:r>
              <a:rPr lang="en-US" b="0" i="0" dirty="0">
                <a:solidFill>
                  <a:srgbClr val="000000"/>
                </a:solidFill>
                <a:effectLst/>
                <a:latin typeface="Open Sans" panose="020B0606030504020204" pitchFamily="34" charset="0"/>
              </a:rPr>
              <a:t> exercitation </a:t>
            </a:r>
            <a:r>
              <a:rPr lang="en-US" b="0" i="0" dirty="0" err="1">
                <a:solidFill>
                  <a:srgbClr val="000000"/>
                </a:solidFill>
                <a:effectLst/>
                <a:latin typeface="Open Sans" panose="020B0606030504020204" pitchFamily="34" charset="0"/>
              </a:rPr>
              <a:t>ullamco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laboris</a:t>
            </a:r>
            <a:r>
              <a:rPr lang="en-US" b="0" i="0" dirty="0">
                <a:solidFill>
                  <a:srgbClr val="000000"/>
                </a:solidFill>
                <a:effectLst/>
                <a:latin typeface="Open Sans" panose="020B0606030504020204" pitchFamily="34" charset="0"/>
              </a:rPr>
              <a:t> nisi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aliquip</a:t>
            </a:r>
            <a:r>
              <a:rPr lang="en-US" b="0" i="0" dirty="0">
                <a:solidFill>
                  <a:srgbClr val="000000"/>
                </a:solidFill>
                <a:effectLst/>
                <a:latin typeface="Open Sans" panose="020B0606030504020204" pitchFamily="34" charset="0"/>
              </a:rPr>
              <a:t> ex </a:t>
            </a:r>
            <a:r>
              <a:rPr lang="en-US" b="0" i="0" dirty="0" err="1">
                <a:solidFill>
                  <a:srgbClr val="000000"/>
                </a:solidFill>
                <a:effectLst/>
                <a:latin typeface="Open Sans" panose="020B0606030504020204" pitchFamily="34" charset="0"/>
              </a:rPr>
              <a:t>ea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commodo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consequat</a:t>
            </a:r>
            <a:r>
              <a:rPr lang="en-US" b="0" i="0" dirty="0">
                <a:solidFill>
                  <a:srgbClr val="000000"/>
                </a:solidFill>
                <a:effectLst/>
                <a:latin typeface="Open Sans" panose="020B0606030504020204" pitchFamily="34" charset="0"/>
              </a:rPr>
              <a:t>.</a:t>
            </a:r>
            <a:endParaRPr lang="en-US" dirty="0"/>
          </a:p>
        </p:txBody>
      </p:sp>
      <p:sp>
        <p:nvSpPr>
          <p:cNvPr id="2" name="Footer Placeholder 1">
            <a:extLst>
              <a:ext uri="{FF2B5EF4-FFF2-40B4-BE49-F238E27FC236}">
                <a16:creationId xmlns:a16="http://schemas.microsoft.com/office/drawing/2014/main" id="{547F7ABE-10AB-4E4D-AC47-355D922C8F7B}"/>
              </a:ext>
            </a:extLst>
          </p:cNvPr>
          <p:cNvSpPr>
            <a:spLocks noGrp="1"/>
          </p:cNvSpPr>
          <p:nvPr>
            <p:ph type="ftr" sz="quarter" idx="14"/>
          </p:nvPr>
        </p:nvSpPr>
        <p:spPr/>
        <p:txBody>
          <a:bodyPr/>
          <a:lstStyle/>
          <a:p>
            <a:r>
              <a:rPr lang="en-US"/>
              <a:t>College/Department/Presentation Name</a:t>
            </a:r>
            <a:endParaRPr lang="en-US" dirty="0"/>
          </a:p>
        </p:txBody>
      </p:sp>
    </p:spTree>
    <p:extLst>
      <p:ext uri="{BB962C8B-B14F-4D97-AF65-F5344CB8AC3E}">
        <p14:creationId xmlns:p14="http://schemas.microsoft.com/office/powerpoint/2010/main" val="1828524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10">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585415-ECAB-7749-9438-98667466F0EE}"/>
              </a:ext>
            </a:extLst>
          </p:cNvPr>
          <p:cNvSpPr/>
          <p:nvPr/>
        </p:nvSpPr>
        <p:spPr>
          <a:xfrm>
            <a:off x="0" y="0"/>
            <a:ext cx="3186953" cy="6858000"/>
          </a:xfrm>
          <a:prstGeom prst="rect">
            <a:avLst/>
          </a:prstGeom>
          <a:solidFill>
            <a:srgbClr val="001E6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solidFill>
                <a:srgbClr val="001E62"/>
              </a:solidFill>
              <a:latin typeface="Arial" panose="020B0604020202020204" pitchFamily="34" charset="0"/>
            </a:endParaRPr>
          </a:p>
        </p:txBody>
      </p:sp>
      <p:sp>
        <p:nvSpPr>
          <p:cNvPr id="10" name="Rectangle 9">
            <a:extLst>
              <a:ext uri="{FF2B5EF4-FFF2-40B4-BE49-F238E27FC236}">
                <a16:creationId xmlns:a16="http://schemas.microsoft.com/office/drawing/2014/main" id="{E05B460D-E86D-3A4C-92BA-4EDF763DFAFA}"/>
              </a:ext>
            </a:extLst>
          </p:cNvPr>
          <p:cNvSpPr/>
          <p:nvPr userDrawn="1"/>
        </p:nvSpPr>
        <p:spPr>
          <a:xfrm>
            <a:off x="0" y="0"/>
            <a:ext cx="3186953" cy="6858000"/>
          </a:xfrm>
          <a:prstGeom prst="rect">
            <a:avLst/>
          </a:prstGeom>
          <a:solidFill>
            <a:srgbClr val="001E6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solidFill>
                <a:schemeClr val="bg1"/>
              </a:solidFill>
              <a:latin typeface="Arial" panose="020B0604020202020204" pitchFamily="34" charset="0"/>
            </a:endParaRPr>
          </a:p>
        </p:txBody>
      </p:sp>
      <p:pic>
        <p:nvPicPr>
          <p:cNvPr id="9" name="Picture 8">
            <a:extLst>
              <a:ext uri="{FF2B5EF4-FFF2-40B4-BE49-F238E27FC236}">
                <a16:creationId xmlns:a16="http://schemas.microsoft.com/office/drawing/2014/main" id="{753367FE-A03A-0D4B-8464-6EA90E8DA41F}"/>
              </a:ext>
            </a:extLst>
          </p:cNvPr>
          <p:cNvPicPr>
            <a:picLocks noChangeAspect="1"/>
          </p:cNvPicPr>
          <p:nvPr/>
        </p:nvPicPr>
        <p:blipFill rotWithShape="1">
          <a:blip r:embed="rId2"/>
          <a:srcRect l="17162" t="77592" r="78736"/>
          <a:stretch/>
        </p:blipFill>
        <p:spPr>
          <a:xfrm rot="10800000">
            <a:off x="428626" y="-737549"/>
            <a:ext cx="375062" cy="1536790"/>
          </a:xfrm>
          <a:prstGeom prst="rect">
            <a:avLst/>
          </a:prstGeom>
        </p:spPr>
      </p:pic>
      <p:sp>
        <p:nvSpPr>
          <p:cNvPr id="11" name="Text Placeholder 14">
            <a:extLst>
              <a:ext uri="{FF2B5EF4-FFF2-40B4-BE49-F238E27FC236}">
                <a16:creationId xmlns:a16="http://schemas.microsoft.com/office/drawing/2014/main" id="{A239BCF8-7759-3A41-A514-3A4A72C6F9AF}"/>
              </a:ext>
            </a:extLst>
          </p:cNvPr>
          <p:cNvSpPr>
            <a:spLocks noGrp="1"/>
          </p:cNvSpPr>
          <p:nvPr>
            <p:ph type="body" sz="quarter" idx="15" hasCustomPrompt="1"/>
          </p:nvPr>
        </p:nvSpPr>
        <p:spPr>
          <a:xfrm>
            <a:off x="442065" y="3622452"/>
            <a:ext cx="2429789" cy="2706862"/>
          </a:xfrm>
          <a:prstGeom prst="rect">
            <a:avLst/>
          </a:prstGeom>
        </p:spPr>
        <p:txBody>
          <a:bodyPr/>
          <a:lstStyle>
            <a:lvl1pPr>
              <a:lnSpc>
                <a:spcPct val="100000"/>
              </a:lnSpc>
              <a:defRPr b="0" i="0" baseline="0">
                <a:solidFill>
                  <a:schemeClr val="bg1"/>
                </a:solidFill>
              </a:defRPr>
            </a:lvl1pPr>
          </a:lstStyle>
          <a:p>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lorem</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ipsum</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dolor</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sit</a:t>
            </a:r>
            <a:r>
              <a:rPr lang="en-US" sz="1500" dirty="0">
                <a:solidFill>
                  <a:schemeClr val="bg1"/>
                </a:solidFill>
                <a:latin typeface="Arial" panose="020B0604020202020204" pitchFamily="34" charset="0"/>
                <a:ea typeface="Open Sans" panose="020B0606030504020204" pitchFamily="34" charset="0"/>
                <a:cs typeface="Arial" panose="020B0604020202020204" pitchFamily="34" charset="0"/>
              </a:rPr>
              <a:t>a</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amet</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con</a:t>
            </a:r>
            <a:r>
              <a:rPr lang="en-US"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tetur</a:t>
            </a:r>
            <a:r>
              <a:rPr lang="en-US" sz="1500" dirty="0">
                <a:solidFill>
                  <a:schemeClr val="bg1"/>
                </a:solidFill>
                <a:latin typeface="Arial" panose="020B0604020202020204" pitchFamily="34" charset="0"/>
                <a:ea typeface="Open Sans" panose="020B0606030504020204" pitchFamily="34" charset="0"/>
                <a:cs typeface="Arial" panose="020B0604020202020204" pitchFamily="34" charset="0"/>
              </a:rPr>
              <a:t>al</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adipiscinge</a:t>
            </a:r>
            <a:r>
              <a:rPr lang="en-US" sz="1500" dirty="0">
                <a:solidFill>
                  <a:schemeClr val="bg1"/>
                </a:solidFill>
                <a:latin typeface="Arial" panose="020B0604020202020204" pitchFamily="34" charset="0"/>
                <a:ea typeface="Open Sans" panose="020B0606030504020204" pitchFamily="34" charset="0"/>
                <a:cs typeface="Arial" panose="020B0604020202020204" pitchFamily="34" charset="0"/>
              </a:rPr>
              <a:t>l </a:t>
            </a:r>
            <a:r>
              <a:rPr lang="en-US" sz="1500" dirty="0" err="1">
                <a:solidFill>
                  <a:schemeClr val="bg1"/>
                </a:solidFill>
                <a:latin typeface="Arial" panose="020B0604020202020204" pitchFamily="34" charset="0"/>
                <a:ea typeface="Open Sans" panose="020B0606030504020204" pitchFamily="34" charset="0"/>
                <a:cs typeface="Arial" panose="020B0604020202020204" pitchFamily="34" charset="0"/>
              </a:rPr>
              <a:t>sahanis</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nib</a:t>
            </a:r>
            <a:r>
              <a:rPr lang="en-US" sz="1500" dirty="0">
                <a:solidFill>
                  <a:schemeClr val="bg1"/>
                </a:solidFill>
                <a:latin typeface="Arial" panose="020B0604020202020204" pitchFamily="34" charset="0"/>
                <a:ea typeface="Open Sans" panose="020B0606030504020204" pitchFamily="34" charset="0"/>
                <a:cs typeface="Arial" panose="020B0604020202020204" pitchFamily="34" charset="0"/>
              </a:rPr>
              <a:t>u</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h</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eget</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justo</a:t>
            </a:r>
            <a:r>
              <a:rPr lang="en-US" sz="1500" dirty="0">
                <a:solidFill>
                  <a:schemeClr val="bg1"/>
                </a:solidFill>
                <a:latin typeface="Arial" panose="020B0604020202020204" pitchFamily="34" charset="0"/>
                <a:ea typeface="Open Sans" panose="020B0606030504020204" pitchFamily="34" charset="0"/>
                <a:cs typeface="Arial" panose="020B0604020202020204" pitchFamily="34" charset="0"/>
              </a:rPr>
              <a:t>ne</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sed</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gravida</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est</a:t>
            </a:r>
            <a:r>
              <a:rPr lang="en-US" sz="1500" dirty="0" err="1">
                <a:solidFill>
                  <a:schemeClr val="bg1"/>
                </a:solidFill>
                <a:latin typeface="Arial" panose="020B0604020202020204" pitchFamily="34" charset="0"/>
                <a:ea typeface="Open Sans" panose="020B0606030504020204" pitchFamily="34" charset="0"/>
                <a:cs typeface="Arial" panose="020B0604020202020204" pitchFamily="34" charset="0"/>
              </a:rPr>
              <a:t>asa</a:t>
            </a:r>
            <a:r>
              <a:rPr lang="en-US"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lorem</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ipsum</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dolor</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sit</a:t>
            </a:r>
            <a:r>
              <a:rPr lang="en-US" sz="1500" dirty="0">
                <a:solidFill>
                  <a:schemeClr val="bg1"/>
                </a:solidFill>
                <a:latin typeface="Arial" panose="020B0604020202020204" pitchFamily="34" charset="0"/>
                <a:ea typeface="Open Sans" panose="020B0606030504020204" pitchFamily="34" charset="0"/>
                <a:cs typeface="Arial" panose="020B0604020202020204" pitchFamily="34" charset="0"/>
              </a:rPr>
              <a:t>a</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id-ID" sz="1500" dirty="0" err="1">
                <a:solidFill>
                  <a:schemeClr val="bg1"/>
                </a:solidFill>
                <a:latin typeface="Arial" panose="020B0604020202020204" pitchFamily="34" charset="0"/>
                <a:ea typeface="Open Sans" panose="020B0606030504020204" pitchFamily="34" charset="0"/>
                <a:cs typeface="Arial" panose="020B0604020202020204" pitchFamily="34" charset="0"/>
              </a:rPr>
              <a:t>amet</a:t>
            </a:r>
            <a:r>
              <a:rPr lang="id-ID" sz="1500" dirty="0">
                <a:solidFill>
                  <a:schemeClr val="bg1"/>
                </a:solidFill>
                <a:latin typeface="Arial" panose="020B0604020202020204" pitchFamily="34" charset="0"/>
                <a:ea typeface="Open Sans" panose="020B0606030504020204" pitchFamily="34" charset="0"/>
                <a:cs typeface="Arial" panose="020B0604020202020204" pitchFamily="34" charset="0"/>
              </a:rPr>
              <a:t> </a:t>
            </a:r>
            <a:endParaRPr lang="en-US" sz="15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13" name="Text Placeholder 12">
            <a:extLst>
              <a:ext uri="{FF2B5EF4-FFF2-40B4-BE49-F238E27FC236}">
                <a16:creationId xmlns:a16="http://schemas.microsoft.com/office/drawing/2014/main" id="{0E3A340C-ED98-6C4F-A999-F28C9BE643E9}"/>
              </a:ext>
            </a:extLst>
          </p:cNvPr>
          <p:cNvSpPr>
            <a:spLocks noGrp="1"/>
          </p:cNvSpPr>
          <p:nvPr>
            <p:ph type="body" sz="quarter" idx="16" hasCustomPrompt="1"/>
          </p:nvPr>
        </p:nvSpPr>
        <p:spPr>
          <a:xfrm>
            <a:off x="428625" y="1222362"/>
            <a:ext cx="2443229" cy="461962"/>
          </a:xfrm>
          <a:prstGeom prst="rect">
            <a:avLst/>
          </a:prstGeom>
        </p:spPr>
        <p:txBody>
          <a:bodyPr>
            <a:normAutofit/>
          </a:bodyPr>
          <a:lstStyle>
            <a:lvl1pPr>
              <a:defRPr sz="1350" b="1" i="0" cap="all" spc="300" baseline="0">
                <a:solidFill>
                  <a:schemeClr val="bg1"/>
                </a:solidFill>
              </a:defRPr>
            </a:lvl1pPr>
          </a:lstStyle>
          <a:p>
            <a:r>
              <a:rPr lang="en-US" sz="1500" b="1" spc="225" dirty="0">
                <a:ln w="19050">
                  <a:noFill/>
                </a:ln>
                <a:solidFill>
                  <a:schemeClr val="bg1"/>
                </a:solidFill>
                <a:latin typeface="Arial" panose="020B0604020202020204" pitchFamily="34" charset="0"/>
                <a:cs typeface="Arial" panose="020B0604020202020204" pitchFamily="34" charset="0"/>
              </a:rPr>
              <a:t>SECTION HERE</a:t>
            </a:r>
          </a:p>
        </p:txBody>
      </p:sp>
      <p:sp>
        <p:nvSpPr>
          <p:cNvPr id="18" name="Text Placeholder 17">
            <a:extLst>
              <a:ext uri="{FF2B5EF4-FFF2-40B4-BE49-F238E27FC236}">
                <a16:creationId xmlns:a16="http://schemas.microsoft.com/office/drawing/2014/main" id="{4607F020-7CB7-FA45-8230-53C05BB43EA1}"/>
              </a:ext>
            </a:extLst>
          </p:cNvPr>
          <p:cNvSpPr>
            <a:spLocks noGrp="1"/>
          </p:cNvSpPr>
          <p:nvPr>
            <p:ph type="body" sz="quarter" idx="17" hasCustomPrompt="1"/>
          </p:nvPr>
        </p:nvSpPr>
        <p:spPr>
          <a:xfrm>
            <a:off x="428625" y="1866900"/>
            <a:ext cx="2419350" cy="1562100"/>
          </a:xfrm>
          <a:prstGeom prst="rect">
            <a:avLst/>
          </a:prstGeom>
        </p:spPr>
        <p:txBody>
          <a:bodyPr>
            <a:noAutofit/>
          </a:bodyPr>
          <a:lstStyle>
            <a:lvl1pPr>
              <a:defRPr sz="2700"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Headline Goes Here and Here</a:t>
            </a:r>
          </a:p>
        </p:txBody>
      </p:sp>
      <p:pic>
        <p:nvPicPr>
          <p:cNvPr id="12" name="Picture 11">
            <a:extLst>
              <a:ext uri="{FF2B5EF4-FFF2-40B4-BE49-F238E27FC236}">
                <a16:creationId xmlns:a16="http://schemas.microsoft.com/office/drawing/2014/main" id="{A19D2A7B-D949-D84A-B563-9285D56DA79D}"/>
              </a:ext>
            </a:extLst>
          </p:cNvPr>
          <p:cNvPicPr>
            <a:picLocks noChangeAspect="1"/>
          </p:cNvPicPr>
          <p:nvPr userDrawn="1"/>
        </p:nvPicPr>
        <p:blipFill rotWithShape="1">
          <a:blip r:embed="rId2"/>
          <a:srcRect l="17162" t="77592" r="78736"/>
          <a:stretch/>
        </p:blipFill>
        <p:spPr>
          <a:xfrm rot="10800000">
            <a:off x="428626" y="-737549"/>
            <a:ext cx="375062" cy="1536790"/>
          </a:xfrm>
          <a:prstGeom prst="rect">
            <a:avLst/>
          </a:prstGeom>
        </p:spPr>
      </p:pic>
      <p:sp>
        <p:nvSpPr>
          <p:cNvPr id="17" name="Content Placeholder 2">
            <a:extLst>
              <a:ext uri="{FF2B5EF4-FFF2-40B4-BE49-F238E27FC236}">
                <a16:creationId xmlns:a16="http://schemas.microsoft.com/office/drawing/2014/main" id="{A4D5C75C-330E-FF43-B40F-90030894A767}"/>
              </a:ext>
            </a:extLst>
          </p:cNvPr>
          <p:cNvSpPr>
            <a:spLocks noGrp="1"/>
          </p:cNvSpPr>
          <p:nvPr>
            <p:ph idx="18"/>
          </p:nvPr>
        </p:nvSpPr>
        <p:spPr>
          <a:xfrm>
            <a:off x="3604249" y="1222362"/>
            <a:ext cx="5097686" cy="4840508"/>
          </a:xfrm>
          <a:prstGeom prst="rect">
            <a:avLst/>
          </a:prstGeom>
        </p:spPr>
        <p:txBody>
          <a:bodyPr lIns="0" tIns="0" rIns="0" bIns="0"/>
          <a:lstStyle>
            <a:lvl1pPr>
              <a:defRPr sz="1200" b="1" cap="all" spc="225" baseline="0">
                <a:solidFill>
                  <a:schemeClr val="accent1"/>
                </a:solidFill>
              </a:defRPr>
            </a:lvl1pPr>
            <a:lvl2pPr marL="9525" indent="0">
              <a:buClr>
                <a:srgbClr val="001E62"/>
              </a:buClr>
              <a:buFontTx/>
              <a:buNone/>
              <a:tabLst/>
              <a:defRPr/>
            </a:lvl2pPr>
            <a:lvl3pPr marL="481013" indent="-128588">
              <a:buClr>
                <a:srgbClr val="001E62"/>
              </a:buClr>
              <a:buFont typeface="Arial" panose="020B0604020202020204" pitchFamily="34" charset="0"/>
              <a:buChar char="•"/>
              <a:tabLst/>
              <a:defRPr/>
            </a:lvl3pPr>
            <a:lvl4pPr marL="1114425" indent="-85725">
              <a:buClr>
                <a:srgbClr val="001E62"/>
              </a:buClr>
              <a:tabLst/>
              <a:defRPr sz="900">
                <a:solidFill>
                  <a:schemeClr val="tx1"/>
                </a:solidFill>
              </a:defRPr>
            </a:lvl4pPr>
            <a:lvl5pPr marL="1464469" indent="-92869">
              <a:buClr>
                <a:srgbClr val="001E62"/>
              </a:buClr>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19" name="TextBox 18">
            <a:extLst>
              <a:ext uri="{FF2B5EF4-FFF2-40B4-BE49-F238E27FC236}">
                <a16:creationId xmlns:a16="http://schemas.microsoft.com/office/drawing/2014/main" id="{52DFFB21-BBD8-584B-AD40-5FF15F1975E2}"/>
              </a:ext>
            </a:extLst>
          </p:cNvPr>
          <p:cNvSpPr txBox="1"/>
          <p:nvPr userDrawn="1"/>
        </p:nvSpPr>
        <p:spPr>
          <a:xfrm>
            <a:off x="94069" y="6439768"/>
            <a:ext cx="451184" cy="253916"/>
          </a:xfrm>
          <a:prstGeom prst="rect">
            <a:avLst/>
          </a:prstGeom>
          <a:noFill/>
        </p:spPr>
        <p:txBody>
          <a:bodyPr wrap="square" rtlCol="0">
            <a:spAutoFit/>
          </a:bodyPr>
          <a:lstStyle/>
          <a:p>
            <a:fld id="{3165C24F-D5A7-7547-9DA1-2768CBD8B2AD}" type="slidenum">
              <a:rPr lang="en-US" sz="1050" b="1" smtClean="0">
                <a:solidFill>
                  <a:schemeClr val="bg1"/>
                </a:solidFill>
                <a:latin typeface="Arial" panose="020B0604020202020204" pitchFamily="34" charset="0"/>
                <a:cs typeface="Arial" panose="020B0604020202020204" pitchFamily="34" charset="0"/>
              </a:rPr>
              <a:t>‹#›</a:t>
            </a:fld>
            <a:endParaRPr lang="en-US" sz="1050" b="1" dirty="0">
              <a:solidFill>
                <a:schemeClr val="bg1"/>
              </a:solidFill>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CF9A3847-D44C-1045-9746-270828EEC7AD}"/>
              </a:ext>
            </a:extLst>
          </p:cNvPr>
          <p:cNvSpPr>
            <a:spLocks noGrp="1"/>
          </p:cNvSpPr>
          <p:nvPr>
            <p:ph type="ftr" sz="quarter" idx="19"/>
          </p:nvPr>
        </p:nvSpPr>
        <p:spPr>
          <a:xfrm>
            <a:off x="3604249" y="6419411"/>
            <a:ext cx="3086100" cy="365125"/>
          </a:xfrm>
        </p:spPr>
        <p:txBody>
          <a:bodyPr/>
          <a:lstStyle/>
          <a:p>
            <a:r>
              <a:rPr lang="en-US"/>
              <a:t>College/Department/Presentation Name</a:t>
            </a:r>
            <a:endParaRPr lang="en-US" dirty="0"/>
          </a:p>
        </p:txBody>
      </p:sp>
    </p:spTree>
    <p:extLst>
      <p:ext uri="{BB962C8B-B14F-4D97-AF65-F5344CB8AC3E}">
        <p14:creationId xmlns:p14="http://schemas.microsoft.com/office/powerpoint/2010/main" val="12160579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3A040F-DDFD-4E49-B911-5258CAF2D3E7}"/>
              </a:ext>
            </a:extLst>
          </p:cNvPr>
          <p:cNvPicPr>
            <a:picLocks noChangeAspect="1"/>
          </p:cNvPicPr>
          <p:nvPr userDrawn="1"/>
        </p:nvPicPr>
        <p:blipFill rotWithShape="1">
          <a:blip r:embed="rId2"/>
          <a:srcRect t="61111" b="7037"/>
          <a:stretch/>
        </p:blipFill>
        <p:spPr>
          <a:xfrm>
            <a:off x="0" y="2331188"/>
            <a:ext cx="9144000" cy="2184400"/>
          </a:xfrm>
          <a:prstGeom prst="rect">
            <a:avLst/>
          </a:prstGeom>
        </p:spPr>
      </p:pic>
      <p:sp>
        <p:nvSpPr>
          <p:cNvPr id="5" name="Rectangle 4">
            <a:extLst>
              <a:ext uri="{FF2B5EF4-FFF2-40B4-BE49-F238E27FC236}">
                <a16:creationId xmlns:a16="http://schemas.microsoft.com/office/drawing/2014/main" id="{048638E0-CDBC-DC4F-8BB3-C27A3270B4E9}"/>
              </a:ext>
            </a:extLst>
          </p:cNvPr>
          <p:cNvSpPr/>
          <p:nvPr userDrawn="1"/>
        </p:nvSpPr>
        <p:spPr>
          <a:xfrm>
            <a:off x="-1" y="2340565"/>
            <a:ext cx="9144000" cy="2184400"/>
          </a:xfrm>
          <a:prstGeom prst="rect">
            <a:avLst/>
          </a:prstGeom>
          <a:solidFill>
            <a:srgbClr val="001E6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b="0" i="0" dirty="0">
              <a:latin typeface="Arial" panose="020B0604020202020204" pitchFamily="34" charset="0"/>
            </a:endParaRPr>
          </a:p>
        </p:txBody>
      </p:sp>
      <p:sp>
        <p:nvSpPr>
          <p:cNvPr id="3" name="Title 1">
            <a:extLst>
              <a:ext uri="{FF2B5EF4-FFF2-40B4-BE49-F238E27FC236}">
                <a16:creationId xmlns:a16="http://schemas.microsoft.com/office/drawing/2014/main" id="{658EDC3A-B0ED-8A4D-8488-7A4C581CFDA2}"/>
              </a:ext>
            </a:extLst>
          </p:cNvPr>
          <p:cNvSpPr>
            <a:spLocks noGrp="1"/>
          </p:cNvSpPr>
          <p:nvPr>
            <p:ph type="title" hasCustomPrompt="1"/>
          </p:nvPr>
        </p:nvSpPr>
        <p:spPr>
          <a:xfrm>
            <a:off x="433551" y="3156054"/>
            <a:ext cx="8276896" cy="766989"/>
          </a:xfrm>
          <a:prstGeom prst="rect">
            <a:avLst/>
          </a:prstGeom>
        </p:spPr>
        <p:txBody>
          <a:bodyPr lIns="0" tIns="0" rIns="0" bIns="0" anchor="ctr"/>
          <a:lstStyle>
            <a:lvl1pPr algn="ctr">
              <a:defRPr>
                <a:solidFill>
                  <a:schemeClr val="bg1"/>
                </a:solidFill>
              </a:defRPr>
            </a:lvl1pPr>
          </a:lstStyle>
          <a:p>
            <a:r>
              <a:rPr lang="en-US" dirty="0"/>
              <a:t>Divider Slide</a:t>
            </a:r>
          </a:p>
        </p:txBody>
      </p:sp>
      <p:sp>
        <p:nvSpPr>
          <p:cNvPr id="2" name="Footer Placeholder 1">
            <a:extLst>
              <a:ext uri="{FF2B5EF4-FFF2-40B4-BE49-F238E27FC236}">
                <a16:creationId xmlns:a16="http://schemas.microsoft.com/office/drawing/2014/main" id="{D4781056-D049-3547-BEAF-CEE287C4E45D}"/>
              </a:ext>
            </a:extLst>
          </p:cNvPr>
          <p:cNvSpPr>
            <a:spLocks noGrp="1"/>
          </p:cNvSpPr>
          <p:nvPr>
            <p:ph type="ftr" sz="quarter" idx="10"/>
          </p:nvPr>
        </p:nvSpPr>
        <p:spPr/>
        <p:txBody>
          <a:bodyPr/>
          <a:lstStyle/>
          <a:p>
            <a:r>
              <a:rPr lang="en-US"/>
              <a:t>College/Department/Presentation Name</a:t>
            </a:r>
            <a:endParaRPr lang="en-US" dirty="0"/>
          </a:p>
        </p:txBody>
      </p:sp>
    </p:spTree>
    <p:extLst>
      <p:ext uri="{BB962C8B-B14F-4D97-AF65-F5344CB8AC3E}">
        <p14:creationId xmlns:p14="http://schemas.microsoft.com/office/powerpoint/2010/main" val="1062244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Content Placeholder 2"/>
          <p:cNvSpPr>
            <a:spLocks noGrp="1"/>
          </p:cNvSpPr>
          <p:nvPr>
            <p:ph sz="half" idx="1"/>
          </p:nvPr>
        </p:nvSpPr>
        <p:spPr>
          <a:xfrm>
            <a:off x="581193" y="2228004"/>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4"/>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3230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6736B9-CC46-8040-9B10-88C725D129B4}"/>
              </a:ext>
            </a:extLst>
          </p:cNvPr>
          <p:cNvPicPr>
            <a:picLocks noChangeAspect="1"/>
          </p:cNvPicPr>
          <p:nvPr userDrawn="1"/>
        </p:nvPicPr>
        <p:blipFill rotWithShape="1">
          <a:blip r:embed="rId2"/>
          <a:srcRect l="1" t="85786" r="3" b="1251"/>
          <a:stretch/>
        </p:blipFill>
        <p:spPr>
          <a:xfrm>
            <a:off x="0" y="6007100"/>
            <a:ext cx="9144000" cy="889000"/>
          </a:xfrm>
          <a:prstGeom prst="rect">
            <a:avLst/>
          </a:prstGeom>
        </p:spPr>
      </p:pic>
      <p:sp>
        <p:nvSpPr>
          <p:cNvPr id="5" name="Rectangle 4">
            <a:extLst>
              <a:ext uri="{FF2B5EF4-FFF2-40B4-BE49-F238E27FC236}">
                <a16:creationId xmlns:a16="http://schemas.microsoft.com/office/drawing/2014/main" id="{37BE2AD0-F3DD-C74E-AD44-71463A9CACDB}"/>
              </a:ext>
            </a:extLst>
          </p:cNvPr>
          <p:cNvSpPr/>
          <p:nvPr userDrawn="1"/>
        </p:nvSpPr>
        <p:spPr>
          <a:xfrm>
            <a:off x="147484" y="6409045"/>
            <a:ext cx="228600"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sp>
        <p:nvSpPr>
          <p:cNvPr id="3" name="Title 1">
            <a:extLst>
              <a:ext uri="{FF2B5EF4-FFF2-40B4-BE49-F238E27FC236}">
                <a16:creationId xmlns:a16="http://schemas.microsoft.com/office/drawing/2014/main" id="{658EDC3A-B0ED-8A4D-8488-7A4C581CFDA2}"/>
              </a:ext>
            </a:extLst>
          </p:cNvPr>
          <p:cNvSpPr>
            <a:spLocks noGrp="1"/>
          </p:cNvSpPr>
          <p:nvPr>
            <p:ph type="title" hasCustomPrompt="1"/>
          </p:nvPr>
        </p:nvSpPr>
        <p:spPr>
          <a:xfrm>
            <a:off x="433552" y="2793177"/>
            <a:ext cx="8276896" cy="766989"/>
          </a:xfrm>
          <a:prstGeom prst="rect">
            <a:avLst/>
          </a:prstGeom>
        </p:spPr>
        <p:txBody>
          <a:bodyPr lIns="0" tIns="0" rIns="0" bIns="0" anchor="ctr"/>
          <a:lstStyle>
            <a:lvl1pPr algn="ctr">
              <a:defRPr>
                <a:solidFill>
                  <a:schemeClr val="accent2"/>
                </a:solidFill>
              </a:defRPr>
            </a:lvl1pPr>
          </a:lstStyle>
          <a:p>
            <a:r>
              <a:rPr lang="en-US" dirty="0"/>
              <a:t>Divider Slide</a:t>
            </a:r>
          </a:p>
        </p:txBody>
      </p:sp>
      <p:sp>
        <p:nvSpPr>
          <p:cNvPr id="4" name="TextBox 3">
            <a:extLst>
              <a:ext uri="{FF2B5EF4-FFF2-40B4-BE49-F238E27FC236}">
                <a16:creationId xmlns:a16="http://schemas.microsoft.com/office/drawing/2014/main" id="{F6AA68CF-ED20-AF4E-B696-23793AE24597}"/>
              </a:ext>
            </a:extLst>
          </p:cNvPr>
          <p:cNvSpPr txBox="1"/>
          <p:nvPr userDrawn="1"/>
        </p:nvSpPr>
        <p:spPr>
          <a:xfrm>
            <a:off x="117988" y="6369355"/>
            <a:ext cx="451184" cy="253916"/>
          </a:xfrm>
          <a:prstGeom prst="rect">
            <a:avLst/>
          </a:prstGeom>
          <a:noFill/>
        </p:spPr>
        <p:txBody>
          <a:bodyPr wrap="square" rtlCol="0">
            <a:spAutoFit/>
          </a:bodyPr>
          <a:lstStyle/>
          <a:p>
            <a:fld id="{3165C24F-D5A7-7547-9DA1-2768CBD8B2AD}" type="slidenum">
              <a:rPr lang="en-US" sz="1050" b="1" smtClean="0">
                <a:solidFill>
                  <a:schemeClr val="accent2"/>
                </a:solidFill>
                <a:latin typeface="Arial" panose="020B0604020202020204" pitchFamily="34" charset="0"/>
                <a:cs typeface="Arial" panose="020B0604020202020204" pitchFamily="34" charset="0"/>
              </a:rPr>
              <a:t>‹#›</a:t>
            </a:fld>
            <a:endParaRPr lang="en-US" sz="105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5479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466824-B371-3F4A-BBC7-17B5B0E28245}"/>
              </a:ext>
            </a:extLst>
          </p:cNvPr>
          <p:cNvPicPr>
            <a:picLocks noChangeAspect="1"/>
          </p:cNvPicPr>
          <p:nvPr/>
        </p:nvPicPr>
        <p:blipFill>
          <a:blip r:embed="rId2"/>
          <a:stretch>
            <a:fillRect/>
          </a:stretch>
        </p:blipFill>
        <p:spPr>
          <a:xfrm>
            <a:off x="3699564" y="2295148"/>
            <a:ext cx="1744873" cy="2267704"/>
          </a:xfrm>
          <a:prstGeom prst="rect">
            <a:avLst/>
          </a:prstGeom>
        </p:spPr>
      </p:pic>
      <p:pic>
        <p:nvPicPr>
          <p:cNvPr id="3" name="Picture 2">
            <a:extLst>
              <a:ext uri="{FF2B5EF4-FFF2-40B4-BE49-F238E27FC236}">
                <a16:creationId xmlns:a16="http://schemas.microsoft.com/office/drawing/2014/main" id="{19AE039C-5A95-5E48-B5F3-0DE41F24E20F}"/>
              </a:ext>
            </a:extLst>
          </p:cNvPr>
          <p:cNvPicPr>
            <a:picLocks noChangeAspect="1"/>
          </p:cNvPicPr>
          <p:nvPr userDrawn="1"/>
        </p:nvPicPr>
        <p:blipFill>
          <a:blip r:embed="rId2"/>
          <a:stretch>
            <a:fillRect/>
          </a:stretch>
        </p:blipFill>
        <p:spPr>
          <a:xfrm>
            <a:off x="3699564" y="2295148"/>
            <a:ext cx="1744873" cy="2267704"/>
          </a:xfrm>
          <a:prstGeom prst="rect">
            <a:avLst/>
          </a:prstGeom>
        </p:spPr>
      </p:pic>
    </p:spTree>
    <p:extLst>
      <p:ext uri="{BB962C8B-B14F-4D97-AF65-F5344CB8AC3E}">
        <p14:creationId xmlns:p14="http://schemas.microsoft.com/office/powerpoint/2010/main" val="3411972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0850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74929172-4BF7-429F-BA25-7E9D1A4215EE}" type="datetimeFigureOut">
              <a:rPr lang="en-US" noProof="0" smtClean="0"/>
              <a:t>7/20/2023</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7966EA62-41C5-4F9A-A915-5B0BC739C923}" type="slidenum">
              <a:rPr lang="en-US" noProof="0" smtClean="0"/>
              <a:t>‹#›</a:t>
            </a:fld>
            <a:endParaRPr lang="en-US" noProof="0" dirty="0"/>
          </a:p>
        </p:txBody>
      </p:sp>
    </p:spTree>
    <p:extLst>
      <p:ext uri="{BB962C8B-B14F-4D97-AF65-F5344CB8AC3E}">
        <p14:creationId xmlns:p14="http://schemas.microsoft.com/office/powerpoint/2010/main" val="470912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10">
  <p:cSld name="1_Content 10">
    <p:spTree>
      <p:nvGrpSpPr>
        <p:cNvPr id="1" name="Shape 25"/>
        <p:cNvGrpSpPr/>
        <p:nvPr/>
      </p:nvGrpSpPr>
      <p:grpSpPr>
        <a:xfrm>
          <a:off x="0" y="0"/>
          <a:ext cx="0" cy="0"/>
          <a:chOff x="0" y="0"/>
          <a:chExt cx="0" cy="0"/>
        </a:xfrm>
      </p:grpSpPr>
      <p:sp>
        <p:nvSpPr>
          <p:cNvPr id="26" name="Google Shape;26;p106"/>
          <p:cNvSpPr/>
          <p:nvPr/>
        </p:nvSpPr>
        <p:spPr>
          <a:xfrm>
            <a:off x="0" y="0"/>
            <a:ext cx="3186953" cy="6858000"/>
          </a:xfrm>
          <a:prstGeom prst="rect">
            <a:avLst/>
          </a:prstGeom>
          <a:solidFill>
            <a:srgbClr val="001E62">
              <a:alpha val="89803"/>
            </a:srgbClr>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001E62"/>
              </a:solidFill>
              <a:latin typeface="Arial"/>
              <a:ea typeface="Arial"/>
              <a:cs typeface="Arial"/>
              <a:sym typeface="Arial"/>
            </a:endParaRPr>
          </a:p>
        </p:txBody>
      </p:sp>
      <p:sp>
        <p:nvSpPr>
          <p:cNvPr id="27" name="Google Shape;27;p106"/>
          <p:cNvSpPr/>
          <p:nvPr/>
        </p:nvSpPr>
        <p:spPr>
          <a:xfrm>
            <a:off x="0" y="0"/>
            <a:ext cx="3186953" cy="6858000"/>
          </a:xfrm>
          <a:prstGeom prst="rect">
            <a:avLst/>
          </a:prstGeom>
          <a:solidFill>
            <a:srgbClr val="001E62">
              <a:alpha val="89803"/>
            </a:srgbClr>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28" name="Google Shape;28;p106"/>
          <p:cNvPicPr preferRelativeResize="0"/>
          <p:nvPr/>
        </p:nvPicPr>
        <p:blipFill rotWithShape="1">
          <a:blip r:embed="rId2">
            <a:alphaModFix/>
          </a:blip>
          <a:srcRect l="17162" t="77591" r="78736"/>
          <a:stretch/>
        </p:blipFill>
        <p:spPr>
          <a:xfrm rot="10800000">
            <a:off x="428626" y="-737549"/>
            <a:ext cx="375062" cy="1536790"/>
          </a:xfrm>
          <a:prstGeom prst="rect">
            <a:avLst/>
          </a:prstGeom>
          <a:noFill/>
          <a:ln>
            <a:noFill/>
          </a:ln>
        </p:spPr>
      </p:pic>
      <p:sp>
        <p:nvSpPr>
          <p:cNvPr id="29" name="Google Shape;29;p106"/>
          <p:cNvSpPr txBox="1">
            <a:spLocks noGrp="1"/>
          </p:cNvSpPr>
          <p:nvPr>
            <p:ph type="body" idx="1"/>
          </p:nvPr>
        </p:nvSpPr>
        <p:spPr>
          <a:xfrm>
            <a:off x="442065" y="3622452"/>
            <a:ext cx="2429789" cy="2706862"/>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750"/>
              </a:spcBef>
              <a:spcAft>
                <a:spcPts val="0"/>
              </a:spcAft>
              <a:buClr>
                <a:schemeClr val="lt1"/>
              </a:buClr>
              <a:buSzPts val="2000"/>
              <a:buFont typeface="Arial"/>
              <a:buNone/>
              <a:defRPr b="0" i="0">
                <a:solidFill>
                  <a:schemeClr val="lt1"/>
                </a:solidFill>
              </a:defRPr>
            </a:lvl1pPr>
            <a:lvl2pPr marL="685800" lvl="1" indent="-257175" algn="l">
              <a:lnSpc>
                <a:spcPct val="100000"/>
              </a:lnSpc>
              <a:spcBef>
                <a:spcPts val="375"/>
              </a:spcBef>
              <a:spcAft>
                <a:spcPts val="0"/>
              </a:spcAft>
              <a:buSzPts val="1800"/>
              <a:buChar char="•"/>
              <a:defRPr/>
            </a:lvl2pPr>
            <a:lvl3pPr marL="1028700" lvl="2" indent="-257175" algn="l">
              <a:lnSpc>
                <a:spcPct val="100000"/>
              </a:lnSpc>
              <a:spcBef>
                <a:spcPts val="375"/>
              </a:spcBef>
              <a:spcAft>
                <a:spcPts val="0"/>
              </a:spcAft>
              <a:buSzPts val="1800"/>
              <a:buChar char="–"/>
              <a:defRPr/>
            </a:lvl3pPr>
            <a:lvl4pPr marL="1371600" lvl="3" indent="-257175" algn="l">
              <a:lnSpc>
                <a:spcPct val="90000"/>
              </a:lnSpc>
              <a:spcBef>
                <a:spcPts val="375"/>
              </a:spcBef>
              <a:spcAft>
                <a:spcPts val="0"/>
              </a:spcAft>
              <a:buClr>
                <a:srgbClr val="AAAAAA"/>
              </a:buClr>
              <a:buSzPts val="1800"/>
              <a:buChar char="•"/>
              <a:defRPr/>
            </a:lvl4pPr>
            <a:lvl5pPr marL="1714500" lvl="4" indent="-257175" algn="l">
              <a:lnSpc>
                <a:spcPct val="90000"/>
              </a:lnSpc>
              <a:spcBef>
                <a:spcPts val="375"/>
              </a:spcBef>
              <a:spcAft>
                <a:spcPts val="0"/>
              </a:spcAft>
              <a:buClr>
                <a:srgbClr val="AAAAAA"/>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0" name="Google Shape;30;p106"/>
          <p:cNvSpPr txBox="1">
            <a:spLocks noGrp="1"/>
          </p:cNvSpPr>
          <p:nvPr>
            <p:ph type="body" idx="2"/>
          </p:nvPr>
        </p:nvSpPr>
        <p:spPr>
          <a:xfrm>
            <a:off x="428625" y="1222362"/>
            <a:ext cx="2443229" cy="461962"/>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750"/>
              </a:spcBef>
              <a:spcAft>
                <a:spcPts val="0"/>
              </a:spcAft>
              <a:buClr>
                <a:schemeClr val="lt1"/>
              </a:buClr>
              <a:buSzPts val="1800"/>
              <a:buFont typeface="Arial"/>
              <a:buNone/>
              <a:defRPr sz="1350" b="1" i="0" cap="none">
                <a:solidFill>
                  <a:schemeClr val="lt1"/>
                </a:solidFill>
              </a:defRPr>
            </a:lvl1pPr>
            <a:lvl2pPr marL="685800" lvl="1" indent="-257175" algn="l">
              <a:lnSpc>
                <a:spcPct val="100000"/>
              </a:lnSpc>
              <a:spcBef>
                <a:spcPts val="375"/>
              </a:spcBef>
              <a:spcAft>
                <a:spcPts val="0"/>
              </a:spcAft>
              <a:buSzPts val="1800"/>
              <a:buChar char="•"/>
              <a:defRPr/>
            </a:lvl2pPr>
            <a:lvl3pPr marL="1028700" lvl="2" indent="-257175" algn="l">
              <a:lnSpc>
                <a:spcPct val="100000"/>
              </a:lnSpc>
              <a:spcBef>
                <a:spcPts val="375"/>
              </a:spcBef>
              <a:spcAft>
                <a:spcPts val="0"/>
              </a:spcAft>
              <a:buSzPts val="1800"/>
              <a:buChar char="–"/>
              <a:defRPr/>
            </a:lvl3pPr>
            <a:lvl4pPr marL="1371600" lvl="3" indent="-257175" algn="l">
              <a:lnSpc>
                <a:spcPct val="90000"/>
              </a:lnSpc>
              <a:spcBef>
                <a:spcPts val="375"/>
              </a:spcBef>
              <a:spcAft>
                <a:spcPts val="0"/>
              </a:spcAft>
              <a:buClr>
                <a:srgbClr val="AAAAAA"/>
              </a:buClr>
              <a:buSzPts val="1800"/>
              <a:buChar char="•"/>
              <a:defRPr/>
            </a:lvl4pPr>
            <a:lvl5pPr marL="1714500" lvl="4" indent="-257175" algn="l">
              <a:lnSpc>
                <a:spcPct val="90000"/>
              </a:lnSpc>
              <a:spcBef>
                <a:spcPts val="375"/>
              </a:spcBef>
              <a:spcAft>
                <a:spcPts val="0"/>
              </a:spcAft>
              <a:buClr>
                <a:srgbClr val="AAAAAA"/>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1" name="Google Shape;31;p106"/>
          <p:cNvSpPr txBox="1">
            <a:spLocks noGrp="1"/>
          </p:cNvSpPr>
          <p:nvPr>
            <p:ph type="body" idx="3"/>
          </p:nvPr>
        </p:nvSpPr>
        <p:spPr>
          <a:xfrm>
            <a:off x="428625" y="1866900"/>
            <a:ext cx="2419350" cy="1562100"/>
          </a:xfrm>
          <a:prstGeom prst="rect">
            <a:avLst/>
          </a:prstGeom>
          <a:noFill/>
          <a:ln>
            <a:noFill/>
          </a:ln>
        </p:spPr>
        <p:txBody>
          <a:bodyPr spcFirstLastPara="1" wrap="square" lIns="0" tIns="0" rIns="0" bIns="0" anchor="t" anchorCtr="0">
            <a:noAutofit/>
          </a:bodyPr>
          <a:lstStyle>
            <a:lvl1pPr marL="342900" lvl="0" indent="-171450" algn="l">
              <a:lnSpc>
                <a:spcPct val="100000"/>
              </a:lnSpc>
              <a:spcBef>
                <a:spcPts val="750"/>
              </a:spcBef>
              <a:spcAft>
                <a:spcPts val="0"/>
              </a:spcAft>
              <a:buClr>
                <a:schemeClr val="lt1"/>
              </a:buClr>
              <a:buSzPts val="3600"/>
              <a:buFont typeface="Arial"/>
              <a:buNone/>
              <a:defRPr sz="2700" b="1">
                <a:solidFill>
                  <a:schemeClr val="lt1"/>
                </a:solidFill>
              </a:defRPr>
            </a:lvl1pPr>
            <a:lvl2pPr marL="685800" lvl="1" indent="-266700" algn="l">
              <a:lnSpc>
                <a:spcPct val="100000"/>
              </a:lnSpc>
              <a:spcBef>
                <a:spcPts val="375"/>
              </a:spcBef>
              <a:spcAft>
                <a:spcPts val="0"/>
              </a:spcAft>
              <a:buSzPts val="2000"/>
              <a:buChar char="•"/>
              <a:defRPr b="1">
                <a:solidFill>
                  <a:schemeClr val="lt1"/>
                </a:solidFill>
              </a:defRPr>
            </a:lvl2pPr>
            <a:lvl3pPr marL="1028700" lvl="2" indent="-247650" algn="l">
              <a:lnSpc>
                <a:spcPct val="100000"/>
              </a:lnSpc>
              <a:spcBef>
                <a:spcPts val="375"/>
              </a:spcBef>
              <a:spcAft>
                <a:spcPts val="0"/>
              </a:spcAft>
              <a:buSzPts val="1600"/>
              <a:buChar char="–"/>
              <a:defRPr b="1">
                <a:solidFill>
                  <a:schemeClr val="lt1"/>
                </a:solidFill>
              </a:defRPr>
            </a:lvl3pPr>
            <a:lvl4pPr marL="1371600" lvl="3" indent="-257175" algn="l">
              <a:lnSpc>
                <a:spcPct val="90000"/>
              </a:lnSpc>
              <a:spcBef>
                <a:spcPts val="375"/>
              </a:spcBef>
              <a:spcAft>
                <a:spcPts val="0"/>
              </a:spcAft>
              <a:buClr>
                <a:schemeClr val="lt1"/>
              </a:buClr>
              <a:buSzPts val="1800"/>
              <a:buChar char="•"/>
              <a:defRPr b="1">
                <a:solidFill>
                  <a:schemeClr val="lt1"/>
                </a:solidFill>
              </a:defRPr>
            </a:lvl4pPr>
            <a:lvl5pPr marL="1714500" lvl="4" indent="-257175" algn="l">
              <a:lnSpc>
                <a:spcPct val="90000"/>
              </a:lnSpc>
              <a:spcBef>
                <a:spcPts val="375"/>
              </a:spcBef>
              <a:spcAft>
                <a:spcPts val="0"/>
              </a:spcAft>
              <a:buClr>
                <a:schemeClr val="lt1"/>
              </a:buClr>
              <a:buSzPts val="1800"/>
              <a:buChar char="•"/>
              <a:defRPr b="1">
                <a:solidFill>
                  <a:schemeClr val="lt1"/>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pic>
        <p:nvPicPr>
          <p:cNvPr id="32" name="Google Shape;32;p106"/>
          <p:cNvPicPr preferRelativeResize="0"/>
          <p:nvPr/>
        </p:nvPicPr>
        <p:blipFill rotWithShape="1">
          <a:blip r:embed="rId2">
            <a:alphaModFix/>
          </a:blip>
          <a:srcRect l="17162" t="77591" r="78736"/>
          <a:stretch/>
        </p:blipFill>
        <p:spPr>
          <a:xfrm rot="10800000">
            <a:off x="428626" y="-737549"/>
            <a:ext cx="375062" cy="1536790"/>
          </a:xfrm>
          <a:prstGeom prst="rect">
            <a:avLst/>
          </a:prstGeom>
          <a:noFill/>
          <a:ln>
            <a:noFill/>
          </a:ln>
        </p:spPr>
      </p:pic>
      <p:sp>
        <p:nvSpPr>
          <p:cNvPr id="33" name="Google Shape;33;p106"/>
          <p:cNvSpPr txBox="1">
            <a:spLocks noGrp="1"/>
          </p:cNvSpPr>
          <p:nvPr>
            <p:ph type="body" idx="4"/>
          </p:nvPr>
        </p:nvSpPr>
        <p:spPr>
          <a:xfrm>
            <a:off x="3604249" y="1222362"/>
            <a:ext cx="5097686" cy="4840508"/>
          </a:xfrm>
          <a:prstGeom prst="rect">
            <a:avLst/>
          </a:prstGeom>
          <a:noFill/>
          <a:ln>
            <a:noFill/>
          </a:ln>
        </p:spPr>
        <p:txBody>
          <a:bodyPr spcFirstLastPara="1" wrap="square" lIns="0" tIns="0" rIns="0" bIns="0" anchor="t" anchorCtr="0">
            <a:normAutofit/>
          </a:bodyPr>
          <a:lstStyle>
            <a:lvl1pPr marL="342900" lvl="0" indent="-171450" algn="l">
              <a:lnSpc>
                <a:spcPct val="100000"/>
              </a:lnSpc>
              <a:spcBef>
                <a:spcPts val="750"/>
              </a:spcBef>
              <a:spcAft>
                <a:spcPts val="0"/>
              </a:spcAft>
              <a:buClr>
                <a:schemeClr val="accent1"/>
              </a:buClr>
              <a:buSzPts val="1600"/>
              <a:buFont typeface="Arial"/>
              <a:buNone/>
              <a:defRPr sz="1200" b="1" cap="none">
                <a:solidFill>
                  <a:schemeClr val="accent1"/>
                </a:solidFill>
              </a:defRPr>
            </a:lvl1pPr>
            <a:lvl2pPr marL="685800" lvl="1" indent="-171450" algn="l">
              <a:lnSpc>
                <a:spcPct val="100000"/>
              </a:lnSpc>
              <a:spcBef>
                <a:spcPts val="375"/>
              </a:spcBef>
              <a:spcAft>
                <a:spcPts val="0"/>
              </a:spcAft>
              <a:buClr>
                <a:srgbClr val="001E62"/>
              </a:buClr>
              <a:buSzPts val="2000"/>
              <a:buFont typeface="Arial"/>
              <a:buNone/>
              <a:defRPr/>
            </a:lvl2pPr>
            <a:lvl3pPr marL="1028700" lvl="2" indent="-247650" algn="l">
              <a:lnSpc>
                <a:spcPct val="100000"/>
              </a:lnSpc>
              <a:spcBef>
                <a:spcPts val="375"/>
              </a:spcBef>
              <a:spcAft>
                <a:spcPts val="0"/>
              </a:spcAft>
              <a:buClr>
                <a:srgbClr val="001E62"/>
              </a:buClr>
              <a:buSzPts val="1600"/>
              <a:buFont typeface="Arial"/>
              <a:buChar char="•"/>
              <a:defRPr/>
            </a:lvl3pPr>
            <a:lvl4pPr marL="1371600" lvl="3" indent="-228600" algn="l">
              <a:lnSpc>
                <a:spcPct val="90000"/>
              </a:lnSpc>
              <a:spcBef>
                <a:spcPts val="375"/>
              </a:spcBef>
              <a:spcAft>
                <a:spcPts val="0"/>
              </a:spcAft>
              <a:buClr>
                <a:srgbClr val="001E62"/>
              </a:buClr>
              <a:buSzPts val="1200"/>
              <a:buChar char="•"/>
              <a:defRPr sz="900">
                <a:solidFill>
                  <a:schemeClr val="dk1"/>
                </a:solidFill>
              </a:defRPr>
            </a:lvl4pPr>
            <a:lvl5pPr marL="1714500" lvl="4" indent="-228600" algn="l">
              <a:lnSpc>
                <a:spcPct val="90000"/>
              </a:lnSpc>
              <a:spcBef>
                <a:spcPts val="375"/>
              </a:spcBef>
              <a:spcAft>
                <a:spcPts val="0"/>
              </a:spcAft>
              <a:buClr>
                <a:srgbClr val="001E62"/>
              </a:buClr>
              <a:buSzPts val="1200"/>
              <a:buChar char="•"/>
              <a:defRPr sz="900">
                <a:solidFill>
                  <a:schemeClr val="dk1"/>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106"/>
          <p:cNvSpPr txBox="1"/>
          <p:nvPr/>
        </p:nvSpPr>
        <p:spPr>
          <a:xfrm>
            <a:off x="94069" y="6439769"/>
            <a:ext cx="451184" cy="230802"/>
          </a:xfrm>
          <a:prstGeom prst="rect">
            <a:avLst/>
          </a:prstGeom>
          <a:noFill/>
          <a:ln>
            <a:noFill/>
          </a:ln>
        </p:spPr>
        <p:txBody>
          <a:bodyPr spcFirstLastPara="1" wrap="square" lIns="68569" tIns="34275" rIns="68569" bIns="34275" anchor="t" anchorCtr="0">
            <a:spAutoFit/>
          </a:bodyPr>
          <a:lstStyle/>
          <a:p>
            <a:pPr marL="0" marR="0" lvl="0" indent="0" algn="l" rtl="0">
              <a:spcBef>
                <a:spcPts val="0"/>
              </a:spcBef>
              <a:spcAft>
                <a:spcPts val="0"/>
              </a:spcAft>
              <a:buNone/>
            </a:pPr>
            <a:fld id="{00000000-1234-1234-1234-123412341234}" type="slidenum">
              <a:rPr lang="en-US" sz="1050" b="1">
                <a:solidFill>
                  <a:schemeClr val="lt1"/>
                </a:solidFill>
                <a:latin typeface="Arial"/>
                <a:ea typeface="Arial"/>
                <a:cs typeface="Arial"/>
                <a:sym typeface="Arial"/>
              </a:rPr>
              <a:pPr marL="0" marR="0" lvl="0" indent="0" algn="l" rtl="0">
                <a:spcBef>
                  <a:spcPts val="0"/>
                </a:spcBef>
                <a:spcAft>
                  <a:spcPts val="0"/>
                </a:spcAft>
                <a:buNone/>
              </a:pPr>
              <a:t>‹#›</a:t>
            </a:fld>
            <a:endParaRPr sz="1050" b="1">
              <a:solidFill>
                <a:schemeClr val="lt1"/>
              </a:solidFill>
              <a:latin typeface="Arial"/>
              <a:ea typeface="Arial"/>
              <a:cs typeface="Arial"/>
              <a:sym typeface="Arial"/>
            </a:endParaRPr>
          </a:p>
        </p:txBody>
      </p:sp>
      <p:sp>
        <p:nvSpPr>
          <p:cNvPr id="35" name="Google Shape;35;p106"/>
          <p:cNvSpPr txBox="1">
            <a:spLocks noGrp="1"/>
          </p:cNvSpPr>
          <p:nvPr>
            <p:ph type="ftr" idx="11"/>
          </p:nvPr>
        </p:nvSpPr>
        <p:spPr>
          <a:xfrm>
            <a:off x="3604249" y="6419411"/>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5339259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6">
  <p:cSld name="1_Content 6">
    <p:spTree>
      <p:nvGrpSpPr>
        <p:cNvPr id="1" name="Shape 36"/>
        <p:cNvGrpSpPr/>
        <p:nvPr/>
      </p:nvGrpSpPr>
      <p:grpSpPr>
        <a:xfrm>
          <a:off x="0" y="0"/>
          <a:ext cx="0" cy="0"/>
          <a:chOff x="0" y="0"/>
          <a:chExt cx="0" cy="0"/>
        </a:xfrm>
      </p:grpSpPr>
      <p:pic>
        <p:nvPicPr>
          <p:cNvPr id="37" name="Google Shape;37;p107"/>
          <p:cNvPicPr preferRelativeResize="0"/>
          <p:nvPr/>
        </p:nvPicPr>
        <p:blipFill rotWithShape="1">
          <a:blip r:embed="rId2">
            <a:alphaModFix/>
          </a:blip>
          <a:srcRect l="14776" t="88158" r="80191"/>
          <a:stretch/>
        </p:blipFill>
        <p:spPr>
          <a:xfrm rot="5400000">
            <a:off x="8553883" y="2294248"/>
            <a:ext cx="613620" cy="609034"/>
          </a:xfrm>
          <a:prstGeom prst="rect">
            <a:avLst/>
          </a:prstGeom>
          <a:noFill/>
          <a:ln>
            <a:noFill/>
          </a:ln>
        </p:spPr>
      </p:pic>
      <p:pic>
        <p:nvPicPr>
          <p:cNvPr id="38" name="Google Shape;38;p107"/>
          <p:cNvPicPr preferRelativeResize="0"/>
          <p:nvPr/>
        </p:nvPicPr>
        <p:blipFill rotWithShape="1">
          <a:blip r:embed="rId2">
            <a:alphaModFix/>
          </a:blip>
          <a:srcRect l="14776" t="88158" r="80191"/>
          <a:stretch/>
        </p:blipFill>
        <p:spPr>
          <a:xfrm rot="5400000">
            <a:off x="11386" y="2294249"/>
            <a:ext cx="613620" cy="609034"/>
          </a:xfrm>
          <a:prstGeom prst="rect">
            <a:avLst/>
          </a:prstGeom>
          <a:noFill/>
          <a:ln>
            <a:noFill/>
          </a:ln>
        </p:spPr>
      </p:pic>
      <p:sp>
        <p:nvSpPr>
          <p:cNvPr id="39" name="Google Shape;39;p107"/>
          <p:cNvSpPr txBox="1">
            <a:spLocks noGrp="1"/>
          </p:cNvSpPr>
          <p:nvPr>
            <p:ph type="title"/>
          </p:nvPr>
        </p:nvSpPr>
        <p:spPr>
          <a:xfrm>
            <a:off x="441434" y="430106"/>
            <a:ext cx="8276896" cy="766989"/>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rgbClr val="001E62"/>
              </a:buClr>
              <a:buSzPts val="3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07"/>
          <p:cNvSpPr txBox="1">
            <a:spLocks noGrp="1"/>
          </p:cNvSpPr>
          <p:nvPr>
            <p:ph type="body" idx="1"/>
          </p:nvPr>
        </p:nvSpPr>
        <p:spPr>
          <a:xfrm>
            <a:off x="3577580" y="4108974"/>
            <a:ext cx="1956197" cy="438150"/>
          </a:xfrm>
          <a:prstGeom prst="rect">
            <a:avLst/>
          </a:prstGeom>
          <a:noFill/>
          <a:ln>
            <a:noFill/>
          </a:ln>
        </p:spPr>
        <p:txBody>
          <a:bodyPr spcFirstLastPara="1" wrap="square" lIns="0" tIns="0" rIns="0" bIns="0" anchor="t" anchorCtr="0">
            <a:normAutofit/>
          </a:bodyPr>
          <a:lstStyle>
            <a:lvl1pPr marL="342900" marR="0" lvl="0" indent="-171450" algn="ctr">
              <a:lnSpc>
                <a:spcPct val="90000"/>
              </a:lnSpc>
              <a:spcBef>
                <a:spcPts val="750"/>
              </a:spcBef>
              <a:spcAft>
                <a:spcPts val="0"/>
              </a:spcAft>
              <a:buClr>
                <a:schemeClr val="accent2"/>
              </a:buClr>
              <a:buSzPts val="1800"/>
              <a:buFont typeface="Arial"/>
              <a:buNone/>
              <a:defRPr sz="1350" b="1" i="0">
                <a:solidFill>
                  <a:schemeClr val="accent2"/>
                </a:solidFill>
              </a:defRPr>
            </a:lvl1pPr>
            <a:lvl2pPr marL="685800" lvl="1" indent="-257175" algn="l">
              <a:lnSpc>
                <a:spcPct val="100000"/>
              </a:lnSpc>
              <a:spcBef>
                <a:spcPts val="375"/>
              </a:spcBef>
              <a:spcAft>
                <a:spcPts val="0"/>
              </a:spcAft>
              <a:buSzPts val="1800"/>
              <a:buChar char="•"/>
              <a:defRPr/>
            </a:lvl2pPr>
            <a:lvl3pPr marL="1028700" lvl="2" indent="-257175" algn="l">
              <a:lnSpc>
                <a:spcPct val="100000"/>
              </a:lnSpc>
              <a:spcBef>
                <a:spcPts val="375"/>
              </a:spcBef>
              <a:spcAft>
                <a:spcPts val="0"/>
              </a:spcAft>
              <a:buSzPts val="1800"/>
              <a:buChar char="–"/>
              <a:defRPr/>
            </a:lvl3pPr>
            <a:lvl4pPr marL="1371600" lvl="3" indent="-257175" algn="l">
              <a:lnSpc>
                <a:spcPct val="90000"/>
              </a:lnSpc>
              <a:spcBef>
                <a:spcPts val="375"/>
              </a:spcBef>
              <a:spcAft>
                <a:spcPts val="0"/>
              </a:spcAft>
              <a:buClr>
                <a:srgbClr val="AAAAAA"/>
              </a:buClr>
              <a:buSzPts val="1800"/>
              <a:buChar char="•"/>
              <a:defRPr/>
            </a:lvl4pPr>
            <a:lvl5pPr marL="1714500" lvl="4" indent="-257175" algn="l">
              <a:lnSpc>
                <a:spcPct val="90000"/>
              </a:lnSpc>
              <a:spcBef>
                <a:spcPts val="375"/>
              </a:spcBef>
              <a:spcAft>
                <a:spcPts val="0"/>
              </a:spcAft>
              <a:buClr>
                <a:srgbClr val="AAAAAA"/>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107"/>
          <p:cNvSpPr txBox="1">
            <a:spLocks noGrp="1"/>
          </p:cNvSpPr>
          <p:nvPr>
            <p:ph type="body" idx="2"/>
          </p:nvPr>
        </p:nvSpPr>
        <p:spPr>
          <a:xfrm>
            <a:off x="841450" y="4108974"/>
            <a:ext cx="1956197" cy="438150"/>
          </a:xfrm>
          <a:prstGeom prst="rect">
            <a:avLst/>
          </a:prstGeom>
          <a:noFill/>
          <a:ln>
            <a:noFill/>
          </a:ln>
        </p:spPr>
        <p:txBody>
          <a:bodyPr spcFirstLastPara="1" wrap="square" lIns="0" tIns="0" rIns="0" bIns="0" anchor="t" anchorCtr="0">
            <a:normAutofit/>
          </a:bodyPr>
          <a:lstStyle>
            <a:lvl1pPr marL="342900" marR="0" lvl="0" indent="-171450" algn="ctr">
              <a:lnSpc>
                <a:spcPct val="90000"/>
              </a:lnSpc>
              <a:spcBef>
                <a:spcPts val="750"/>
              </a:spcBef>
              <a:spcAft>
                <a:spcPts val="0"/>
              </a:spcAft>
              <a:buClr>
                <a:schemeClr val="accent2"/>
              </a:buClr>
              <a:buSzPts val="1800"/>
              <a:buFont typeface="Arial"/>
              <a:buNone/>
              <a:defRPr sz="1350" b="1" i="0">
                <a:solidFill>
                  <a:schemeClr val="accent2"/>
                </a:solidFill>
                <a:latin typeface="Arial"/>
                <a:ea typeface="Arial"/>
                <a:cs typeface="Arial"/>
                <a:sym typeface="Arial"/>
              </a:defRPr>
            </a:lvl1pPr>
            <a:lvl2pPr marL="685800" lvl="1" indent="-257175" algn="l">
              <a:lnSpc>
                <a:spcPct val="100000"/>
              </a:lnSpc>
              <a:spcBef>
                <a:spcPts val="375"/>
              </a:spcBef>
              <a:spcAft>
                <a:spcPts val="0"/>
              </a:spcAft>
              <a:buSzPts val="1800"/>
              <a:buChar char="•"/>
              <a:defRPr/>
            </a:lvl2pPr>
            <a:lvl3pPr marL="1028700" lvl="2" indent="-257175" algn="l">
              <a:lnSpc>
                <a:spcPct val="100000"/>
              </a:lnSpc>
              <a:spcBef>
                <a:spcPts val="375"/>
              </a:spcBef>
              <a:spcAft>
                <a:spcPts val="0"/>
              </a:spcAft>
              <a:buSzPts val="1800"/>
              <a:buChar char="–"/>
              <a:defRPr/>
            </a:lvl3pPr>
            <a:lvl4pPr marL="1371600" lvl="3" indent="-257175" algn="l">
              <a:lnSpc>
                <a:spcPct val="90000"/>
              </a:lnSpc>
              <a:spcBef>
                <a:spcPts val="375"/>
              </a:spcBef>
              <a:spcAft>
                <a:spcPts val="0"/>
              </a:spcAft>
              <a:buClr>
                <a:srgbClr val="AAAAAA"/>
              </a:buClr>
              <a:buSzPts val="1800"/>
              <a:buChar char="•"/>
              <a:defRPr/>
            </a:lvl4pPr>
            <a:lvl5pPr marL="1714500" lvl="4" indent="-257175" algn="l">
              <a:lnSpc>
                <a:spcPct val="90000"/>
              </a:lnSpc>
              <a:spcBef>
                <a:spcPts val="375"/>
              </a:spcBef>
              <a:spcAft>
                <a:spcPts val="0"/>
              </a:spcAft>
              <a:buClr>
                <a:srgbClr val="AAAAAA"/>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107"/>
          <p:cNvSpPr txBox="1">
            <a:spLocks noGrp="1"/>
          </p:cNvSpPr>
          <p:nvPr>
            <p:ph type="body" idx="3"/>
          </p:nvPr>
        </p:nvSpPr>
        <p:spPr>
          <a:xfrm>
            <a:off x="6341990" y="4108974"/>
            <a:ext cx="1956197" cy="438150"/>
          </a:xfrm>
          <a:prstGeom prst="rect">
            <a:avLst/>
          </a:prstGeom>
          <a:noFill/>
          <a:ln>
            <a:noFill/>
          </a:ln>
        </p:spPr>
        <p:txBody>
          <a:bodyPr spcFirstLastPara="1" wrap="square" lIns="0" tIns="0" rIns="0" bIns="0" anchor="t" anchorCtr="0">
            <a:normAutofit/>
          </a:bodyPr>
          <a:lstStyle>
            <a:lvl1pPr marL="342900" marR="0" lvl="0" indent="-171450" algn="ctr">
              <a:lnSpc>
                <a:spcPct val="90000"/>
              </a:lnSpc>
              <a:spcBef>
                <a:spcPts val="750"/>
              </a:spcBef>
              <a:spcAft>
                <a:spcPts val="0"/>
              </a:spcAft>
              <a:buClr>
                <a:schemeClr val="accent2"/>
              </a:buClr>
              <a:buSzPts val="1800"/>
              <a:buFont typeface="Arial"/>
              <a:buNone/>
              <a:defRPr sz="1350" b="1" i="0">
                <a:solidFill>
                  <a:schemeClr val="accent2"/>
                </a:solidFill>
              </a:defRPr>
            </a:lvl1pPr>
            <a:lvl2pPr marL="685800" lvl="1" indent="-257175" algn="l">
              <a:lnSpc>
                <a:spcPct val="100000"/>
              </a:lnSpc>
              <a:spcBef>
                <a:spcPts val="375"/>
              </a:spcBef>
              <a:spcAft>
                <a:spcPts val="0"/>
              </a:spcAft>
              <a:buSzPts val="1800"/>
              <a:buChar char="•"/>
              <a:defRPr/>
            </a:lvl2pPr>
            <a:lvl3pPr marL="1028700" lvl="2" indent="-257175" algn="l">
              <a:lnSpc>
                <a:spcPct val="100000"/>
              </a:lnSpc>
              <a:spcBef>
                <a:spcPts val="375"/>
              </a:spcBef>
              <a:spcAft>
                <a:spcPts val="0"/>
              </a:spcAft>
              <a:buSzPts val="1800"/>
              <a:buChar char="–"/>
              <a:defRPr/>
            </a:lvl3pPr>
            <a:lvl4pPr marL="1371600" lvl="3" indent="-257175" algn="l">
              <a:lnSpc>
                <a:spcPct val="90000"/>
              </a:lnSpc>
              <a:spcBef>
                <a:spcPts val="375"/>
              </a:spcBef>
              <a:spcAft>
                <a:spcPts val="0"/>
              </a:spcAft>
              <a:buClr>
                <a:srgbClr val="AAAAAA"/>
              </a:buClr>
              <a:buSzPts val="1800"/>
              <a:buChar char="•"/>
              <a:defRPr/>
            </a:lvl4pPr>
            <a:lvl5pPr marL="1714500" lvl="4" indent="-257175" algn="l">
              <a:lnSpc>
                <a:spcPct val="90000"/>
              </a:lnSpc>
              <a:spcBef>
                <a:spcPts val="375"/>
              </a:spcBef>
              <a:spcAft>
                <a:spcPts val="0"/>
              </a:spcAft>
              <a:buClr>
                <a:srgbClr val="AAAAAA"/>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107"/>
          <p:cNvSpPr>
            <a:spLocks noGrp="1"/>
          </p:cNvSpPr>
          <p:nvPr>
            <p:ph type="pic" idx="4"/>
          </p:nvPr>
        </p:nvSpPr>
        <p:spPr>
          <a:xfrm>
            <a:off x="820585" y="1294402"/>
            <a:ext cx="1972346" cy="2608727"/>
          </a:xfrm>
          <a:prstGeom prst="rect">
            <a:avLst/>
          </a:prstGeom>
          <a:solidFill>
            <a:schemeClr val="lt1"/>
          </a:solidFill>
          <a:ln>
            <a:noFill/>
          </a:ln>
        </p:spPr>
      </p:sp>
      <p:sp>
        <p:nvSpPr>
          <p:cNvPr id="44" name="Google Shape;44;p107"/>
          <p:cNvSpPr>
            <a:spLocks noGrp="1"/>
          </p:cNvSpPr>
          <p:nvPr>
            <p:ph type="pic" idx="5"/>
          </p:nvPr>
        </p:nvSpPr>
        <p:spPr>
          <a:xfrm>
            <a:off x="6351070" y="1294402"/>
            <a:ext cx="1972346" cy="2608727"/>
          </a:xfrm>
          <a:prstGeom prst="rect">
            <a:avLst/>
          </a:prstGeom>
          <a:solidFill>
            <a:schemeClr val="lt1"/>
          </a:solidFill>
          <a:ln>
            <a:noFill/>
          </a:ln>
        </p:spPr>
      </p:sp>
      <p:sp>
        <p:nvSpPr>
          <p:cNvPr id="45" name="Google Shape;45;p107"/>
          <p:cNvSpPr>
            <a:spLocks noGrp="1"/>
          </p:cNvSpPr>
          <p:nvPr>
            <p:ph type="pic" idx="6"/>
          </p:nvPr>
        </p:nvSpPr>
        <p:spPr>
          <a:xfrm>
            <a:off x="3570509" y="1294402"/>
            <a:ext cx="1972346" cy="2608727"/>
          </a:xfrm>
          <a:prstGeom prst="rect">
            <a:avLst/>
          </a:prstGeom>
          <a:solidFill>
            <a:schemeClr val="lt1"/>
          </a:solidFill>
          <a:ln>
            <a:noFill/>
          </a:ln>
        </p:spPr>
      </p:sp>
      <p:pic>
        <p:nvPicPr>
          <p:cNvPr id="46" name="Google Shape;46;p107"/>
          <p:cNvPicPr preferRelativeResize="0"/>
          <p:nvPr/>
        </p:nvPicPr>
        <p:blipFill rotWithShape="1">
          <a:blip r:embed="rId2">
            <a:alphaModFix/>
          </a:blip>
          <a:srcRect l="14776" t="88158" r="80191"/>
          <a:stretch/>
        </p:blipFill>
        <p:spPr>
          <a:xfrm rot="5400000">
            <a:off x="8553883" y="2294248"/>
            <a:ext cx="613620" cy="609034"/>
          </a:xfrm>
          <a:prstGeom prst="rect">
            <a:avLst/>
          </a:prstGeom>
          <a:noFill/>
          <a:ln>
            <a:noFill/>
          </a:ln>
        </p:spPr>
      </p:pic>
      <p:pic>
        <p:nvPicPr>
          <p:cNvPr id="47" name="Google Shape;47;p107"/>
          <p:cNvPicPr preferRelativeResize="0"/>
          <p:nvPr/>
        </p:nvPicPr>
        <p:blipFill rotWithShape="1">
          <a:blip r:embed="rId2">
            <a:alphaModFix/>
          </a:blip>
          <a:srcRect l="14776" t="88158" r="80191"/>
          <a:stretch/>
        </p:blipFill>
        <p:spPr>
          <a:xfrm rot="5400000">
            <a:off x="11386" y="2294249"/>
            <a:ext cx="613620" cy="609034"/>
          </a:xfrm>
          <a:prstGeom prst="rect">
            <a:avLst/>
          </a:prstGeom>
          <a:noFill/>
          <a:ln>
            <a:noFill/>
          </a:ln>
        </p:spPr>
      </p:pic>
      <p:sp>
        <p:nvSpPr>
          <p:cNvPr id="48" name="Google Shape;48;p107"/>
          <p:cNvSpPr txBox="1">
            <a:spLocks noGrp="1"/>
          </p:cNvSpPr>
          <p:nvPr>
            <p:ph type="body" idx="7"/>
          </p:nvPr>
        </p:nvSpPr>
        <p:spPr>
          <a:xfrm>
            <a:off x="836733" y="4752970"/>
            <a:ext cx="1969994" cy="1714500"/>
          </a:xfrm>
          <a:prstGeom prst="rect">
            <a:avLst/>
          </a:prstGeom>
          <a:noFill/>
          <a:ln>
            <a:noFill/>
          </a:ln>
        </p:spPr>
        <p:txBody>
          <a:bodyPr spcFirstLastPara="1" wrap="square" lIns="0" tIns="0" rIns="0" bIns="0" anchor="t" anchorCtr="0">
            <a:normAutofit/>
          </a:bodyPr>
          <a:lstStyle>
            <a:lvl1pPr marL="342900" lvl="0" indent="-171450" algn="ctr">
              <a:lnSpc>
                <a:spcPct val="100000"/>
              </a:lnSpc>
              <a:spcBef>
                <a:spcPts val="750"/>
              </a:spcBef>
              <a:spcAft>
                <a:spcPts val="0"/>
              </a:spcAft>
              <a:buClr>
                <a:schemeClr val="dk1"/>
              </a:buClr>
              <a:buSzPts val="1600"/>
              <a:buFont typeface="Arial"/>
              <a:buNone/>
              <a:defRPr sz="1200" b="0" i="0">
                <a:latin typeface="Arial"/>
                <a:ea typeface="Arial"/>
                <a:cs typeface="Arial"/>
                <a:sym typeface="Arial"/>
              </a:defRPr>
            </a:lvl1pPr>
            <a:lvl2pPr marL="685800" lvl="1" indent="-266700" algn="l">
              <a:lnSpc>
                <a:spcPct val="100000"/>
              </a:lnSpc>
              <a:spcBef>
                <a:spcPts val="375"/>
              </a:spcBef>
              <a:spcAft>
                <a:spcPts val="0"/>
              </a:spcAft>
              <a:buClr>
                <a:srgbClr val="001E62"/>
              </a:buClr>
              <a:buSzPts val="2000"/>
              <a:buChar char="•"/>
              <a:defRPr/>
            </a:lvl2pPr>
            <a:lvl3pPr marL="1028700" lvl="2" indent="-247650" algn="l">
              <a:lnSpc>
                <a:spcPct val="100000"/>
              </a:lnSpc>
              <a:spcBef>
                <a:spcPts val="375"/>
              </a:spcBef>
              <a:spcAft>
                <a:spcPts val="0"/>
              </a:spcAft>
              <a:buClr>
                <a:srgbClr val="001E62"/>
              </a:buClr>
              <a:buSzPts val="1600"/>
              <a:buChar char="–"/>
              <a:defRPr/>
            </a:lvl3pPr>
            <a:lvl4pPr marL="1371600" lvl="3" indent="-228600" algn="l">
              <a:lnSpc>
                <a:spcPct val="100000"/>
              </a:lnSpc>
              <a:spcBef>
                <a:spcPts val="375"/>
              </a:spcBef>
              <a:spcAft>
                <a:spcPts val="0"/>
              </a:spcAft>
              <a:buClr>
                <a:srgbClr val="001E62"/>
              </a:buClr>
              <a:buSzPts val="1200"/>
              <a:buChar char="•"/>
              <a:defRPr sz="900">
                <a:solidFill>
                  <a:schemeClr val="dk1"/>
                </a:solidFill>
              </a:defRPr>
            </a:lvl4pPr>
            <a:lvl5pPr marL="1714500" lvl="4" indent="-228600" algn="l">
              <a:lnSpc>
                <a:spcPct val="100000"/>
              </a:lnSpc>
              <a:spcBef>
                <a:spcPts val="375"/>
              </a:spcBef>
              <a:spcAft>
                <a:spcPts val="0"/>
              </a:spcAft>
              <a:buClr>
                <a:srgbClr val="001E62"/>
              </a:buClr>
              <a:buSzPts val="1200"/>
              <a:buChar char="•"/>
              <a:defRPr sz="900">
                <a:solidFill>
                  <a:schemeClr val="dk1"/>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107"/>
          <p:cNvSpPr txBox="1">
            <a:spLocks noGrp="1"/>
          </p:cNvSpPr>
          <p:nvPr>
            <p:ph type="body" idx="8"/>
          </p:nvPr>
        </p:nvSpPr>
        <p:spPr>
          <a:xfrm>
            <a:off x="3570408" y="4752970"/>
            <a:ext cx="1969994" cy="1714500"/>
          </a:xfrm>
          <a:prstGeom prst="rect">
            <a:avLst/>
          </a:prstGeom>
          <a:noFill/>
          <a:ln>
            <a:noFill/>
          </a:ln>
        </p:spPr>
        <p:txBody>
          <a:bodyPr spcFirstLastPara="1" wrap="square" lIns="0" tIns="0" rIns="0" bIns="0" anchor="t" anchorCtr="0">
            <a:normAutofit/>
          </a:bodyPr>
          <a:lstStyle>
            <a:lvl1pPr marL="342900" lvl="0" indent="-171450" algn="ctr">
              <a:lnSpc>
                <a:spcPct val="100000"/>
              </a:lnSpc>
              <a:spcBef>
                <a:spcPts val="750"/>
              </a:spcBef>
              <a:spcAft>
                <a:spcPts val="0"/>
              </a:spcAft>
              <a:buClr>
                <a:schemeClr val="dk1"/>
              </a:buClr>
              <a:buSzPts val="1600"/>
              <a:buFont typeface="Arial"/>
              <a:buNone/>
              <a:defRPr sz="1200" b="0" i="0">
                <a:latin typeface="Arial"/>
                <a:ea typeface="Arial"/>
                <a:cs typeface="Arial"/>
                <a:sym typeface="Arial"/>
              </a:defRPr>
            </a:lvl1pPr>
            <a:lvl2pPr marL="685800" lvl="1" indent="-266700" algn="l">
              <a:lnSpc>
                <a:spcPct val="100000"/>
              </a:lnSpc>
              <a:spcBef>
                <a:spcPts val="375"/>
              </a:spcBef>
              <a:spcAft>
                <a:spcPts val="0"/>
              </a:spcAft>
              <a:buClr>
                <a:srgbClr val="001E62"/>
              </a:buClr>
              <a:buSzPts val="2000"/>
              <a:buChar char="•"/>
              <a:defRPr/>
            </a:lvl2pPr>
            <a:lvl3pPr marL="1028700" lvl="2" indent="-247650" algn="l">
              <a:lnSpc>
                <a:spcPct val="100000"/>
              </a:lnSpc>
              <a:spcBef>
                <a:spcPts val="375"/>
              </a:spcBef>
              <a:spcAft>
                <a:spcPts val="0"/>
              </a:spcAft>
              <a:buClr>
                <a:srgbClr val="001E62"/>
              </a:buClr>
              <a:buSzPts val="1600"/>
              <a:buChar char="–"/>
              <a:defRPr/>
            </a:lvl3pPr>
            <a:lvl4pPr marL="1371600" lvl="3" indent="-228600" algn="l">
              <a:lnSpc>
                <a:spcPct val="100000"/>
              </a:lnSpc>
              <a:spcBef>
                <a:spcPts val="375"/>
              </a:spcBef>
              <a:spcAft>
                <a:spcPts val="0"/>
              </a:spcAft>
              <a:buClr>
                <a:srgbClr val="001E62"/>
              </a:buClr>
              <a:buSzPts val="1200"/>
              <a:buChar char="•"/>
              <a:defRPr sz="900">
                <a:solidFill>
                  <a:schemeClr val="dk1"/>
                </a:solidFill>
              </a:defRPr>
            </a:lvl4pPr>
            <a:lvl5pPr marL="1714500" lvl="4" indent="-228600" algn="l">
              <a:lnSpc>
                <a:spcPct val="100000"/>
              </a:lnSpc>
              <a:spcBef>
                <a:spcPts val="375"/>
              </a:spcBef>
              <a:spcAft>
                <a:spcPts val="0"/>
              </a:spcAft>
              <a:buClr>
                <a:srgbClr val="001E62"/>
              </a:buClr>
              <a:buSzPts val="1200"/>
              <a:buChar char="•"/>
              <a:defRPr sz="900">
                <a:solidFill>
                  <a:schemeClr val="dk1"/>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0" name="Google Shape;50;p107"/>
          <p:cNvSpPr txBox="1">
            <a:spLocks noGrp="1"/>
          </p:cNvSpPr>
          <p:nvPr>
            <p:ph type="body" idx="9"/>
          </p:nvPr>
        </p:nvSpPr>
        <p:spPr>
          <a:xfrm>
            <a:off x="6342183" y="4752970"/>
            <a:ext cx="1969994" cy="1714500"/>
          </a:xfrm>
          <a:prstGeom prst="rect">
            <a:avLst/>
          </a:prstGeom>
          <a:noFill/>
          <a:ln>
            <a:noFill/>
          </a:ln>
        </p:spPr>
        <p:txBody>
          <a:bodyPr spcFirstLastPara="1" wrap="square" lIns="0" tIns="0" rIns="0" bIns="0" anchor="t" anchorCtr="0">
            <a:normAutofit/>
          </a:bodyPr>
          <a:lstStyle>
            <a:lvl1pPr marL="342900" lvl="0" indent="-171450" algn="ctr">
              <a:lnSpc>
                <a:spcPct val="100000"/>
              </a:lnSpc>
              <a:spcBef>
                <a:spcPts val="750"/>
              </a:spcBef>
              <a:spcAft>
                <a:spcPts val="0"/>
              </a:spcAft>
              <a:buClr>
                <a:schemeClr val="dk1"/>
              </a:buClr>
              <a:buSzPts val="1600"/>
              <a:buFont typeface="Arial"/>
              <a:buNone/>
              <a:defRPr sz="1200" b="0" i="0">
                <a:latin typeface="Arial"/>
                <a:ea typeface="Arial"/>
                <a:cs typeface="Arial"/>
                <a:sym typeface="Arial"/>
              </a:defRPr>
            </a:lvl1pPr>
            <a:lvl2pPr marL="685800" lvl="1" indent="-266700" algn="l">
              <a:lnSpc>
                <a:spcPct val="100000"/>
              </a:lnSpc>
              <a:spcBef>
                <a:spcPts val="375"/>
              </a:spcBef>
              <a:spcAft>
                <a:spcPts val="0"/>
              </a:spcAft>
              <a:buClr>
                <a:srgbClr val="001E62"/>
              </a:buClr>
              <a:buSzPts val="2000"/>
              <a:buChar char="•"/>
              <a:defRPr/>
            </a:lvl2pPr>
            <a:lvl3pPr marL="1028700" lvl="2" indent="-247650" algn="l">
              <a:lnSpc>
                <a:spcPct val="100000"/>
              </a:lnSpc>
              <a:spcBef>
                <a:spcPts val="375"/>
              </a:spcBef>
              <a:spcAft>
                <a:spcPts val="0"/>
              </a:spcAft>
              <a:buClr>
                <a:srgbClr val="001E62"/>
              </a:buClr>
              <a:buSzPts val="1600"/>
              <a:buChar char="–"/>
              <a:defRPr/>
            </a:lvl3pPr>
            <a:lvl4pPr marL="1371600" lvl="3" indent="-228600" algn="l">
              <a:lnSpc>
                <a:spcPct val="100000"/>
              </a:lnSpc>
              <a:spcBef>
                <a:spcPts val="375"/>
              </a:spcBef>
              <a:spcAft>
                <a:spcPts val="0"/>
              </a:spcAft>
              <a:buClr>
                <a:srgbClr val="001E62"/>
              </a:buClr>
              <a:buSzPts val="1200"/>
              <a:buChar char="•"/>
              <a:defRPr sz="900">
                <a:solidFill>
                  <a:schemeClr val="dk1"/>
                </a:solidFill>
              </a:defRPr>
            </a:lvl4pPr>
            <a:lvl5pPr marL="1714500" lvl="4" indent="-228600" algn="l">
              <a:lnSpc>
                <a:spcPct val="100000"/>
              </a:lnSpc>
              <a:spcBef>
                <a:spcPts val="375"/>
              </a:spcBef>
              <a:spcAft>
                <a:spcPts val="0"/>
              </a:spcAft>
              <a:buClr>
                <a:srgbClr val="001E62"/>
              </a:buClr>
              <a:buSzPts val="1200"/>
              <a:buChar char="•"/>
              <a:defRPr sz="900">
                <a:solidFill>
                  <a:schemeClr val="dk1"/>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107"/>
          <p:cNvSpPr txBox="1">
            <a:spLocks noGrp="1"/>
          </p:cNvSpPr>
          <p:nvPr>
            <p:ph type="ftr" idx="11"/>
          </p:nvPr>
        </p:nvSpPr>
        <p:spPr>
          <a:xfrm>
            <a:off x="428624" y="6419411"/>
            <a:ext cx="30861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976792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a:noFill/>
                </a:ln>
                <a:solidFill>
                  <a:schemeClr val="bg1"/>
                </a:solidFill>
                <a:effectLst/>
              </a:defRPr>
            </a:lvl1pPr>
          </a:lstStyle>
          <a:p>
            <a:r>
              <a:rPr lang="en-US" dirty="0"/>
              <a:t>Click to edit Master title style</a:t>
            </a:r>
          </a:p>
        </p:txBody>
      </p:sp>
      <p:sp>
        <p:nvSpPr>
          <p:cNvPr id="3" name="Text Placeholder 2"/>
          <p:cNvSpPr>
            <a:spLocks noGrp="1"/>
          </p:cNvSpPr>
          <p:nvPr>
            <p:ph type="body" idx="1"/>
          </p:nvPr>
        </p:nvSpPr>
        <p:spPr>
          <a:xfrm>
            <a:off x="887220" y="2228003"/>
            <a:ext cx="3593500" cy="576262"/>
          </a:xfrm>
        </p:spPr>
        <p:txBody>
          <a:bodyPr anchor="b">
            <a:noAutofit/>
          </a:bodyPr>
          <a:lstStyle>
            <a:lvl1pPr marL="0" indent="0">
              <a:buNone/>
              <a:defRPr sz="2200" b="0"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3" y="2926053"/>
            <a:ext cx="3899527" cy="2934999"/>
          </a:xfrm>
        </p:spPr>
        <p:txBody>
          <a:bodyPr anchor="t">
            <a:normAutofit/>
          </a:bodyPr>
          <a:lstStyle>
            <a:lvl1pPr>
              <a:defRPr b="0" cap="none" spc="0">
                <a:ln>
                  <a:noFill/>
                </a:ln>
                <a:solidFill>
                  <a:schemeClr val="tx1"/>
                </a:solidFill>
                <a:effectLst/>
              </a:defRPr>
            </a:lvl1pPr>
            <a:lvl2pPr>
              <a:defRPr b="0" cap="none" spc="0">
                <a:ln>
                  <a:noFill/>
                </a:ln>
                <a:solidFill>
                  <a:schemeClr val="tx1"/>
                </a:solidFill>
                <a:effectLst/>
              </a:defRPr>
            </a:lvl2pPr>
            <a:lvl3pPr>
              <a:defRPr b="0" cap="none" spc="0">
                <a:ln>
                  <a:noFill/>
                </a:ln>
                <a:solidFill>
                  <a:schemeClr val="tx1"/>
                </a:solidFill>
                <a:effectLst/>
              </a:defRPr>
            </a:lvl3pPr>
            <a:lvl4pPr>
              <a:defRPr b="0" cap="none" spc="0">
                <a:ln>
                  <a:noFill/>
                </a:ln>
                <a:solidFill>
                  <a:schemeClr val="tx1"/>
                </a:solidFill>
                <a:effectLst/>
              </a:defRPr>
            </a:lvl4pPr>
            <a:lvl5pPr>
              <a:defRPr b="0" cap="none" spc="0">
                <a:ln>
                  <a:noFill/>
                </a:ln>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69309" y="2228003"/>
            <a:ext cx="3601635" cy="576262"/>
          </a:xfrm>
        </p:spPr>
        <p:txBody>
          <a:bodyPr anchor="b">
            <a:noAutofit/>
          </a:bodyPr>
          <a:lstStyle>
            <a:lvl1pPr marL="0" indent="0">
              <a:buNone/>
              <a:defRPr sz="2200" b="0" cap="none" spc="0">
                <a:ln>
                  <a:noFill/>
                </a:ln>
                <a:solidFill>
                  <a:schemeClr val="accent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63282" y="2926053"/>
            <a:ext cx="3907662" cy="2934999"/>
          </a:xfrm>
        </p:spPr>
        <p:txBody>
          <a:bodyPr anchor="t">
            <a:normAutofit/>
          </a:bodyPr>
          <a:lstStyle>
            <a:lvl1pPr>
              <a:defRPr b="0" cap="none" spc="0">
                <a:ln>
                  <a:noFill/>
                </a:ln>
                <a:solidFill>
                  <a:schemeClr val="tx1"/>
                </a:solidFill>
                <a:effectLst/>
              </a:defRPr>
            </a:lvl1pPr>
            <a:lvl2pPr>
              <a:defRPr b="0" cap="none" spc="0">
                <a:ln>
                  <a:noFill/>
                </a:ln>
                <a:solidFill>
                  <a:schemeClr val="tx1"/>
                </a:solidFill>
                <a:effectLst/>
              </a:defRPr>
            </a:lvl2pPr>
            <a:lvl3pPr>
              <a:defRPr b="0" cap="none" spc="0">
                <a:ln>
                  <a:noFill/>
                </a:ln>
                <a:solidFill>
                  <a:schemeClr val="tx1"/>
                </a:solidFill>
                <a:effectLst/>
              </a:defRPr>
            </a:lvl3pPr>
            <a:lvl4pPr>
              <a:defRPr b="0" cap="none" spc="0">
                <a:ln>
                  <a:noFill/>
                </a:ln>
                <a:solidFill>
                  <a:schemeClr val="tx1"/>
                </a:solidFill>
                <a:effectLst/>
              </a:defRPr>
            </a:lvl4pPr>
            <a:lvl5pPr>
              <a:defRPr b="0" cap="none" spc="0">
                <a:ln>
                  <a:noFill/>
                </a:ln>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2568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3" y="599727"/>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b="0" cap="none" spc="0">
                <a:ln>
                  <a:noFill/>
                </a:ln>
                <a:solidFill>
                  <a:schemeClr val="bg1"/>
                </a:solidFill>
                <a:effectLst/>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7077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0232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165600" y="5756400"/>
            <a:ext cx="1900800" cy="90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268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userDrawn="1"/>
        </p:nvSpPr>
        <p:spPr>
          <a:xfrm>
            <a:off x="452647"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3" y="5262296"/>
            <a:ext cx="3536625" cy="689514"/>
          </a:xfrm>
        </p:spPr>
        <p:txBody>
          <a:bodyPr anchor="ctr"/>
          <a:lstStyle>
            <a:lvl1pPr algn="l">
              <a:defRPr sz="2000" b="0" cap="none" spc="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3" name="Content Placeholder 2"/>
          <p:cNvSpPr>
            <a:spLocks noGrp="1"/>
          </p:cNvSpPr>
          <p:nvPr>
            <p:ph idx="1"/>
          </p:nvPr>
        </p:nvSpPr>
        <p:spPr>
          <a:xfrm>
            <a:off x="446399" y="601200"/>
            <a:ext cx="8240400" cy="4204800"/>
          </a:xfrm>
        </p:spPr>
        <p:txBody>
          <a:bodyPr anchor="t">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305618" y="5262297"/>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Slide Number Placeholder 3"/>
          <p:cNvSpPr>
            <a:spLocks noGrp="1"/>
          </p:cNvSpPr>
          <p:nvPr>
            <p:ph type="sldNum" sz="quarter" idx="12"/>
          </p:nvPr>
        </p:nvSpPr>
        <p:spPr>
          <a:xfrm>
            <a:off x="7800477" y="6056938"/>
            <a:ext cx="770468" cy="365125"/>
          </a:xfrm>
        </p:spPr>
        <p:txBody>
          <a:bodyPr/>
          <a:lstStyle>
            <a:lvl1pPr>
              <a:defRPr>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6742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4.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687476"/>
            <a:ext cx="7989752" cy="1083329"/>
          </a:xfrm>
          <a:prstGeom prst="rect">
            <a:avLst/>
          </a:prstGeom>
        </p:spPr>
        <p:txBody>
          <a:bodyPr vert="horz" lIns="91440" tIns="45720" rIns="91440" bIns="45720" rtlCol="0" anchor="ctr">
            <a:normAutofit/>
          </a:bodyPr>
          <a:lstStyle/>
          <a:p>
            <a:r>
              <a:rPr lang="en-US" dirty="0"/>
              <a:t>Master Slides</a:t>
            </a:r>
          </a:p>
        </p:txBody>
      </p:sp>
      <p:sp>
        <p:nvSpPr>
          <p:cNvPr id="3" name="Text Placeholder 2"/>
          <p:cNvSpPr>
            <a:spLocks noGrp="1"/>
          </p:cNvSpPr>
          <p:nvPr>
            <p:ph type="body" idx="1"/>
          </p:nvPr>
        </p:nvSpPr>
        <p:spPr>
          <a:xfrm>
            <a:off x="581193" y="1908952"/>
            <a:ext cx="7989752" cy="4131848"/>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6" name="Slide Number Placeholder 5"/>
          <p:cNvSpPr>
            <a:spLocks noGrp="1"/>
          </p:cNvSpPr>
          <p:nvPr>
            <p:ph type="sldNum" sz="quarter" idx="4"/>
          </p:nvPr>
        </p:nvSpPr>
        <p:spPr>
          <a:xfrm>
            <a:off x="7800477" y="6056938"/>
            <a:ext cx="770468"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8092"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81193" y="6051462"/>
            <a:ext cx="889803" cy="332876"/>
          </a:xfrm>
          <a:prstGeom prst="rect">
            <a:avLst/>
          </a:prstGeom>
        </p:spPr>
      </p:pic>
    </p:spTree>
    <p:extLst>
      <p:ext uri="{BB962C8B-B14F-4D97-AF65-F5344CB8AC3E}">
        <p14:creationId xmlns:p14="http://schemas.microsoft.com/office/powerpoint/2010/main" val="27959668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xStyles>
    <p:titleStyle>
      <a:lvl1pPr algn="l" defTabSz="457200" rtl="0" eaLnBrk="1" latinLnBrk="0" hangingPunct="1">
        <a:spcBef>
          <a:spcPct val="0"/>
        </a:spcBef>
        <a:buNone/>
        <a:defRPr sz="3600" b="0" kern="1200" cap="none" spc="0">
          <a:ln>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800" b="0" kern="1200" cap="none" spc="0">
          <a:ln>
            <a:noFill/>
          </a:ln>
          <a:solidFill>
            <a:schemeClr val="tx1"/>
          </a:solidFill>
          <a:effectLst/>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600" b="0" kern="1200" cap="none" spc="0">
          <a:ln>
            <a:noFill/>
          </a:ln>
          <a:solidFill>
            <a:schemeClr val="tx1"/>
          </a:solidFill>
          <a:effectLst/>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panose="05000000000000000000" pitchFamily="2" charset="2"/>
        <a:buChar char="§"/>
        <a:defRPr sz="2400" b="0" kern="1200" cap="none" spc="0">
          <a:ln>
            <a:noFill/>
          </a:ln>
          <a:solidFill>
            <a:schemeClr val="tx1"/>
          </a:solidFill>
          <a:effectLst/>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b="0" kern="1200" cap="none" spc="0">
          <a:ln>
            <a:noFill/>
          </a:ln>
          <a:solidFill>
            <a:schemeClr val="tx1"/>
          </a:solidFill>
          <a:effectLst/>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b="0" kern="1200" cap="none" spc="0">
          <a:ln>
            <a:noFill/>
          </a:ln>
          <a:solidFill>
            <a:schemeClr val="tx1"/>
          </a:solidFill>
          <a:effectLst/>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owerPoint Masterslid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lide Number Placeholder 5"/>
          <p:cNvSpPr>
            <a:spLocks noGrp="1"/>
          </p:cNvSpPr>
          <p:nvPr>
            <p:ph type="sldNum" sz="quarter" idx="4"/>
          </p:nvPr>
        </p:nvSpPr>
        <p:spPr>
          <a:xfrm>
            <a:off x="8432801" y="6407155"/>
            <a:ext cx="44026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D7719C-82C6-4146-95B3-2673D59B8A5D}" type="slidenum">
              <a:rPr lang="en-US" smtClean="0"/>
              <a:t>‹#›</a:t>
            </a:fld>
            <a:endParaRPr lang="en-US" dirty="0"/>
          </a:p>
        </p:txBody>
      </p:sp>
    </p:spTree>
    <p:extLst>
      <p:ext uri="{BB962C8B-B14F-4D97-AF65-F5344CB8AC3E}">
        <p14:creationId xmlns:p14="http://schemas.microsoft.com/office/powerpoint/2010/main" val="9880158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342891"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1"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1"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1" rtl="0" eaLnBrk="1" latinLnBrk="0" hangingPunct="1">
        <a:spcBef>
          <a:spcPct val="20000"/>
        </a:spcBef>
        <a:buFont typeface="Arial"/>
        <a:buChar char="•"/>
        <a:defRPr sz="1800" kern="1200">
          <a:solidFill>
            <a:schemeClr val="tx1"/>
          </a:solidFill>
          <a:latin typeface="+mn-lt"/>
          <a:ea typeface="+mn-ea"/>
          <a:cs typeface="+mn-cs"/>
        </a:defRPr>
      </a:lvl3pPr>
      <a:lvl4pPr marL="1200121" indent="-171446" algn="l" defTabSz="342891"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1" rtl="0" eaLnBrk="1" latinLnBrk="0" hangingPunct="1">
        <a:spcBef>
          <a:spcPct val="20000"/>
        </a:spcBef>
        <a:buFont typeface="Arial"/>
        <a:buChar char="»"/>
        <a:defRPr sz="1500" kern="1200">
          <a:solidFill>
            <a:schemeClr val="tx1"/>
          </a:solidFill>
          <a:latin typeface="+mn-lt"/>
          <a:ea typeface="+mn-ea"/>
          <a:cs typeface="+mn-cs"/>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218E8F-10A9-6445-A422-50AED2FB7719}"/>
              </a:ext>
            </a:extLst>
          </p:cNvPr>
          <p:cNvSpPr txBox="1"/>
          <p:nvPr userDrawn="1"/>
        </p:nvSpPr>
        <p:spPr>
          <a:xfrm>
            <a:off x="94069" y="6439768"/>
            <a:ext cx="451184" cy="253916"/>
          </a:xfrm>
          <a:prstGeom prst="rect">
            <a:avLst/>
          </a:prstGeom>
          <a:noFill/>
        </p:spPr>
        <p:txBody>
          <a:bodyPr wrap="square" rtlCol="0">
            <a:spAutoFit/>
          </a:bodyPr>
          <a:lstStyle/>
          <a:p>
            <a:fld id="{3165C24F-D5A7-7547-9DA1-2768CBD8B2AD}" type="slidenum">
              <a:rPr lang="en-US" sz="1050" b="1" smtClean="0">
                <a:solidFill>
                  <a:schemeClr val="accent2"/>
                </a:solidFill>
                <a:latin typeface="Arial" panose="020B0604020202020204" pitchFamily="34" charset="0"/>
                <a:cs typeface="Arial" panose="020B0604020202020204" pitchFamily="34" charset="0"/>
              </a:rPr>
              <a:t>‹#›</a:t>
            </a:fld>
            <a:endParaRPr lang="en-US" sz="1050" b="1" dirty="0">
              <a:solidFill>
                <a:schemeClr val="accent2"/>
              </a:solidFill>
              <a:latin typeface="Arial" panose="020B0604020202020204" pitchFamily="34" charset="0"/>
              <a:cs typeface="Arial" panose="020B0604020202020204" pitchFamily="34" charset="0"/>
            </a:endParaRPr>
          </a:p>
        </p:txBody>
      </p:sp>
      <p:sp>
        <p:nvSpPr>
          <p:cNvPr id="9" name="Title Placeholder 1">
            <a:extLst>
              <a:ext uri="{FF2B5EF4-FFF2-40B4-BE49-F238E27FC236}">
                <a16:creationId xmlns:a16="http://schemas.microsoft.com/office/drawing/2014/main" id="{DBA86899-E688-504E-A570-178B715EA3C8}"/>
              </a:ext>
            </a:extLst>
          </p:cNvPr>
          <p:cNvSpPr>
            <a:spLocks noGrp="1"/>
          </p:cNvSpPr>
          <p:nvPr>
            <p:ph type="title"/>
          </p:nvPr>
        </p:nvSpPr>
        <p:spPr>
          <a:xfrm>
            <a:off x="428625" y="427476"/>
            <a:ext cx="8286749" cy="811005"/>
          </a:xfrm>
          <a:prstGeom prst="rect">
            <a:avLst/>
          </a:prstGeom>
        </p:spPr>
        <p:txBody>
          <a:bodyPr vert="horz" lIns="0" tIns="0" rIns="0" bIns="0" rtlCol="0" anchor="t">
            <a:normAutofit/>
          </a:bodyPr>
          <a:lstStyle/>
          <a:p>
            <a:r>
              <a:rPr lang="en-US" dirty="0"/>
              <a:t>Slide Title</a:t>
            </a:r>
          </a:p>
        </p:txBody>
      </p:sp>
      <p:sp>
        <p:nvSpPr>
          <p:cNvPr id="10" name="Text Placeholder 2">
            <a:extLst>
              <a:ext uri="{FF2B5EF4-FFF2-40B4-BE49-F238E27FC236}">
                <a16:creationId xmlns:a16="http://schemas.microsoft.com/office/drawing/2014/main" id="{005117A9-42CA-BD41-9D8D-547D5CDB2A2B}"/>
              </a:ext>
            </a:extLst>
          </p:cNvPr>
          <p:cNvSpPr>
            <a:spLocks noGrp="1"/>
          </p:cNvSpPr>
          <p:nvPr>
            <p:ph type="body" idx="1"/>
          </p:nvPr>
        </p:nvSpPr>
        <p:spPr>
          <a:xfrm>
            <a:off x="428625" y="1437126"/>
            <a:ext cx="8286750" cy="449070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Footer Placeholder 1">
            <a:extLst>
              <a:ext uri="{FF2B5EF4-FFF2-40B4-BE49-F238E27FC236}">
                <a16:creationId xmlns:a16="http://schemas.microsoft.com/office/drawing/2014/main" id="{C7EA0ADE-DED0-334D-AE1C-0EBE7C7C1CF1}"/>
              </a:ext>
            </a:extLst>
          </p:cNvPr>
          <p:cNvSpPr>
            <a:spLocks noGrp="1"/>
          </p:cNvSpPr>
          <p:nvPr>
            <p:ph type="ftr" sz="quarter" idx="3"/>
          </p:nvPr>
        </p:nvSpPr>
        <p:spPr>
          <a:xfrm>
            <a:off x="428624" y="6419411"/>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a:t>College/Department/Presentation Name</a:t>
            </a:r>
            <a:endParaRPr lang="en-US" dirty="0"/>
          </a:p>
        </p:txBody>
      </p:sp>
      <p:pic>
        <p:nvPicPr>
          <p:cNvPr id="6" name="Picture 5">
            <a:extLst>
              <a:ext uri="{FF2B5EF4-FFF2-40B4-BE49-F238E27FC236}">
                <a16:creationId xmlns:a16="http://schemas.microsoft.com/office/drawing/2014/main" id="{48F8C59F-265A-88B1-41E4-692311E125D2}"/>
              </a:ext>
            </a:extLst>
          </p:cNvPr>
          <p:cNvPicPr>
            <a:picLocks noChangeAspect="1"/>
          </p:cNvPicPr>
          <p:nvPr userDrawn="1"/>
        </p:nvPicPr>
        <p:blipFill>
          <a:blip r:embed="rId24"/>
          <a:stretch>
            <a:fillRect/>
          </a:stretch>
        </p:blipFill>
        <p:spPr>
          <a:xfrm>
            <a:off x="8116712" y="6085489"/>
            <a:ext cx="598662" cy="608195"/>
          </a:xfrm>
          <a:prstGeom prst="rect">
            <a:avLst/>
          </a:prstGeom>
        </p:spPr>
      </p:pic>
    </p:spTree>
    <p:extLst>
      <p:ext uri="{BB962C8B-B14F-4D97-AF65-F5344CB8AC3E}">
        <p14:creationId xmlns:p14="http://schemas.microsoft.com/office/powerpoint/2010/main" val="4033420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Lst>
  <p:hf sldNum="0" hdr="0" dt="0"/>
  <p:txStyles>
    <p:titleStyle>
      <a:lvl1pPr algn="l" defTabSz="685800" rtl="0" eaLnBrk="1" latinLnBrk="0" hangingPunct="1">
        <a:lnSpc>
          <a:spcPct val="90000"/>
        </a:lnSpc>
        <a:spcBef>
          <a:spcPct val="0"/>
        </a:spcBef>
        <a:buNone/>
        <a:defRPr sz="2700" b="1" i="0" kern="1200">
          <a:solidFill>
            <a:srgbClr val="001E62"/>
          </a:solidFill>
          <a:latin typeface="Arial" panose="020B0604020202020204" pitchFamily="34" charset="0"/>
          <a:ea typeface="+mj-ea"/>
          <a:cs typeface="+mj-cs"/>
        </a:defRPr>
      </a:lvl1pPr>
    </p:titleStyle>
    <p:bodyStyle>
      <a:lvl1pPr marL="0" indent="0" algn="l" defTabSz="685800" rtl="0" eaLnBrk="1" latinLnBrk="0" hangingPunct="1">
        <a:lnSpc>
          <a:spcPct val="100000"/>
        </a:lnSpc>
        <a:spcBef>
          <a:spcPts val="750"/>
        </a:spcBef>
        <a:buFontTx/>
        <a:buNone/>
        <a:defRPr sz="1500" b="0" i="0" kern="1200">
          <a:solidFill>
            <a:schemeClr val="tx1"/>
          </a:solidFill>
          <a:latin typeface="Arial" panose="020B0604020202020204" pitchFamily="34" charset="0"/>
          <a:ea typeface="+mn-ea"/>
          <a:cs typeface="+mn-cs"/>
        </a:defRPr>
      </a:lvl1pPr>
      <a:lvl2pPr marL="476250" indent="-133350" algn="l" defTabSz="685800" rtl="0" eaLnBrk="1" latinLnBrk="0" hangingPunct="1">
        <a:lnSpc>
          <a:spcPct val="100000"/>
        </a:lnSpc>
        <a:spcBef>
          <a:spcPts val="375"/>
        </a:spcBef>
        <a:buClr>
          <a:srgbClr val="001E62"/>
        </a:buClr>
        <a:buFont typeface="Arial" panose="020B0604020202020204" pitchFamily="34" charset="0"/>
        <a:buChar char="•"/>
        <a:tabLst/>
        <a:defRPr sz="1500" b="0" i="0" kern="1200">
          <a:solidFill>
            <a:schemeClr val="tx1"/>
          </a:solidFill>
          <a:latin typeface="Arial" panose="020B0604020202020204" pitchFamily="34" charset="0"/>
          <a:ea typeface="+mn-ea"/>
          <a:cs typeface="+mn-cs"/>
        </a:defRPr>
      </a:lvl2pPr>
      <a:lvl3pPr marL="823913" indent="-138113" algn="l" defTabSz="685800" rtl="0" eaLnBrk="1" latinLnBrk="0" hangingPunct="1">
        <a:lnSpc>
          <a:spcPct val="100000"/>
        </a:lnSpc>
        <a:spcBef>
          <a:spcPts val="375"/>
        </a:spcBef>
        <a:buClr>
          <a:srgbClr val="001E62"/>
        </a:buClr>
        <a:buFont typeface="System Font Regular"/>
        <a:buChar char="–"/>
        <a:tabLst/>
        <a:defRPr sz="12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lumMod val="50000"/>
              <a:lumOff val="50000"/>
            </a:schemeClr>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lumMod val="50000"/>
              <a:lumOff val="50000"/>
            </a:schemeClr>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4">
          <p15:clr>
            <a:srgbClr val="F26B43"/>
          </p15:clr>
        </p15:guide>
        <p15:guide id="4" pos="27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blogs.lse.ac.uk/usappblog/2015/12/13/book-review-research-justice-methodologies-for-social-change-edited-by-andrew-j-jolivette/" TargetMode="External"/><Relationship Id="rId2" Type="http://schemas.openxmlformats.org/officeDocument/2006/relationships/image" Target="../media/image30.jpg"/><Relationship Id="rId1" Type="http://schemas.openxmlformats.org/officeDocument/2006/relationships/slideLayout" Target="../slideLayouts/slideLayout16.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openclipart.org/detail/167580" TargetMode="External"/><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image" Target="../media/image50.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5.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hyperlink" Target="https://sites.google.com/uic.edu/epidemicsofinjustice2023/home?authuser=0" TargetMode="External"/><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18" Type="http://schemas.openxmlformats.org/officeDocument/2006/relationships/image" Target="../media/image72.jpeg"/><Relationship Id="rId3" Type="http://schemas.openxmlformats.org/officeDocument/2006/relationships/image" Target="../media/image57.jpeg"/><Relationship Id="rId21" Type="http://schemas.openxmlformats.org/officeDocument/2006/relationships/image" Target="../media/image75.jpeg"/><Relationship Id="rId7" Type="http://schemas.openxmlformats.org/officeDocument/2006/relationships/image" Target="../media/image61.jpeg"/><Relationship Id="rId12" Type="http://schemas.openxmlformats.org/officeDocument/2006/relationships/image" Target="../media/image66.jpeg"/><Relationship Id="rId17" Type="http://schemas.openxmlformats.org/officeDocument/2006/relationships/image" Target="../media/image71.jpeg"/><Relationship Id="rId25" Type="http://schemas.openxmlformats.org/officeDocument/2006/relationships/image" Target="../media/image79.jpeg"/><Relationship Id="rId2" Type="http://schemas.openxmlformats.org/officeDocument/2006/relationships/image" Target="../media/image56.jpeg"/><Relationship Id="rId16" Type="http://schemas.openxmlformats.org/officeDocument/2006/relationships/image" Target="../media/image70.jpeg"/><Relationship Id="rId20" Type="http://schemas.openxmlformats.org/officeDocument/2006/relationships/image" Target="../media/image74.jpeg"/><Relationship Id="rId1" Type="http://schemas.openxmlformats.org/officeDocument/2006/relationships/slideLayout" Target="../slideLayouts/slideLayout30.xml"/><Relationship Id="rId6" Type="http://schemas.openxmlformats.org/officeDocument/2006/relationships/image" Target="../media/image60.jpeg"/><Relationship Id="rId11" Type="http://schemas.openxmlformats.org/officeDocument/2006/relationships/image" Target="../media/image65.jpeg"/><Relationship Id="rId24" Type="http://schemas.openxmlformats.org/officeDocument/2006/relationships/image" Target="../media/image78.jpeg"/><Relationship Id="rId5" Type="http://schemas.openxmlformats.org/officeDocument/2006/relationships/image" Target="../media/image59.jpeg"/><Relationship Id="rId15" Type="http://schemas.openxmlformats.org/officeDocument/2006/relationships/image" Target="../media/image69.jpeg"/><Relationship Id="rId23" Type="http://schemas.openxmlformats.org/officeDocument/2006/relationships/image" Target="../media/image77.jpeg"/><Relationship Id="rId10" Type="http://schemas.openxmlformats.org/officeDocument/2006/relationships/image" Target="../media/image64.jpeg"/><Relationship Id="rId19" Type="http://schemas.openxmlformats.org/officeDocument/2006/relationships/image" Target="../media/image73.jpeg"/><Relationship Id="rId4" Type="http://schemas.openxmlformats.org/officeDocument/2006/relationships/image" Target="../media/image58.png"/><Relationship Id="rId9" Type="http://schemas.openxmlformats.org/officeDocument/2006/relationships/image" Target="../media/image63.jpeg"/><Relationship Id="rId14" Type="http://schemas.openxmlformats.org/officeDocument/2006/relationships/image" Target="../media/image68.png"/><Relationship Id="rId22"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mailto:brfloyd@uic.edu" TargetMode="External"/><Relationship Id="rId2" Type="http://schemas.openxmlformats.org/officeDocument/2006/relationships/hyperlink" Target="mailto:smiles-richardson@msm.edu"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ctrTitle"/>
          </p:nvPr>
        </p:nvSpPr>
        <p:spPr>
          <a:xfrm>
            <a:off x="448092" y="3429000"/>
            <a:ext cx="8240108" cy="1504844"/>
          </a:xfrm>
        </p:spPr>
        <p:txBody>
          <a:bodyPr>
            <a:normAutofit/>
          </a:bodyPr>
          <a:lstStyle/>
          <a:p>
            <a:pPr algn="ctr"/>
            <a:r>
              <a:rPr lang="en-US" sz="4000" b="1" dirty="0">
                <a:solidFill>
                  <a:schemeClr val="bg1"/>
                </a:solidFill>
              </a:rPr>
              <a:t>Incorporating Anti-Racism </a:t>
            </a:r>
            <a:br>
              <a:rPr lang="en-US" sz="4000" b="1" dirty="0">
                <a:solidFill>
                  <a:schemeClr val="bg1"/>
                </a:solidFill>
              </a:rPr>
            </a:br>
            <a:r>
              <a:rPr lang="en-US" sz="4000" b="1" dirty="0">
                <a:solidFill>
                  <a:schemeClr val="bg1"/>
                </a:solidFill>
              </a:rPr>
              <a:t>into Curricula</a:t>
            </a:r>
          </a:p>
        </p:txBody>
      </p:sp>
      <p:sp>
        <p:nvSpPr>
          <p:cNvPr id="2" name="Subtitle 1"/>
          <p:cNvSpPr>
            <a:spLocks noGrp="1"/>
          </p:cNvSpPr>
          <p:nvPr>
            <p:ph type="subTitle" idx="1"/>
          </p:nvPr>
        </p:nvSpPr>
        <p:spPr>
          <a:xfrm>
            <a:off x="448092" y="5047811"/>
            <a:ext cx="8240108" cy="590321"/>
          </a:xfrm>
        </p:spPr>
        <p:txBody>
          <a:bodyPr/>
          <a:lstStyle/>
          <a:p>
            <a:pPr algn="ctr"/>
            <a:r>
              <a:rPr lang="en-US" dirty="0"/>
              <a:t>July 2023</a:t>
            </a:r>
          </a:p>
        </p:txBody>
      </p:sp>
    </p:spTree>
    <p:extLst>
      <p:ext uri="{BB962C8B-B14F-4D97-AF65-F5344CB8AC3E}">
        <p14:creationId xmlns:p14="http://schemas.microsoft.com/office/powerpoint/2010/main" val="4086126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5BD3F-9E32-9799-9495-C7C28D6E8639}"/>
              </a:ext>
            </a:extLst>
          </p:cNvPr>
          <p:cNvSpPr>
            <a:spLocks noGrp="1"/>
          </p:cNvSpPr>
          <p:nvPr>
            <p:ph type="title"/>
          </p:nvPr>
        </p:nvSpPr>
        <p:spPr>
          <a:xfrm>
            <a:off x="457200" y="274638"/>
            <a:ext cx="8229600" cy="1143000"/>
          </a:xfrm>
        </p:spPr>
        <p:txBody>
          <a:bodyPr>
            <a:normAutofit/>
          </a:bodyPr>
          <a:lstStyle/>
          <a:p>
            <a:r>
              <a:rPr lang="en-US" b="1" dirty="0"/>
              <a:t>Operationalizing Public Health– Social Justice</a:t>
            </a:r>
          </a:p>
        </p:txBody>
      </p:sp>
      <p:sp>
        <p:nvSpPr>
          <p:cNvPr id="3" name="Content Placeholder 2">
            <a:extLst>
              <a:ext uri="{FF2B5EF4-FFF2-40B4-BE49-F238E27FC236}">
                <a16:creationId xmlns:a16="http://schemas.microsoft.com/office/drawing/2014/main" id="{13D563DD-C1BC-6EA2-CBCA-E05A1DBB29BC}"/>
              </a:ext>
            </a:extLst>
          </p:cNvPr>
          <p:cNvSpPr>
            <a:spLocks noGrp="1"/>
          </p:cNvSpPr>
          <p:nvPr>
            <p:ph sz="half" idx="1"/>
          </p:nvPr>
        </p:nvSpPr>
        <p:spPr>
          <a:xfrm>
            <a:off x="457200" y="1600203"/>
            <a:ext cx="4038600" cy="4525963"/>
          </a:xfrm>
        </p:spPr>
        <p:txBody>
          <a:bodyPr>
            <a:normAutofit/>
          </a:bodyPr>
          <a:lstStyle/>
          <a:p>
            <a:r>
              <a:rPr lang="en-US" b="0" i="0" dirty="0">
                <a:effectLst/>
              </a:rPr>
              <a:t>Social justice seeks to address social determinants: i.e., </a:t>
            </a:r>
            <a:r>
              <a:rPr lang="en-US" b="0" i="1" dirty="0">
                <a:effectLst/>
              </a:rPr>
              <a:t>social, economic, biological, genetic, behavioral, physical, healthcare, culture, and political.</a:t>
            </a:r>
          </a:p>
          <a:p>
            <a:r>
              <a:rPr lang="en-US" dirty="0"/>
              <a:t>Social justice </a:t>
            </a:r>
            <a:r>
              <a:rPr lang="en-US" b="0" i="0" dirty="0">
                <a:effectLst/>
              </a:rPr>
              <a:t>encompasses issues beyond health, such as poverty, discrimination, human rights, and access to resources and opportunities—which contribute to positive or negative health outcomes.</a:t>
            </a:r>
            <a:endParaRPr lang="en-US" dirty="0"/>
          </a:p>
        </p:txBody>
      </p:sp>
      <p:pic>
        <p:nvPicPr>
          <p:cNvPr id="8" name="Picture 7" descr="A wall with red writing on it&#10;&#10;Description automatically generated">
            <a:extLst>
              <a:ext uri="{FF2B5EF4-FFF2-40B4-BE49-F238E27FC236}">
                <a16:creationId xmlns:a16="http://schemas.microsoft.com/office/drawing/2014/main" id="{E2CCC009-D8BB-4C46-C17C-EEFFA373F81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48202" y="2133600"/>
            <a:ext cx="4038600" cy="2019300"/>
          </a:xfrm>
          <a:prstGeom prst="rect">
            <a:avLst/>
          </a:prstGeom>
          <a:noFill/>
        </p:spPr>
      </p:pic>
      <p:pic>
        <p:nvPicPr>
          <p:cNvPr id="10" name="Picture 9" descr="Stones balancing on a wood">
            <a:extLst>
              <a:ext uri="{FF2B5EF4-FFF2-40B4-BE49-F238E27FC236}">
                <a16:creationId xmlns:a16="http://schemas.microsoft.com/office/drawing/2014/main" id="{F7C88D5D-624F-119E-BEFB-543872019A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5181600"/>
            <a:ext cx="2703993" cy="1629156"/>
          </a:xfrm>
          <a:prstGeom prst="rect">
            <a:avLst/>
          </a:prstGeom>
          <a:noFill/>
        </p:spPr>
      </p:pic>
      <p:sp>
        <p:nvSpPr>
          <p:cNvPr id="12" name="TextBox 11">
            <a:extLst>
              <a:ext uri="{FF2B5EF4-FFF2-40B4-BE49-F238E27FC236}">
                <a16:creationId xmlns:a16="http://schemas.microsoft.com/office/drawing/2014/main" id="{475C000B-18F2-4624-D272-1DD2A2E5FBD2}"/>
              </a:ext>
            </a:extLst>
          </p:cNvPr>
          <p:cNvSpPr txBox="1"/>
          <p:nvPr/>
        </p:nvSpPr>
        <p:spPr>
          <a:xfrm>
            <a:off x="4572000" y="4267200"/>
            <a:ext cx="4384130" cy="9485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74151"/>
                </a:solidFill>
                <a:effectLst/>
                <a:uLnTx/>
                <a:uFillTx/>
                <a:latin typeface="Söhne"/>
                <a:ea typeface="+mn-ea"/>
                <a:cs typeface="+mn-cs"/>
              </a:rPr>
              <a:t>The ultimate goal of public health is to ensure that </a:t>
            </a:r>
            <a:r>
              <a:rPr kumimoji="0" lang="en-US" sz="1800" b="1" i="1" u="none" strike="noStrike" kern="1200" cap="none" spc="0" normalizeH="0" baseline="0" noProof="0" dirty="0">
                <a:ln>
                  <a:noFill/>
                </a:ln>
                <a:solidFill>
                  <a:srgbClr val="374151"/>
                </a:solidFill>
                <a:effectLst/>
                <a:uLnTx/>
                <a:uFillTx/>
                <a:latin typeface="Söhne"/>
                <a:ea typeface="+mn-ea"/>
                <a:cs typeface="+mn-cs"/>
              </a:rPr>
              <a:t>all individuals</a:t>
            </a:r>
            <a:r>
              <a:rPr kumimoji="0" lang="en-US" sz="1800" b="0" i="1" u="none" strike="noStrike" kern="1200" cap="none" spc="0" normalizeH="0" baseline="0" noProof="0" dirty="0">
                <a:ln>
                  <a:noFill/>
                </a:ln>
                <a:solidFill>
                  <a:srgbClr val="374151"/>
                </a:solidFill>
                <a:effectLst/>
                <a:uLnTx/>
                <a:uFillTx/>
                <a:latin typeface="Söhne"/>
                <a:ea typeface="+mn-ea"/>
                <a:cs typeface="+mn-cs"/>
              </a:rPr>
              <a:t> have the opportunity to lead healthy lives.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573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24FC-F057-4D45-8514-751FB66529C3}"/>
              </a:ext>
            </a:extLst>
          </p:cNvPr>
          <p:cNvSpPr>
            <a:spLocks noGrp="1"/>
          </p:cNvSpPr>
          <p:nvPr>
            <p:ph type="title"/>
          </p:nvPr>
        </p:nvSpPr>
        <p:spPr>
          <a:xfrm>
            <a:off x="457200" y="274638"/>
            <a:ext cx="8229600" cy="1143000"/>
          </a:xfrm>
        </p:spPr>
        <p:txBody>
          <a:bodyPr>
            <a:normAutofit/>
          </a:bodyPr>
          <a:lstStyle/>
          <a:p>
            <a:r>
              <a:rPr lang="en-US" b="1" dirty="0"/>
              <a:t>MSM’s mission makes it easy!</a:t>
            </a:r>
          </a:p>
        </p:txBody>
      </p:sp>
      <p:pic>
        <p:nvPicPr>
          <p:cNvPr id="4" name="Content Placeholder 3" descr="PublicHealth-Logo 1 ">
            <a:extLst>
              <a:ext uri="{FF2B5EF4-FFF2-40B4-BE49-F238E27FC236}">
                <a16:creationId xmlns:a16="http://schemas.microsoft.com/office/drawing/2014/main" id="{2B2D8C65-9BB0-6F16-484E-B5B54D136003}"/>
              </a:ext>
            </a:extLst>
          </p:cNvPr>
          <p:cNvPicPr>
            <a:picLocks noGrp="1" noChangeAspect="1"/>
          </p:cNvPicPr>
          <p:nvPr>
            <p:ph sz="half" idx="1"/>
          </p:nvPr>
        </p:nvPicPr>
        <p:blipFill rotWithShape="1">
          <a:blip r:embed="rId2" cstate="print"/>
          <a:stretch/>
        </p:blipFill>
        <p:spPr bwMode="auto">
          <a:xfrm>
            <a:off x="457200" y="1843884"/>
            <a:ext cx="4038600" cy="4038600"/>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p:spPr>
      </p:pic>
      <p:sp>
        <p:nvSpPr>
          <p:cNvPr id="7" name="Content Placeholder 2">
            <a:extLst>
              <a:ext uri="{FF2B5EF4-FFF2-40B4-BE49-F238E27FC236}">
                <a16:creationId xmlns:a16="http://schemas.microsoft.com/office/drawing/2014/main" id="{BB6D9D74-E434-48C0-B146-EC327967C13A}"/>
              </a:ext>
            </a:extLst>
          </p:cNvPr>
          <p:cNvSpPr>
            <a:spLocks noGrp="1"/>
          </p:cNvSpPr>
          <p:nvPr>
            <p:ph sz="half" idx="2"/>
          </p:nvPr>
        </p:nvSpPr>
        <p:spPr>
          <a:xfrm>
            <a:off x="4648200" y="1600203"/>
            <a:ext cx="4038600" cy="4525963"/>
          </a:xfrm>
        </p:spPr>
        <p:txBody>
          <a:bodyPr>
            <a:normAutofit/>
          </a:bodyPr>
          <a:lstStyle/>
          <a:p>
            <a:r>
              <a:rPr lang="en-US" dirty="0"/>
              <a:t>We are an MPH program in a private institution. </a:t>
            </a:r>
          </a:p>
          <a:p>
            <a:r>
              <a:rPr lang="en-US" dirty="0"/>
              <a:t>Our vision is to </a:t>
            </a:r>
            <a:r>
              <a:rPr lang="en-US" i="1" dirty="0"/>
              <a:t>lead the creation and advancement of health equity.</a:t>
            </a:r>
          </a:p>
          <a:p>
            <a:endParaRPr lang="en-US" dirty="0"/>
          </a:p>
          <a:p>
            <a:pPr marL="0" indent="0"/>
            <a:endParaRPr lang="en-US" dirty="0"/>
          </a:p>
        </p:txBody>
      </p:sp>
    </p:spTree>
    <p:extLst>
      <p:ext uri="{BB962C8B-B14F-4D97-AF65-F5344CB8AC3E}">
        <p14:creationId xmlns:p14="http://schemas.microsoft.com/office/powerpoint/2010/main" val="944736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D8FC-1B20-71CB-EDBF-8CFB19AA9B17}"/>
              </a:ext>
            </a:extLst>
          </p:cNvPr>
          <p:cNvSpPr>
            <a:spLocks noGrp="1"/>
          </p:cNvSpPr>
          <p:nvPr>
            <p:ph type="title"/>
          </p:nvPr>
        </p:nvSpPr>
        <p:spPr>
          <a:xfrm>
            <a:off x="457200" y="274638"/>
            <a:ext cx="8229600" cy="1143000"/>
          </a:xfrm>
        </p:spPr>
        <p:txBody>
          <a:bodyPr>
            <a:normAutofit/>
          </a:bodyPr>
          <a:lstStyle/>
          <a:p>
            <a:r>
              <a:rPr lang="en-US" b="1" dirty="0"/>
              <a:t>It all starts with Community…</a:t>
            </a:r>
          </a:p>
        </p:txBody>
      </p:sp>
      <p:sp>
        <p:nvSpPr>
          <p:cNvPr id="3" name="Content Placeholder 2">
            <a:extLst>
              <a:ext uri="{FF2B5EF4-FFF2-40B4-BE49-F238E27FC236}">
                <a16:creationId xmlns:a16="http://schemas.microsoft.com/office/drawing/2014/main" id="{248610D5-FC76-422E-3D50-B091F81FEAE6}"/>
              </a:ext>
            </a:extLst>
          </p:cNvPr>
          <p:cNvSpPr>
            <a:spLocks noGrp="1"/>
          </p:cNvSpPr>
          <p:nvPr>
            <p:ph sz="half" idx="1"/>
          </p:nvPr>
        </p:nvSpPr>
        <p:spPr>
          <a:xfrm>
            <a:off x="457200" y="1600203"/>
            <a:ext cx="4038600" cy="4525963"/>
          </a:xfrm>
        </p:spPr>
        <p:txBody>
          <a:bodyPr>
            <a:normAutofit/>
          </a:bodyPr>
          <a:lstStyle/>
          <a:p>
            <a:r>
              <a:rPr lang="en-US" dirty="0"/>
              <a:t>Community health course is required for all.</a:t>
            </a:r>
          </a:p>
          <a:p>
            <a:r>
              <a:rPr lang="en-US" dirty="0"/>
              <a:t>Community-based windshield surveys assure an accurate understanding of community assets and deficits.</a:t>
            </a:r>
          </a:p>
          <a:p>
            <a:r>
              <a:rPr lang="en-US" dirty="0"/>
              <a:t>Public health interventions must be aligned with findings from the windshield survey.</a:t>
            </a:r>
          </a:p>
          <a:p>
            <a:r>
              <a:rPr lang="en-US" dirty="0"/>
              <a:t>Master’s research must be aligned with data from the community.</a:t>
            </a:r>
          </a:p>
          <a:p>
            <a:pPr marL="0" indent="0"/>
            <a:endParaRPr lang="en-US" dirty="0"/>
          </a:p>
        </p:txBody>
      </p:sp>
      <p:pic>
        <p:nvPicPr>
          <p:cNvPr id="5" name="Picture 4" descr="A group of people holding hands&#10;&#10;Description automatically generated">
            <a:extLst>
              <a:ext uri="{FF2B5EF4-FFF2-40B4-BE49-F238E27FC236}">
                <a16:creationId xmlns:a16="http://schemas.microsoft.com/office/drawing/2014/main" id="{34B74B26-A8E9-8E2A-AC75-ECDED1B3C0B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48200" y="1843884"/>
            <a:ext cx="4038600" cy="4038600"/>
          </a:xfrm>
          <a:prstGeom prst="rect">
            <a:avLst/>
          </a:prstGeom>
          <a:noFill/>
        </p:spPr>
      </p:pic>
    </p:spTree>
    <p:extLst>
      <p:ext uri="{BB962C8B-B14F-4D97-AF65-F5344CB8AC3E}">
        <p14:creationId xmlns:p14="http://schemas.microsoft.com/office/powerpoint/2010/main" val="3254277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B8B4-7D05-46E0-960C-E511C61C7A76}"/>
              </a:ext>
            </a:extLst>
          </p:cNvPr>
          <p:cNvSpPr>
            <a:spLocks noGrp="1"/>
          </p:cNvSpPr>
          <p:nvPr>
            <p:ph type="title"/>
          </p:nvPr>
        </p:nvSpPr>
        <p:spPr>
          <a:xfrm>
            <a:off x="629841" y="1062155"/>
            <a:ext cx="2949178" cy="1200150"/>
          </a:xfrm>
        </p:spPr>
        <p:txBody>
          <a:bodyPr>
            <a:noAutofit/>
          </a:bodyPr>
          <a:lstStyle/>
          <a:p>
            <a:r>
              <a:rPr lang="en-US" sz="2100" dirty="0">
                <a:effectLst>
                  <a:outerShdw blurRad="38100" dist="38100" dir="2700000" algn="tl">
                    <a:srgbClr val="000000">
                      <a:alpha val="43137"/>
                    </a:srgbClr>
                  </a:outerShdw>
                </a:effectLst>
              </a:rPr>
              <a:t>Developing a health equity lens through the socio-ecological model of health</a:t>
            </a:r>
          </a:p>
        </p:txBody>
      </p:sp>
      <p:sp>
        <p:nvSpPr>
          <p:cNvPr id="5" name="Rectangle 4">
            <a:extLst>
              <a:ext uri="{FF2B5EF4-FFF2-40B4-BE49-F238E27FC236}">
                <a16:creationId xmlns:a16="http://schemas.microsoft.com/office/drawing/2014/main" id="{B85506C6-FDCB-40F0-A7D7-20ED49A310F3}"/>
              </a:ext>
            </a:extLst>
          </p:cNvPr>
          <p:cNvSpPr/>
          <p:nvPr/>
        </p:nvSpPr>
        <p:spPr>
          <a:xfrm>
            <a:off x="381000" y="6629365"/>
            <a:ext cx="8968740" cy="19620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black"/>
                </a:solidFill>
                <a:effectLst/>
                <a:uLnTx/>
                <a:uFillTx/>
                <a:latin typeface="Calibri" panose="020F0502020204030204"/>
                <a:ea typeface="+mn-ea"/>
                <a:cs typeface="+mn-cs"/>
              </a:rPr>
              <a:t>https://apps.carleton.edu/ccce/issue/health/public-health-in-practice/?module_api=image_detail&amp;module_identifier=module_identifier-mcla-ImageSidebarModule-mloc-sidebar-mpar-da9af63edc444779df2c954dfc8d4d40&amp;image_id=1286677</a:t>
            </a:r>
          </a:p>
        </p:txBody>
      </p:sp>
      <p:sp>
        <p:nvSpPr>
          <p:cNvPr id="9" name="Picture Placeholder 7">
            <a:extLst>
              <a:ext uri="{FF2B5EF4-FFF2-40B4-BE49-F238E27FC236}">
                <a16:creationId xmlns:a16="http://schemas.microsoft.com/office/drawing/2014/main" id="{35F356EA-0BA9-4740-9964-31F42EAFA885}"/>
              </a:ext>
            </a:extLst>
          </p:cNvPr>
          <p:cNvSpPr txBox="1">
            <a:spLocks/>
          </p:cNvSpPr>
          <p:nvPr/>
        </p:nvSpPr>
        <p:spPr>
          <a:xfrm>
            <a:off x="3885009" y="1603773"/>
            <a:ext cx="4629150" cy="3655219"/>
          </a:xfrm>
          <a:prstGeom prst="rect">
            <a:avLst/>
          </a:prstGeom>
        </p:spPr>
        <p:txBody>
          <a:bodyPr/>
          <a:lstStyle/>
          <a:p>
            <a:endParaRPr lang="en-US"/>
          </a:p>
        </p:txBody>
      </p:sp>
      <p:pic>
        <p:nvPicPr>
          <p:cNvPr id="7" name="Picture Placeholder 6">
            <a:extLst>
              <a:ext uri="{FF2B5EF4-FFF2-40B4-BE49-F238E27FC236}">
                <a16:creationId xmlns:a16="http://schemas.microsoft.com/office/drawing/2014/main" id="{E137C4DE-2857-4613-9509-44303D1E224B}"/>
              </a:ext>
            </a:extLst>
          </p:cNvPr>
          <p:cNvPicPr>
            <a:picLocks noGrp="1" noChangeAspect="1"/>
          </p:cNvPicPr>
          <p:nvPr>
            <p:ph type="pic" idx="1"/>
          </p:nvPr>
        </p:nvPicPr>
        <p:blipFill>
          <a:blip r:embed="rId3"/>
          <a:srcRect l="575" r="575"/>
          <a:stretch>
            <a:fillRect/>
          </a:stretch>
        </p:blipFill>
        <p:spPr>
          <a:xfrm>
            <a:off x="3352800" y="932647"/>
            <a:ext cx="4169679" cy="5327923"/>
          </a:xfrm>
          <a:prstGeom prst="rect">
            <a:avLst/>
          </a:prstGeom>
        </p:spPr>
      </p:pic>
      <p:sp>
        <p:nvSpPr>
          <p:cNvPr id="12" name="Oval 11">
            <a:extLst>
              <a:ext uri="{FF2B5EF4-FFF2-40B4-BE49-F238E27FC236}">
                <a16:creationId xmlns:a16="http://schemas.microsoft.com/office/drawing/2014/main" id="{7D264276-0152-4CB5-8FB7-7789EA5AC4C0}"/>
              </a:ext>
            </a:extLst>
          </p:cNvPr>
          <p:cNvSpPr/>
          <p:nvPr/>
        </p:nvSpPr>
        <p:spPr>
          <a:xfrm>
            <a:off x="5547422" y="2819400"/>
            <a:ext cx="1825531" cy="14478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Brace 12">
            <a:extLst>
              <a:ext uri="{FF2B5EF4-FFF2-40B4-BE49-F238E27FC236}">
                <a16:creationId xmlns:a16="http://schemas.microsoft.com/office/drawing/2014/main" id="{B66A516D-4DA1-47BB-8FD4-6FEA1B7B5D6C}"/>
              </a:ext>
            </a:extLst>
          </p:cNvPr>
          <p:cNvSpPr/>
          <p:nvPr/>
        </p:nvSpPr>
        <p:spPr>
          <a:xfrm>
            <a:off x="7086600" y="5270872"/>
            <a:ext cx="286354" cy="224780"/>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983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FC48A-9263-C61C-1867-AAA65BF328B5}"/>
              </a:ext>
            </a:extLst>
          </p:cNvPr>
          <p:cNvSpPr>
            <a:spLocks noGrp="1"/>
          </p:cNvSpPr>
          <p:nvPr>
            <p:ph type="title"/>
          </p:nvPr>
        </p:nvSpPr>
        <p:spPr/>
        <p:txBody>
          <a:bodyPr/>
          <a:lstStyle/>
          <a:p>
            <a:r>
              <a:rPr lang="en-US" b="1" dirty="0"/>
              <a:t>Course/Language Examples</a:t>
            </a:r>
          </a:p>
        </p:txBody>
      </p:sp>
      <p:sp>
        <p:nvSpPr>
          <p:cNvPr id="3" name="Content Placeholder 2">
            <a:extLst>
              <a:ext uri="{FF2B5EF4-FFF2-40B4-BE49-F238E27FC236}">
                <a16:creationId xmlns:a16="http://schemas.microsoft.com/office/drawing/2014/main" id="{E466391E-5BCA-D9D9-91D0-D45B90D2D43C}"/>
              </a:ext>
            </a:extLst>
          </p:cNvPr>
          <p:cNvSpPr>
            <a:spLocks noGrp="1"/>
          </p:cNvSpPr>
          <p:nvPr>
            <p:ph idx="1"/>
          </p:nvPr>
        </p:nvSpPr>
        <p:spPr>
          <a:xfrm>
            <a:off x="444062" y="1166018"/>
            <a:ext cx="8229600" cy="4525963"/>
          </a:xfrm>
        </p:spPr>
        <p:txBody>
          <a:bodyPr/>
          <a:lstStyle/>
          <a:p>
            <a:r>
              <a:rPr lang="en-US" sz="2000" b="1" i="1" dirty="0"/>
              <a:t>From Site Visit Report (D2)</a:t>
            </a:r>
            <a:r>
              <a:rPr lang="en-US" sz="2000" i="1" dirty="0"/>
              <a:t>: Competency 14 is mapped to an infographic assignment in MPH 508. During the site visit, the faculty member who teaches the course explained that in the first semester of their first year, students conduct a windshield survey of a local community. Students determine the specific needs of that community, including political, economic, or demographic issues, and focus on that community throughout their time in the program. Based on the community’s specific need, students create an infographic advocating for a solution to an identified need. The infographic is targeted at community partners. For example, in certain neighborhoods around Atlanta there is limited access to the public transportation system, Marta, because stations are distant or trains run infrequently. In this example, the student created an infographic on the need for Marta to run more frequently. </a:t>
            </a:r>
          </a:p>
        </p:txBody>
      </p:sp>
    </p:spTree>
    <p:extLst>
      <p:ext uri="{BB962C8B-B14F-4D97-AF65-F5344CB8AC3E}">
        <p14:creationId xmlns:p14="http://schemas.microsoft.com/office/powerpoint/2010/main" val="2469955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27DE1-5D18-C4DD-5F6B-993DC6FA4ACF}"/>
              </a:ext>
            </a:extLst>
          </p:cNvPr>
          <p:cNvSpPr>
            <a:spLocks noGrp="1"/>
          </p:cNvSpPr>
          <p:nvPr>
            <p:ph type="title"/>
          </p:nvPr>
        </p:nvSpPr>
        <p:spPr/>
        <p:txBody>
          <a:bodyPr/>
          <a:lstStyle/>
          <a:p>
            <a:r>
              <a:rPr lang="en-US" b="1" dirty="0"/>
              <a:t>Windshield Survey</a:t>
            </a:r>
          </a:p>
        </p:txBody>
      </p:sp>
      <p:sp>
        <p:nvSpPr>
          <p:cNvPr id="3" name="Content Placeholder 2">
            <a:extLst>
              <a:ext uri="{FF2B5EF4-FFF2-40B4-BE49-F238E27FC236}">
                <a16:creationId xmlns:a16="http://schemas.microsoft.com/office/drawing/2014/main" id="{F68C7F95-42B2-146F-BA16-5025D5680055}"/>
              </a:ext>
            </a:extLst>
          </p:cNvPr>
          <p:cNvSpPr>
            <a:spLocks noGrp="1"/>
          </p:cNvSpPr>
          <p:nvPr>
            <p:ph idx="1"/>
          </p:nvPr>
        </p:nvSpPr>
        <p:spPr/>
        <p:txBody>
          <a:bodyPr/>
          <a:lstStyle/>
          <a:p>
            <a:pPr algn="l"/>
            <a:r>
              <a:rPr lang="en-US" b="0" i="0" dirty="0">
                <a:solidFill>
                  <a:srgbClr val="000000"/>
                </a:solidFill>
                <a:effectLst/>
                <a:latin typeface="Times New Roman" panose="02020603050405020304" pitchFamily="18" charset="0"/>
              </a:rPr>
              <a:t>A windshield survey is a method of collecting data by simply observing the community while driving a car or riding public transportation. </a:t>
            </a:r>
          </a:p>
          <a:p>
            <a:pPr algn="l"/>
            <a:r>
              <a:rPr lang="en-US" b="0" i="0" dirty="0">
                <a:solidFill>
                  <a:srgbClr val="000000"/>
                </a:solidFill>
                <a:effectLst/>
                <a:latin typeface="Times New Roman" panose="02020603050405020304" pitchFamily="18" charset="0"/>
              </a:rPr>
              <a:t>Common characteristics of the community that might be observed are: people on the street, neighborhood gathering places, and the rhythm of community’s life, housing quality, and geographic boundaries.</a:t>
            </a:r>
          </a:p>
          <a:p>
            <a:pPr algn="l"/>
            <a:r>
              <a:rPr lang="en-US" b="0" i="0" dirty="0">
                <a:solidFill>
                  <a:srgbClr val="000000"/>
                </a:solidFill>
                <a:effectLst/>
                <a:latin typeface="Times New Roman" panose="02020603050405020304" pitchFamily="18" charset="0"/>
              </a:rPr>
              <a:t>Directions: Based on your visual observation as you walk or drive through your community, complete as many of the following questions as possible.</a:t>
            </a:r>
          </a:p>
          <a:p>
            <a:endParaRPr lang="en-US" dirty="0"/>
          </a:p>
        </p:txBody>
      </p:sp>
    </p:spTree>
    <p:extLst>
      <p:ext uri="{BB962C8B-B14F-4D97-AF65-F5344CB8AC3E}">
        <p14:creationId xmlns:p14="http://schemas.microsoft.com/office/powerpoint/2010/main" val="4204295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9487D-8863-B07F-0B63-5C9C7F8999C1}"/>
              </a:ext>
            </a:extLst>
          </p:cNvPr>
          <p:cNvSpPr>
            <a:spLocks noGrp="1"/>
          </p:cNvSpPr>
          <p:nvPr>
            <p:ph type="title"/>
          </p:nvPr>
        </p:nvSpPr>
        <p:spPr/>
        <p:txBody>
          <a:bodyPr/>
          <a:lstStyle/>
          <a:p>
            <a:r>
              <a:rPr lang="en-US" sz="3600" b="1" u="sng" dirty="0">
                <a:latin typeface="Times New Roman" panose="02020603050405020304" pitchFamily="18" charset="0"/>
                <a:ea typeface="Calibri" panose="020F0502020204030204" pitchFamily="34" charset="0"/>
                <a:cs typeface="Times New Roman" panose="02020603050405020304" pitchFamily="18" charset="0"/>
              </a:rPr>
              <a:t>Environment </a:t>
            </a:r>
            <a:endParaRPr lang="en-US" dirty="0"/>
          </a:p>
        </p:txBody>
      </p:sp>
      <p:sp>
        <p:nvSpPr>
          <p:cNvPr id="3" name="Content Placeholder 2">
            <a:extLst>
              <a:ext uri="{FF2B5EF4-FFF2-40B4-BE49-F238E27FC236}">
                <a16:creationId xmlns:a16="http://schemas.microsoft.com/office/drawing/2014/main" id="{3BBA46D5-2BFB-3CA3-5485-71287EC7CF91}"/>
              </a:ext>
            </a:extLst>
          </p:cNvPr>
          <p:cNvSpPr>
            <a:spLocks noGrp="1"/>
          </p:cNvSpPr>
          <p:nvPr>
            <p:ph idx="1"/>
          </p:nvPr>
        </p:nvSpPr>
        <p:spPr/>
        <p:txBody>
          <a:bodyPr/>
          <a:lstStyle/>
          <a:p>
            <a:pPr marL="0" marR="0" indent="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Physical environment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Community location (boundaries, urban/rural):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Prominent topographical features (green space/parks):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Housing (type, condition, adequacy, number of persons per dwelling, sanitation):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Businesses (nonprofit and for profit):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Safety hazards present in the environment (lack of speed bumps):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Day care facilities: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Sewage and waste disposal: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Nuisance factors (loud music, airports, wastewater plant):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Potential for disaster: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06241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BBA6-30F1-6135-ADBA-234F8455EB93}"/>
              </a:ext>
            </a:extLst>
          </p:cNvPr>
          <p:cNvSpPr>
            <a:spLocks noGrp="1"/>
          </p:cNvSpPr>
          <p:nvPr>
            <p:ph type="title"/>
          </p:nvPr>
        </p:nvSpPr>
        <p:spPr/>
        <p:txBody>
          <a:bodyPr/>
          <a:lstStyle/>
          <a:p>
            <a:r>
              <a:rPr lang="en-US" sz="3600" b="1" u="sng" dirty="0">
                <a:effectLst/>
                <a:latin typeface="Times New Roman" panose="02020603050405020304" pitchFamily="18" charset="0"/>
                <a:ea typeface="Calibri" panose="020F0502020204030204" pitchFamily="34" charset="0"/>
                <a:cs typeface="Times New Roman" panose="02020603050405020304" pitchFamily="18" charset="0"/>
              </a:rPr>
              <a:t>Psychological environment</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ADE06A96-DF70-FAFF-900B-89644FAFA944}"/>
              </a:ext>
            </a:extLst>
          </p:cNvPr>
          <p:cNvSpPr>
            <a:spLocks noGrp="1"/>
          </p:cNvSpPr>
          <p:nvPr>
            <p:ph idx="1"/>
          </p:nvPr>
        </p:nvSpPr>
        <p:spPr/>
        <p: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Prospects for the community: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Significant events in community history (</a:t>
            </a:r>
            <a:r>
              <a:rPr lang="en-US" sz="1800" dirty="0">
                <a:latin typeface="Times New Roman" panose="02020603050405020304" pitchFamily="18" charset="0"/>
                <a:ea typeface="Calibri" panose="020F0502020204030204" pitchFamily="34" charset="0"/>
                <a:cs typeface="Times New Roman" panose="02020603050405020304" pitchFamily="18" charset="0"/>
              </a:rPr>
              <a:t>e.g.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dismantling of public housing):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Interaction of groups within the community (racial tension,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etc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Protective services (adequacy, local crime rates, insurance rates):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Communication network (media, informal channels, and links to outside world):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Sources of stress in the community: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Extent of mental illness in the community: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82420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4EA1B-89D5-6295-7EED-E1DE52ABCF04}"/>
              </a:ext>
            </a:extLst>
          </p:cNvPr>
          <p:cNvSpPr>
            <a:spLocks noGrp="1"/>
          </p:cNvSpPr>
          <p:nvPr>
            <p:ph type="title"/>
          </p:nvPr>
        </p:nvSpPr>
        <p:spPr/>
        <p:txBody>
          <a:bodyPr/>
          <a:lstStyle/>
          <a:p>
            <a:r>
              <a:rPr lang="en-US" sz="3600" b="1" u="sng" dirty="0">
                <a:latin typeface="Times New Roman" panose="02020603050405020304" pitchFamily="18" charset="0"/>
                <a:ea typeface="Calibri" panose="020F0502020204030204" pitchFamily="34" charset="0"/>
                <a:cs typeface="Times New Roman" panose="02020603050405020304" pitchFamily="18" charset="0"/>
              </a:rPr>
              <a:t>Social environment</a:t>
            </a:r>
            <a:br>
              <a:rPr lang="en-US" sz="36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3D5C0AB9-6628-1200-D50D-F8C9530834B2}"/>
              </a:ext>
            </a:extLst>
          </p:cNvPr>
          <p:cNvSpPr>
            <a:spLocks noGrp="1"/>
          </p:cNvSpPr>
          <p:nvPr>
            <p:ph idx="1"/>
          </p:nvPr>
        </p:nvSpPr>
        <p:spPr/>
        <p:txBody>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Race and Ethnicity: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Education (prevailing levels, attitudes, facilities):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Government (type, effectiveness, and community officials):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Unofficial leaders (significant informants):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Political affiliations of community members: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Status of minority groups (influence, length of residence):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Language spoken by community members: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Community income levels (poverty, coverage by assistance programs):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Religion (major affiliations, programs and services, influence on health):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Culture (affiliation, influence on health):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Employment level: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Transportation (type, availability, cost, 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Social service (type, availability, adequacy, 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80308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2DE2A-413E-1DA3-17D5-AA64DF199B79}"/>
              </a:ext>
            </a:extLst>
          </p:cNvPr>
          <p:cNvSpPr>
            <a:spLocks noGrp="1"/>
          </p:cNvSpPr>
          <p:nvPr>
            <p:ph type="title"/>
          </p:nvPr>
        </p:nvSpPr>
        <p:spPr/>
        <p:txBody>
          <a:bodyPr/>
          <a:lstStyle/>
          <a:p>
            <a:r>
              <a:rPr lang="en-US" sz="3600" b="1" u="sng" dirty="0">
                <a:latin typeface="Times New Roman" panose="02020603050405020304" pitchFamily="18" charset="0"/>
                <a:ea typeface="Calibri" panose="020F0502020204030204" pitchFamily="34" charset="0"/>
                <a:cs typeface="Times New Roman" panose="02020603050405020304" pitchFamily="18" charset="0"/>
              </a:rPr>
              <a:t>Lifestyle</a:t>
            </a:r>
            <a:br>
              <a:rPr lang="en-US" sz="36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4D6BDCC-389C-A307-EC25-6969D18E3766}"/>
              </a:ext>
            </a:extLst>
          </p:cNvPr>
          <p:cNvSpPr>
            <a:spLocks noGrp="1"/>
          </p:cNvSpPr>
          <p:nvPr>
            <p:ph idx="1"/>
          </p:nvPr>
        </p:nvSpPr>
        <p:spPr/>
        <p:txBody>
          <a:bodyPr/>
          <a:lstStyle/>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Consumption patterns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Nutrition (general levels, preference, special needs, prevalence of obesity):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Alcohol (consumption patterns, extent of abuse, advertisement):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Drug use (legal and illegal):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Smoking (consumption patterns, advertisements):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Exercise (extent, type):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Occupational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Primary occupations of community members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Major employers: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Occupational hazards: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65230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Logistics</a:t>
            </a:r>
            <a:endParaRPr lang="en-US" dirty="0"/>
          </a:p>
        </p:txBody>
      </p:sp>
      <p:graphicFrame>
        <p:nvGraphicFramePr>
          <p:cNvPr id="17" name="Content Placeholder 2">
            <a:extLst>
              <a:ext uri="{FF2B5EF4-FFF2-40B4-BE49-F238E27FC236}">
                <a16:creationId xmlns:a16="http://schemas.microsoft.com/office/drawing/2014/main" id="{B02A1374-994A-4BCB-907A-5C5DADBBE35F}"/>
              </a:ext>
            </a:extLst>
          </p:cNvPr>
          <p:cNvGraphicFramePr>
            <a:graphicFrameLocks noGrp="1"/>
          </p:cNvGraphicFramePr>
          <p:nvPr>
            <p:ph sz="half" idx="1"/>
            <p:extLst>
              <p:ext uri="{D42A27DB-BD31-4B8C-83A1-F6EECF244321}">
                <p14:modId xmlns:p14="http://schemas.microsoft.com/office/powerpoint/2010/main" val="1526428958"/>
              </p:ext>
            </p:extLst>
          </p:nvPr>
        </p:nvGraphicFramePr>
        <p:xfrm>
          <a:off x="284339" y="2097229"/>
          <a:ext cx="8775770" cy="3633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5180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7C47-FE09-547B-C2E0-0161DC4698D5}"/>
              </a:ext>
            </a:extLst>
          </p:cNvPr>
          <p:cNvSpPr>
            <a:spLocks noGrp="1"/>
          </p:cNvSpPr>
          <p:nvPr>
            <p:ph type="title"/>
          </p:nvPr>
        </p:nvSpPr>
        <p:spPr/>
        <p:txBody>
          <a:bodyPr/>
          <a:lstStyle/>
          <a:p>
            <a:r>
              <a:rPr lang="en-US" sz="3600" b="1" u="sng" dirty="0">
                <a:latin typeface="Times New Roman" panose="02020603050405020304" pitchFamily="18" charset="0"/>
                <a:ea typeface="Calibri" panose="020F0502020204030204" pitchFamily="34" charset="0"/>
                <a:cs typeface="Times New Roman" panose="02020603050405020304" pitchFamily="18" charset="0"/>
              </a:rPr>
              <a:t>Health and Safety/ Health System</a:t>
            </a:r>
            <a:br>
              <a:rPr lang="en-US" sz="36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366D46B9-DE7F-0CAE-8027-F6294B5706CA}"/>
              </a:ext>
            </a:extLst>
          </p:cNvPr>
          <p:cNvSpPr>
            <a:spLocks noGrp="1"/>
          </p:cNvSpPr>
          <p:nvPr>
            <p:ph idx="1"/>
          </p:nvPr>
        </p:nvSpPr>
        <p:spPr/>
        <p:txBody>
          <a:bodyPr/>
          <a:lstStyle/>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Safety (use of cross walks, jaywalking)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Use of safety devices (seat belts, car seats, helmets):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Community attitudes towards health (definitions, support of 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00050" algn="l"/>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Health services and resources (type, availability, cost, adequacy, utilization):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00050" algn="l"/>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Personal care (availability: clinic, WIC, Planned Parenthood offices):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00050" algn="l"/>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Emergency services (availability, adequacy):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00050" algn="l"/>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Health education services (availability, adequacy):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00050" algn="l"/>
                <a:tab pos="347662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Health-care financing (extent of insurance coverage, Medicaid,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Medicare,etc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p>
        </p:txBody>
      </p:sp>
    </p:spTree>
    <p:extLst>
      <p:ext uri="{BB962C8B-B14F-4D97-AF65-F5344CB8AC3E}">
        <p14:creationId xmlns:p14="http://schemas.microsoft.com/office/powerpoint/2010/main" val="3121819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38E3-EAE4-BCC7-EFC8-624DA3B1B22D}"/>
              </a:ext>
            </a:extLst>
          </p:cNvPr>
          <p:cNvSpPr>
            <a:spLocks noGrp="1"/>
          </p:cNvSpPr>
          <p:nvPr>
            <p:ph type="title"/>
          </p:nvPr>
        </p:nvSpPr>
        <p:spPr>
          <a:xfrm>
            <a:off x="457202" y="273050"/>
            <a:ext cx="3008313" cy="1162050"/>
          </a:xfrm>
        </p:spPr>
        <p:txBody>
          <a:bodyPr anchor="b">
            <a:normAutofit/>
          </a:bodyPr>
          <a:lstStyle/>
          <a:p>
            <a:r>
              <a:rPr lang="en-US" sz="3200" dirty="0"/>
              <a:t>Key Takeaways</a:t>
            </a:r>
          </a:p>
        </p:txBody>
      </p:sp>
      <p:sp>
        <p:nvSpPr>
          <p:cNvPr id="9" name="Text Placeholder 3">
            <a:extLst>
              <a:ext uri="{FF2B5EF4-FFF2-40B4-BE49-F238E27FC236}">
                <a16:creationId xmlns:a16="http://schemas.microsoft.com/office/drawing/2014/main" id="{D63EBD61-292A-C824-AD02-43C1F90AD4A5}"/>
              </a:ext>
            </a:extLst>
          </p:cNvPr>
          <p:cNvSpPr>
            <a:spLocks noGrp="1"/>
          </p:cNvSpPr>
          <p:nvPr>
            <p:ph type="body" sz="half" idx="2"/>
          </p:nvPr>
        </p:nvSpPr>
        <p:spPr>
          <a:xfrm>
            <a:off x="457202" y="1435103"/>
            <a:ext cx="3008313" cy="4691063"/>
          </a:xfrm>
        </p:spPr>
        <p:txBody>
          <a:bodyPr/>
          <a:lstStyle/>
          <a:p>
            <a:endParaRPr lang="en-US" dirty="0"/>
          </a:p>
        </p:txBody>
      </p:sp>
      <p:graphicFrame>
        <p:nvGraphicFramePr>
          <p:cNvPr id="5" name="Content Placeholder 2">
            <a:extLst>
              <a:ext uri="{FF2B5EF4-FFF2-40B4-BE49-F238E27FC236}">
                <a16:creationId xmlns:a16="http://schemas.microsoft.com/office/drawing/2014/main" id="{CE6507B7-32A3-6CA6-F031-A1B917578E1D}"/>
              </a:ext>
            </a:extLst>
          </p:cNvPr>
          <p:cNvGraphicFramePr>
            <a:graphicFrameLocks noGrp="1"/>
          </p:cNvGraphicFramePr>
          <p:nvPr>
            <p:ph idx="1"/>
          </p:nvPr>
        </p:nvGraphicFramePr>
        <p:xfrm>
          <a:off x="3575050" y="273053"/>
          <a:ext cx="5111751" cy="5853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0236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687C4F-686F-6948-8BBC-1B03CE0459BC}"/>
              </a:ext>
            </a:extLst>
          </p:cNvPr>
          <p:cNvSpPr>
            <a:spLocks noGrp="1"/>
          </p:cNvSpPr>
          <p:nvPr>
            <p:ph type="body" sz="quarter" idx="11"/>
          </p:nvPr>
        </p:nvSpPr>
        <p:spPr>
          <a:xfrm>
            <a:off x="3399356" y="4809519"/>
            <a:ext cx="2345288" cy="221456"/>
          </a:xfrm>
        </p:spPr>
        <p:txBody>
          <a:bodyPr vert="horz" lIns="0" tIns="0" rIns="0" bIns="0" rtlCol="0" anchor="t">
            <a:normAutofit/>
          </a:bodyPr>
          <a:lstStyle/>
          <a:p>
            <a:r>
              <a:rPr lang="en-US" dirty="0">
                <a:latin typeface="Arial"/>
                <a:cs typeface="Arial"/>
              </a:rPr>
              <a:t>July 19, 2023</a:t>
            </a:r>
          </a:p>
        </p:txBody>
      </p:sp>
      <p:sp>
        <p:nvSpPr>
          <p:cNvPr id="9" name="Footer Placeholder 3">
            <a:extLst>
              <a:ext uri="{FF2B5EF4-FFF2-40B4-BE49-F238E27FC236}">
                <a16:creationId xmlns:a16="http://schemas.microsoft.com/office/drawing/2014/main" id="{2DAB97EC-059A-F741-8C7D-66388DE2D142}"/>
              </a:ext>
            </a:extLst>
          </p:cNvPr>
          <p:cNvSpPr txBox="1">
            <a:spLocks/>
          </p:cNvSpPr>
          <p:nvPr/>
        </p:nvSpPr>
        <p:spPr>
          <a:xfrm>
            <a:off x="1963637" y="3439274"/>
            <a:ext cx="5216726" cy="9442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Arial" panose="020B0604020202020204"/>
                <a:ea typeface="+mn-ea"/>
                <a:cs typeface="+mn-cs"/>
              </a:rPr>
              <a:t>Brenikki</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R. Floyd, PhD, MPH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rPr>
              <a:t>Associate Dean for Community Engagement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panose="020B0604020202020204"/>
                <a:ea typeface="+mn-ea"/>
                <a:cs typeface="+mn-cs"/>
              </a:rPr>
              <a:t>Director, Collaboratory for Health Justice</a:t>
            </a:r>
          </a:p>
        </p:txBody>
      </p:sp>
      <p:sp>
        <p:nvSpPr>
          <p:cNvPr id="4" name="Footer Placeholder 3">
            <a:extLst>
              <a:ext uri="{FF2B5EF4-FFF2-40B4-BE49-F238E27FC236}">
                <a16:creationId xmlns:a16="http://schemas.microsoft.com/office/drawing/2014/main" id="{B991F643-4786-BFE3-3426-9C6728E65170}"/>
              </a:ext>
            </a:extLst>
          </p:cNvPr>
          <p:cNvSpPr txBox="1">
            <a:spLocks/>
          </p:cNvSpPr>
          <p:nvPr/>
        </p:nvSpPr>
        <p:spPr>
          <a:xfrm>
            <a:off x="625558" y="1487977"/>
            <a:ext cx="8239873" cy="10481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Incorporating Anti-Racism into Curricula</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Council on Education for Public Health</a:t>
            </a:r>
          </a:p>
        </p:txBody>
      </p:sp>
    </p:spTree>
    <p:extLst>
      <p:ext uri="{BB962C8B-B14F-4D97-AF65-F5344CB8AC3E}">
        <p14:creationId xmlns:p14="http://schemas.microsoft.com/office/powerpoint/2010/main" val="1628754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13598-4F1E-4B68-AF67-06E3D5FE6221}"/>
              </a:ext>
            </a:extLst>
          </p:cNvPr>
          <p:cNvSpPr>
            <a:spLocks noGrp="1"/>
          </p:cNvSpPr>
          <p:nvPr>
            <p:ph type="title"/>
          </p:nvPr>
        </p:nvSpPr>
        <p:spPr>
          <a:xfrm>
            <a:off x="666866" y="688449"/>
            <a:ext cx="7406640" cy="381587"/>
          </a:xfrm>
        </p:spPr>
        <p:txBody>
          <a:bodyPr/>
          <a:lstStyle/>
          <a:p>
            <a:r>
              <a:rPr lang="en-US" b="1" dirty="0">
                <a:latin typeface="+mj-lt"/>
                <a:cs typeface="Times"/>
              </a:rPr>
              <a:t>Overview</a:t>
            </a:r>
            <a:endParaRPr lang="en-US" b="1" dirty="0">
              <a:latin typeface="+mj-lt"/>
            </a:endParaRPr>
          </a:p>
        </p:txBody>
      </p:sp>
      <p:sp>
        <p:nvSpPr>
          <p:cNvPr id="3" name="Content Placeholder 2">
            <a:extLst>
              <a:ext uri="{FF2B5EF4-FFF2-40B4-BE49-F238E27FC236}">
                <a16:creationId xmlns:a16="http://schemas.microsoft.com/office/drawing/2014/main" id="{F6F10767-FB8F-489B-9176-FDC9FCB48A35}"/>
              </a:ext>
            </a:extLst>
          </p:cNvPr>
          <p:cNvSpPr>
            <a:spLocks noGrp="1"/>
          </p:cNvSpPr>
          <p:nvPr>
            <p:ph idx="1"/>
          </p:nvPr>
        </p:nvSpPr>
        <p:spPr>
          <a:xfrm>
            <a:off x="1510903" y="1975669"/>
            <a:ext cx="6442234" cy="3031352"/>
          </a:xfrm>
        </p:spPr>
        <p:txBody>
          <a:bodyPr vert="horz" lIns="68580" tIns="34290" rIns="68580" bIns="34290" rtlCol="0" anchor="t">
            <a:normAutofit/>
          </a:bodyPr>
          <a:lstStyle/>
          <a:p>
            <a:r>
              <a:rPr lang="en-US" sz="2700" dirty="0">
                <a:solidFill>
                  <a:srgbClr val="D50032"/>
                </a:solidFill>
                <a:latin typeface="Times"/>
                <a:cs typeface="Times"/>
              </a:rPr>
              <a:t>UIC-SPH Academic Profile</a:t>
            </a:r>
          </a:p>
          <a:p>
            <a:endParaRPr lang="en-US" sz="2700" dirty="0">
              <a:solidFill>
                <a:srgbClr val="002060"/>
              </a:solidFill>
              <a:latin typeface="Times"/>
              <a:cs typeface="Times" pitchFamily="2" charset="0"/>
            </a:endParaRPr>
          </a:p>
          <a:p>
            <a:r>
              <a:rPr lang="en-US" sz="2700" dirty="0">
                <a:solidFill>
                  <a:srgbClr val="D50032"/>
                </a:solidFill>
                <a:latin typeface="Times"/>
                <a:cs typeface="Times" pitchFamily="2" charset="0"/>
              </a:rPr>
              <a:t>School-wide Assessments</a:t>
            </a:r>
          </a:p>
          <a:p>
            <a:endParaRPr lang="en-US" sz="2700" dirty="0">
              <a:solidFill>
                <a:schemeClr val="tx2"/>
              </a:solidFill>
              <a:latin typeface="Times"/>
              <a:cs typeface="Times"/>
            </a:endParaRPr>
          </a:p>
          <a:p>
            <a:r>
              <a:rPr lang="en-US" sz="2700" dirty="0" err="1">
                <a:solidFill>
                  <a:srgbClr val="D50032"/>
                </a:solidFill>
                <a:latin typeface="Times"/>
                <a:cs typeface="Times"/>
              </a:rPr>
              <a:t>CEnT</a:t>
            </a:r>
            <a:r>
              <a:rPr lang="en-US" sz="2700" dirty="0">
                <a:solidFill>
                  <a:srgbClr val="D50032"/>
                </a:solidFill>
                <a:latin typeface="Times"/>
                <a:cs typeface="Times"/>
              </a:rPr>
              <a:t> at UIC-SPH: Epidemics of Injustice </a:t>
            </a:r>
            <a:endParaRPr lang="en-US" sz="2700" dirty="0">
              <a:solidFill>
                <a:srgbClr val="D50032"/>
              </a:solidFill>
              <a:latin typeface="Times"/>
              <a:cs typeface="Times" pitchFamily="2" charset="0"/>
            </a:endParaRPr>
          </a:p>
          <a:p>
            <a:pPr marL="34290"/>
            <a:endParaRPr lang="en-US" sz="2400" dirty="0">
              <a:latin typeface="Times"/>
              <a:cs typeface="Times" pitchFamily="2" charset="0"/>
            </a:endParaRPr>
          </a:p>
        </p:txBody>
      </p:sp>
      <p:pic>
        <p:nvPicPr>
          <p:cNvPr id="5" name="Graphic 4" descr="Social network outline">
            <a:extLst>
              <a:ext uri="{FF2B5EF4-FFF2-40B4-BE49-F238E27FC236}">
                <a16:creationId xmlns:a16="http://schemas.microsoft.com/office/drawing/2014/main" id="{AAD65DEA-ED5A-6442-BC55-C14B24431C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790" y="3834818"/>
            <a:ext cx="755525" cy="755525"/>
          </a:xfrm>
          <a:prstGeom prst="rect">
            <a:avLst/>
          </a:prstGeom>
        </p:spPr>
      </p:pic>
      <p:pic>
        <p:nvPicPr>
          <p:cNvPr id="7" name="Graphic 6" descr="Teacher with solid fill">
            <a:extLst>
              <a:ext uri="{FF2B5EF4-FFF2-40B4-BE49-F238E27FC236}">
                <a16:creationId xmlns:a16="http://schemas.microsoft.com/office/drawing/2014/main" id="{115F6E44-8F72-524F-A3D6-AD43450F00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790" y="1894134"/>
            <a:ext cx="674074" cy="674074"/>
          </a:xfrm>
          <a:prstGeom prst="rect">
            <a:avLst/>
          </a:prstGeom>
        </p:spPr>
      </p:pic>
      <p:pic>
        <p:nvPicPr>
          <p:cNvPr id="9" name="Graphic 8" descr="Group of men with solid fill">
            <a:extLst>
              <a:ext uri="{FF2B5EF4-FFF2-40B4-BE49-F238E27FC236}">
                <a16:creationId xmlns:a16="http://schemas.microsoft.com/office/drawing/2014/main" id="{58C5039B-4ACE-7541-84C2-CB9A6824D6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6866" y="2813972"/>
            <a:ext cx="677373" cy="677373"/>
          </a:xfrm>
          <a:prstGeom prst="rect">
            <a:avLst/>
          </a:prstGeom>
        </p:spPr>
      </p:pic>
    </p:spTree>
    <p:extLst>
      <p:ext uri="{BB962C8B-B14F-4D97-AF65-F5344CB8AC3E}">
        <p14:creationId xmlns:p14="http://schemas.microsoft.com/office/powerpoint/2010/main" val="3677582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BEF8D-F264-64AC-C3CB-F39853DA609C}"/>
              </a:ext>
            </a:extLst>
          </p:cNvPr>
          <p:cNvSpPr>
            <a:spLocks noGrp="1"/>
          </p:cNvSpPr>
          <p:nvPr>
            <p:ph type="title"/>
          </p:nvPr>
        </p:nvSpPr>
        <p:spPr/>
        <p:txBody>
          <a:bodyPr/>
          <a:lstStyle/>
          <a:p>
            <a:r>
              <a:rPr lang="en-US" dirty="0"/>
              <a:t>UIC - SPH Academic Profile</a:t>
            </a:r>
          </a:p>
        </p:txBody>
      </p:sp>
      <p:graphicFrame>
        <p:nvGraphicFramePr>
          <p:cNvPr id="5" name="Content Placeholder 4">
            <a:extLst>
              <a:ext uri="{FF2B5EF4-FFF2-40B4-BE49-F238E27FC236}">
                <a16:creationId xmlns:a16="http://schemas.microsoft.com/office/drawing/2014/main" id="{5429C6FA-7185-E8CA-EC9A-09254019338C}"/>
              </a:ext>
            </a:extLst>
          </p:cNvPr>
          <p:cNvGraphicFramePr>
            <a:graphicFrameLocks noGrp="1"/>
          </p:cNvGraphicFramePr>
          <p:nvPr>
            <p:ph idx="1"/>
          </p:nvPr>
        </p:nvGraphicFramePr>
        <p:xfrm>
          <a:off x="152399" y="1160981"/>
          <a:ext cx="8858037" cy="51566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7060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9A385-ABBE-63A5-1B13-DE2E8CB7FACD}"/>
              </a:ext>
            </a:extLst>
          </p:cNvPr>
          <p:cNvSpPr>
            <a:spLocks noGrp="1"/>
          </p:cNvSpPr>
          <p:nvPr>
            <p:ph type="title"/>
          </p:nvPr>
        </p:nvSpPr>
        <p:spPr>
          <a:xfrm>
            <a:off x="428625" y="661220"/>
            <a:ext cx="8286749" cy="608254"/>
          </a:xfrm>
        </p:spPr>
        <p:txBody>
          <a:bodyPr>
            <a:normAutofit fontScale="90000"/>
          </a:bodyPr>
          <a:lstStyle/>
          <a:p>
            <a:r>
              <a:rPr lang="en-US" dirty="0"/>
              <a:t>UIC - SPH Academic Profile: </a:t>
            </a:r>
            <a:br>
              <a:rPr lang="en-US" dirty="0"/>
            </a:br>
            <a:r>
              <a:rPr lang="en-US" sz="2025" i="1" dirty="0"/>
              <a:t>Degrees + Concentrations</a:t>
            </a:r>
          </a:p>
        </p:txBody>
      </p:sp>
      <p:graphicFrame>
        <p:nvGraphicFramePr>
          <p:cNvPr id="5" name="Content Placeholder 4">
            <a:extLst>
              <a:ext uri="{FF2B5EF4-FFF2-40B4-BE49-F238E27FC236}">
                <a16:creationId xmlns:a16="http://schemas.microsoft.com/office/drawing/2014/main" id="{289E3EAA-BD81-2191-BE1D-CE9FDDF4A91C}"/>
              </a:ext>
            </a:extLst>
          </p:cNvPr>
          <p:cNvGraphicFramePr>
            <a:graphicFrameLocks noGrp="1"/>
          </p:cNvGraphicFramePr>
          <p:nvPr>
            <p:ph idx="1"/>
          </p:nvPr>
        </p:nvGraphicFramePr>
        <p:xfrm>
          <a:off x="195943" y="1879356"/>
          <a:ext cx="8809265" cy="4028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3">
            <a:extLst>
              <a:ext uri="{FF2B5EF4-FFF2-40B4-BE49-F238E27FC236}">
                <a16:creationId xmlns:a16="http://schemas.microsoft.com/office/drawing/2014/main" id="{093386D8-2ECB-ED55-0138-F6038AF94B05}"/>
              </a:ext>
            </a:extLst>
          </p:cNvPr>
          <p:cNvSpPr>
            <a:spLocks noGrp="1"/>
          </p:cNvSpPr>
          <p:nvPr>
            <p:ph type="ftr" sz="quarter" idx="11"/>
          </p:nvPr>
        </p:nvSpPr>
        <p:spPr>
          <a:xfrm>
            <a:off x="428625" y="6392245"/>
            <a:ext cx="733262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EOHS: Environmental and Occupational Sciences; HA: Health Administration; HPA: Health Policy &amp; Administration;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EHA: Executive Health Administration</a:t>
            </a:r>
          </a:p>
        </p:txBody>
      </p:sp>
    </p:spTree>
    <p:extLst>
      <p:ext uri="{BB962C8B-B14F-4D97-AF65-F5344CB8AC3E}">
        <p14:creationId xmlns:p14="http://schemas.microsoft.com/office/powerpoint/2010/main" val="3455105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15A04-08FA-3A8C-54C0-62F277F67129}"/>
              </a:ext>
            </a:extLst>
          </p:cNvPr>
          <p:cNvSpPr>
            <a:spLocks noGrp="1"/>
          </p:cNvSpPr>
          <p:nvPr>
            <p:ph type="title"/>
          </p:nvPr>
        </p:nvSpPr>
        <p:spPr/>
        <p:txBody>
          <a:bodyPr/>
          <a:lstStyle/>
          <a:p>
            <a:r>
              <a:rPr lang="en-US" dirty="0"/>
              <a:t>SPH Divisions</a:t>
            </a:r>
          </a:p>
        </p:txBody>
      </p:sp>
      <p:graphicFrame>
        <p:nvGraphicFramePr>
          <p:cNvPr id="5" name="Content Placeholder 4">
            <a:extLst>
              <a:ext uri="{FF2B5EF4-FFF2-40B4-BE49-F238E27FC236}">
                <a16:creationId xmlns:a16="http://schemas.microsoft.com/office/drawing/2014/main" id="{5E467DAC-7ED2-0D66-D81E-3D277CFEFC08}"/>
              </a:ext>
            </a:extLst>
          </p:cNvPr>
          <p:cNvGraphicFramePr>
            <a:graphicFrameLocks noGrp="1"/>
          </p:cNvGraphicFramePr>
          <p:nvPr>
            <p:ph idx="1"/>
          </p:nvPr>
        </p:nvGraphicFramePr>
        <p:xfrm>
          <a:off x="428625" y="1934766"/>
          <a:ext cx="8286750" cy="3368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2336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22E31-8124-7865-6491-836484112AA0}"/>
              </a:ext>
            </a:extLst>
          </p:cNvPr>
          <p:cNvSpPr>
            <a:spLocks noGrp="1"/>
          </p:cNvSpPr>
          <p:nvPr>
            <p:ph type="title"/>
          </p:nvPr>
        </p:nvSpPr>
        <p:spPr/>
        <p:txBody>
          <a:bodyPr>
            <a:normAutofit/>
          </a:bodyPr>
          <a:lstStyle/>
          <a:p>
            <a:r>
              <a:rPr lang="en-US" dirty="0"/>
              <a:t>School-wide Assessments</a:t>
            </a:r>
          </a:p>
        </p:txBody>
      </p:sp>
    </p:spTree>
    <p:extLst>
      <p:ext uri="{BB962C8B-B14F-4D97-AF65-F5344CB8AC3E}">
        <p14:creationId xmlns:p14="http://schemas.microsoft.com/office/powerpoint/2010/main" val="718529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810B-CAFD-1440-0157-96846A259878}"/>
              </a:ext>
            </a:extLst>
          </p:cNvPr>
          <p:cNvSpPr>
            <a:spLocks noGrp="1"/>
          </p:cNvSpPr>
          <p:nvPr>
            <p:ph type="title"/>
          </p:nvPr>
        </p:nvSpPr>
        <p:spPr>
          <a:xfrm>
            <a:off x="424005" y="618176"/>
            <a:ext cx="8286749" cy="746694"/>
          </a:xfrm>
        </p:spPr>
        <p:txBody>
          <a:bodyPr>
            <a:normAutofit/>
          </a:bodyPr>
          <a:lstStyle/>
          <a:p>
            <a:r>
              <a:rPr lang="en-US" i="0" u="none" strike="noStrike" dirty="0">
                <a:solidFill>
                  <a:srgbClr val="002060"/>
                </a:solidFill>
                <a:effectLst/>
                <a:latin typeface="+mj-lt"/>
              </a:rPr>
              <a:t>Incorporating Culturally Responsive Themes in </a:t>
            </a:r>
            <a:br>
              <a:rPr lang="en-US" i="0" u="none" strike="noStrike" dirty="0">
                <a:solidFill>
                  <a:srgbClr val="002060"/>
                </a:solidFill>
                <a:effectLst/>
                <a:latin typeface="+mj-lt"/>
              </a:rPr>
            </a:br>
            <a:r>
              <a:rPr lang="en-US" i="0" u="none" strike="noStrike" dirty="0">
                <a:solidFill>
                  <a:srgbClr val="002060"/>
                </a:solidFill>
                <a:effectLst/>
                <a:latin typeface="+mj-lt"/>
              </a:rPr>
              <a:t>UIC SPH Classes</a:t>
            </a:r>
            <a:endParaRPr lang="en-US" dirty="0"/>
          </a:p>
        </p:txBody>
      </p:sp>
      <p:sp>
        <p:nvSpPr>
          <p:cNvPr id="3" name="Content Placeholder 2">
            <a:extLst>
              <a:ext uri="{FF2B5EF4-FFF2-40B4-BE49-F238E27FC236}">
                <a16:creationId xmlns:a16="http://schemas.microsoft.com/office/drawing/2014/main" id="{86C47F55-5CB9-1A74-BE8E-9E0F036628B8}"/>
              </a:ext>
            </a:extLst>
          </p:cNvPr>
          <p:cNvSpPr>
            <a:spLocks noGrp="1"/>
          </p:cNvSpPr>
          <p:nvPr>
            <p:ph idx="1"/>
          </p:nvPr>
        </p:nvSpPr>
        <p:spPr>
          <a:xfrm>
            <a:off x="341744" y="1941816"/>
            <a:ext cx="8451273" cy="3646184"/>
          </a:xfrm>
        </p:spPr>
        <p:txBody>
          <a:bodyPr/>
          <a:lstStyle/>
          <a:p>
            <a:pPr marL="257175" indent="-257175">
              <a:spcBef>
                <a:spcPts val="900"/>
              </a:spcBef>
              <a:spcAft>
                <a:spcPts val="900"/>
              </a:spcAft>
              <a:buFont typeface="Wingdings" pitchFamily="2" charset="2"/>
              <a:buChar char="v"/>
            </a:pPr>
            <a:r>
              <a:rPr lang="en-US" dirty="0">
                <a:solidFill>
                  <a:srgbClr val="001E62"/>
                </a:solidFill>
              </a:rPr>
              <a:t>SPH Strategic Plan Goal 2: </a:t>
            </a:r>
            <a:r>
              <a:rPr lang="en-US" i="1" dirty="0">
                <a:solidFill>
                  <a:srgbClr val="001E62"/>
                </a:solidFill>
              </a:rPr>
              <a:t>Prioritize and cultivate a commitment to health equity, social justice and diversity and inclusion</a:t>
            </a:r>
          </a:p>
          <a:p>
            <a:pPr marL="733425" lvl="1" indent="-257175">
              <a:spcBef>
                <a:spcPts val="900"/>
              </a:spcBef>
              <a:spcAft>
                <a:spcPts val="900"/>
              </a:spcAft>
              <a:buFont typeface="Wingdings" pitchFamily="2" charset="2"/>
              <a:buChar char="v"/>
            </a:pPr>
            <a:r>
              <a:rPr lang="en-US" dirty="0">
                <a:solidFill>
                  <a:srgbClr val="001E62"/>
                </a:solidFill>
              </a:rPr>
              <a:t>Objective 2.1: Increase/enhance curricular content related to cultural competence/humility and the advancement of health equity, social justice and diversity and inclusion</a:t>
            </a:r>
          </a:p>
          <a:p>
            <a:pPr marL="733425" lvl="1" indent="-257175">
              <a:spcBef>
                <a:spcPts val="900"/>
              </a:spcBef>
              <a:spcAft>
                <a:spcPts val="900"/>
              </a:spcAft>
              <a:buFont typeface="Wingdings" pitchFamily="2" charset="2"/>
              <a:buChar char="v"/>
            </a:pPr>
            <a:r>
              <a:rPr lang="en-US" dirty="0">
                <a:solidFill>
                  <a:srgbClr val="001E62"/>
                </a:solidFill>
              </a:rPr>
              <a:t>Metric: # and % of courses that include cultural competency/humility, health equity and/or social justice as reflected in the syllabus (including community members)</a:t>
            </a:r>
          </a:p>
          <a:p>
            <a:pPr marL="729854" lvl="1" indent="-253604">
              <a:spcBef>
                <a:spcPts val="900"/>
              </a:spcBef>
              <a:spcAft>
                <a:spcPts val="900"/>
              </a:spcAft>
              <a:buFont typeface="Wingdings" pitchFamily="2" charset="2"/>
              <a:buChar char="v"/>
            </a:pPr>
            <a:r>
              <a:rPr lang="en-US" dirty="0">
                <a:solidFill>
                  <a:srgbClr val="001E62"/>
                </a:solidFill>
              </a:rPr>
              <a:t>Data sources: 1) Faculty Alignment Survey (self-reported annually)</a:t>
            </a:r>
          </a:p>
          <a:p>
            <a:pPr marL="1935956" lvl="1" indent="0">
              <a:spcBef>
                <a:spcPts val="900"/>
              </a:spcBef>
              <a:spcAft>
                <a:spcPts val="900"/>
              </a:spcAft>
              <a:buNone/>
            </a:pPr>
            <a:r>
              <a:rPr lang="en-US" dirty="0">
                <a:solidFill>
                  <a:srgbClr val="001E62"/>
                </a:solidFill>
              </a:rPr>
              <a:t>2) UIC SPH Committee on Education Programs review syllabi</a:t>
            </a:r>
          </a:p>
        </p:txBody>
      </p:sp>
    </p:spTree>
    <p:extLst>
      <p:ext uri="{BB962C8B-B14F-4D97-AF65-F5344CB8AC3E}">
        <p14:creationId xmlns:p14="http://schemas.microsoft.com/office/powerpoint/2010/main" val="3011150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81798-8BB2-1D82-E7B9-272365374650}"/>
              </a:ext>
            </a:extLst>
          </p:cNvPr>
          <p:cNvSpPr>
            <a:spLocks noGrp="1"/>
          </p:cNvSpPr>
          <p:nvPr>
            <p:ph type="title"/>
          </p:nvPr>
        </p:nvSpPr>
        <p:spPr>
          <a:xfrm>
            <a:off x="428624" y="735601"/>
            <a:ext cx="8286749" cy="811005"/>
          </a:xfrm>
        </p:spPr>
        <p:txBody>
          <a:bodyPr>
            <a:normAutofit/>
          </a:bodyPr>
          <a:lstStyle/>
          <a:p>
            <a:r>
              <a:rPr lang="en-US" i="0" u="none" strike="noStrike" dirty="0">
                <a:solidFill>
                  <a:srgbClr val="002060"/>
                </a:solidFill>
                <a:effectLst/>
                <a:latin typeface="+mj-lt"/>
              </a:rPr>
              <a:t>UIC-SPH Faculty Alignment Survey</a:t>
            </a:r>
            <a:endParaRPr lang="en-US" dirty="0">
              <a:solidFill>
                <a:srgbClr val="002060"/>
              </a:solidFill>
              <a:latin typeface="+mj-lt"/>
            </a:endParaRPr>
          </a:p>
        </p:txBody>
      </p:sp>
      <p:sp>
        <p:nvSpPr>
          <p:cNvPr id="3" name="Content Placeholder 2">
            <a:extLst>
              <a:ext uri="{FF2B5EF4-FFF2-40B4-BE49-F238E27FC236}">
                <a16:creationId xmlns:a16="http://schemas.microsoft.com/office/drawing/2014/main" id="{92E9EBB7-6DA6-DDE3-4142-3129A7EA1C18}"/>
              </a:ext>
            </a:extLst>
          </p:cNvPr>
          <p:cNvSpPr>
            <a:spLocks noGrp="1"/>
          </p:cNvSpPr>
          <p:nvPr>
            <p:ph idx="1"/>
          </p:nvPr>
        </p:nvSpPr>
        <p:spPr>
          <a:xfrm>
            <a:off x="428625" y="2054706"/>
            <a:ext cx="8286750" cy="3248419"/>
          </a:xfrm>
        </p:spPr>
        <p:txBody>
          <a:bodyPr/>
          <a:lstStyle/>
          <a:p>
            <a:pPr marL="257175" indent="-257175">
              <a:buFont typeface="Wingdings" pitchFamily="2" charset="2"/>
              <a:buChar char="v"/>
            </a:pPr>
            <a:r>
              <a:rPr lang="en-US">
                <a:solidFill>
                  <a:srgbClr val="001E62"/>
                </a:solidFill>
              </a:rPr>
              <a:t>Administered to all faculty with an appointment in SPH</a:t>
            </a:r>
          </a:p>
          <a:p>
            <a:pPr marL="257175" indent="-257175">
              <a:buFont typeface="Wingdings" pitchFamily="2" charset="2"/>
              <a:buChar char="v"/>
            </a:pPr>
            <a:r>
              <a:rPr lang="en-US">
                <a:solidFill>
                  <a:srgbClr val="001E62"/>
                </a:solidFill>
              </a:rPr>
              <a:t>Key Question:</a:t>
            </a:r>
          </a:p>
          <a:p>
            <a:pPr lvl="1" indent="0">
              <a:buNone/>
            </a:pPr>
            <a:r>
              <a:rPr lang="en-US" sz="1350">
                <a:solidFill>
                  <a:srgbClr val="001E62"/>
                </a:solidFill>
                <a:latin typeface="Calibri" panose="020F0502020204030204" pitchFamily="34" charset="0"/>
              </a:rPr>
              <a:t>“</a:t>
            </a:r>
            <a:r>
              <a:rPr lang="en-US" sz="1350" i="1">
                <a:solidFill>
                  <a:srgbClr val="001E62"/>
                </a:solidFill>
                <a:latin typeface="Calibri" panose="020F0502020204030204" pitchFamily="34" charset="0"/>
              </a:rPr>
              <a:t>Did you integrate any of the topics listed below in your course(s) this year? If yes, please enter the course(s) in the space provided (e.g., HPA 593) and briefly describe how this was done. Select all topics that apply [cultural competence/humility, health equity, social justice, and/or diversity and inclusion.”</a:t>
            </a:r>
            <a:endParaRPr lang="en-US" sz="1350" i="1">
              <a:solidFill>
                <a:srgbClr val="001E62"/>
              </a:solidFill>
            </a:endParaRPr>
          </a:p>
          <a:p>
            <a:endParaRPr lang="en-US" dirty="0"/>
          </a:p>
        </p:txBody>
      </p:sp>
      <p:sp>
        <p:nvSpPr>
          <p:cNvPr id="4" name="Footer Placeholder 3">
            <a:extLst>
              <a:ext uri="{FF2B5EF4-FFF2-40B4-BE49-F238E27FC236}">
                <a16:creationId xmlns:a16="http://schemas.microsoft.com/office/drawing/2014/main" id="{BEAF5C7F-74DE-FECD-2E48-7BABCD153A3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75757"/>
                </a:solidFill>
                <a:effectLst/>
                <a:uLnTx/>
                <a:uFillTx/>
                <a:latin typeface="Arial" panose="020B0604020202020204" pitchFamily="34" charset="0"/>
                <a:ea typeface="+mn-ea"/>
                <a:cs typeface="Arial" panose="020B0604020202020204" pitchFamily="34" charset="0"/>
              </a:rPr>
              <a:t>Data source: UIC SPH CEPH Self-Study</a:t>
            </a:r>
            <a:endParaRPr kumimoji="0" lang="en-US" sz="9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DEB00FE4-DE0D-7518-7AED-7BE7775CB423}"/>
              </a:ext>
            </a:extLst>
          </p:cNvPr>
          <p:cNvPicPr>
            <a:picLocks noChangeAspect="1"/>
          </p:cNvPicPr>
          <p:nvPr/>
        </p:nvPicPr>
        <p:blipFill>
          <a:blip r:embed="rId2"/>
          <a:stretch>
            <a:fillRect/>
          </a:stretch>
        </p:blipFill>
        <p:spPr>
          <a:xfrm>
            <a:off x="494113" y="3677441"/>
            <a:ext cx="8221261" cy="1725771"/>
          </a:xfrm>
          <a:prstGeom prst="rect">
            <a:avLst/>
          </a:prstGeom>
        </p:spPr>
      </p:pic>
    </p:spTree>
    <p:extLst>
      <p:ext uri="{BB962C8B-B14F-4D97-AF65-F5344CB8AC3E}">
        <p14:creationId xmlns:p14="http://schemas.microsoft.com/office/powerpoint/2010/main" val="1123195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A89843B1-970B-4874-B8D3-80B4AF8F6141}"/>
              </a:ext>
            </a:extLst>
          </p:cNvPr>
          <p:cNvPicPr>
            <a:picLocks noChangeAspect="1"/>
          </p:cNvPicPr>
          <p:nvPr/>
        </p:nvPicPr>
        <p:blipFill>
          <a:blip r:embed="rId3"/>
          <a:stretch>
            <a:fillRect/>
          </a:stretch>
        </p:blipFill>
        <p:spPr>
          <a:xfrm>
            <a:off x="407853" y="2121189"/>
            <a:ext cx="8178799" cy="3925822"/>
          </a:xfrm>
          <a:prstGeom prst="rect">
            <a:avLst/>
          </a:prstGeom>
        </p:spPr>
      </p:pic>
      <p:sp>
        <p:nvSpPr>
          <p:cNvPr id="10" name="Rectangle 9">
            <a:extLst>
              <a:ext uri="{FF2B5EF4-FFF2-40B4-BE49-F238E27FC236}">
                <a16:creationId xmlns:a16="http://schemas.microsoft.com/office/drawing/2014/main" id="{75C34645-C844-4F5E-9497-06597B676F7C}"/>
              </a:ext>
            </a:extLst>
          </p:cNvPr>
          <p:cNvSpPr/>
          <p:nvPr/>
        </p:nvSpPr>
        <p:spPr>
          <a:xfrm>
            <a:off x="557348" y="3079172"/>
            <a:ext cx="1905000" cy="226871"/>
          </a:xfrm>
          <a:prstGeom prst="rect">
            <a:avLst/>
          </a:prstGeom>
          <a:noFill/>
          <a:ln w="57150">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31" name="Rectangle 30">
            <a:extLst>
              <a:ext uri="{FF2B5EF4-FFF2-40B4-BE49-F238E27FC236}">
                <a16:creationId xmlns:a16="http://schemas.microsoft.com/office/drawing/2014/main" id="{58A724C6-D3A2-4AF3-973C-AA56025892C1}"/>
              </a:ext>
            </a:extLst>
          </p:cNvPr>
          <p:cNvSpPr/>
          <p:nvPr/>
        </p:nvSpPr>
        <p:spPr>
          <a:xfrm>
            <a:off x="4917889" y="4388043"/>
            <a:ext cx="1409700" cy="317500"/>
          </a:xfrm>
          <a:prstGeom prst="rect">
            <a:avLst/>
          </a:prstGeom>
          <a:noFill/>
          <a:ln w="57150">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32" name="Rectangle 31">
            <a:extLst>
              <a:ext uri="{FF2B5EF4-FFF2-40B4-BE49-F238E27FC236}">
                <a16:creationId xmlns:a16="http://schemas.microsoft.com/office/drawing/2014/main" id="{FC6D3705-FE40-4A96-9ABD-D868E8EB5AA7}"/>
              </a:ext>
            </a:extLst>
          </p:cNvPr>
          <p:cNvSpPr/>
          <p:nvPr/>
        </p:nvSpPr>
        <p:spPr>
          <a:xfrm>
            <a:off x="4572000" y="5230655"/>
            <a:ext cx="3924301" cy="816356"/>
          </a:xfrm>
          <a:prstGeom prst="rect">
            <a:avLst/>
          </a:prstGeom>
          <a:noFill/>
          <a:ln w="57150">
            <a:solidFill>
              <a:srgbClr val="3A6055"/>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33" name="Graphic 32" descr="Badge 1 with solid fill">
            <a:extLst>
              <a:ext uri="{FF2B5EF4-FFF2-40B4-BE49-F238E27FC236}">
                <a16:creationId xmlns:a16="http://schemas.microsoft.com/office/drawing/2014/main" id="{B0FAE828-BE4C-4C11-862A-48AC305DFB46}"/>
              </a:ext>
            </a:extLst>
          </p:cNvPr>
          <p:cNvPicPr>
            <a:picLocks noChangeAspect="1"/>
          </p:cNvPicPr>
          <p:nvPr/>
        </p:nvPicPr>
        <p:blipFill>
          <a:blip r:embed="rId4">
            <a:duotone>
              <a:schemeClr val="bg2">
                <a:shade val="45000"/>
                <a:satMod val="135000"/>
              </a:schemeClr>
              <a:prstClr val="white"/>
            </a:duotone>
            <a:extLst>
              <a:ext uri="{96DAC541-7B7A-43D3-8B79-37D633B846F1}">
                <asvg:svgBlip xmlns:asvg="http://schemas.microsoft.com/office/drawing/2016/SVG/main" r:embed="rId5"/>
              </a:ext>
            </a:extLst>
          </a:blip>
          <a:stretch>
            <a:fillRect/>
          </a:stretch>
        </p:blipFill>
        <p:spPr>
          <a:xfrm>
            <a:off x="2015449" y="2482778"/>
            <a:ext cx="596394" cy="596394"/>
          </a:xfrm>
          <a:prstGeom prst="rect">
            <a:avLst/>
          </a:prstGeom>
        </p:spPr>
      </p:pic>
      <p:pic>
        <p:nvPicPr>
          <p:cNvPr id="35" name="Graphic 34" descr="Badge with solid fill">
            <a:extLst>
              <a:ext uri="{FF2B5EF4-FFF2-40B4-BE49-F238E27FC236}">
                <a16:creationId xmlns:a16="http://schemas.microsoft.com/office/drawing/2014/main" id="{C6702337-CAB0-4705-8827-D4E32B902013}"/>
              </a:ext>
            </a:extLst>
          </p:cNvPr>
          <p:cNvPicPr>
            <a:picLocks noChangeAspect="1"/>
          </p:cNvPicPr>
          <p:nvPr/>
        </p:nvPicPr>
        <p:blipFill>
          <a:blip r:embed="rId6">
            <a:duotone>
              <a:schemeClr val="bg2">
                <a:shade val="45000"/>
                <a:satMod val="135000"/>
              </a:schemeClr>
              <a:prstClr val="white"/>
            </a:duotone>
            <a:extLst>
              <a:ext uri="{96DAC541-7B7A-43D3-8B79-37D633B846F1}">
                <asvg:svgBlip xmlns:asvg="http://schemas.microsoft.com/office/drawing/2016/SVG/main" r:embed="rId7"/>
              </a:ext>
            </a:extLst>
          </a:blip>
          <a:stretch>
            <a:fillRect/>
          </a:stretch>
        </p:blipFill>
        <p:spPr>
          <a:xfrm>
            <a:off x="6111792" y="3806953"/>
            <a:ext cx="581090" cy="581090"/>
          </a:xfrm>
          <a:prstGeom prst="rect">
            <a:avLst/>
          </a:prstGeom>
        </p:spPr>
      </p:pic>
      <p:pic>
        <p:nvPicPr>
          <p:cNvPr id="37" name="Graphic 36" descr="Badge 3 with solid fill">
            <a:extLst>
              <a:ext uri="{FF2B5EF4-FFF2-40B4-BE49-F238E27FC236}">
                <a16:creationId xmlns:a16="http://schemas.microsoft.com/office/drawing/2014/main" id="{87055174-3E4D-4E65-BF0A-5016B06AAB21}"/>
              </a:ext>
            </a:extLst>
          </p:cNvPr>
          <p:cNvPicPr>
            <a:picLocks noChangeAspect="1"/>
          </p:cNvPicPr>
          <p:nvPr/>
        </p:nvPicPr>
        <p:blipFill>
          <a:blip r:embed="rId8">
            <a:duotone>
              <a:schemeClr val="bg2">
                <a:shade val="45000"/>
                <a:satMod val="135000"/>
              </a:schemeClr>
              <a:prstClr val="white"/>
            </a:duotone>
            <a:extLst>
              <a:ext uri="{96DAC541-7B7A-43D3-8B79-37D633B846F1}">
                <asvg:svgBlip xmlns:asvg="http://schemas.microsoft.com/office/drawing/2016/SVG/main" r:embed="rId9"/>
              </a:ext>
            </a:extLst>
          </a:blip>
          <a:stretch>
            <a:fillRect/>
          </a:stretch>
        </p:blipFill>
        <p:spPr>
          <a:xfrm>
            <a:off x="8083177" y="4600936"/>
            <a:ext cx="652970" cy="652970"/>
          </a:xfrm>
          <a:prstGeom prst="rect">
            <a:avLst/>
          </a:prstGeom>
        </p:spPr>
      </p:pic>
      <p:sp>
        <p:nvSpPr>
          <p:cNvPr id="2" name="Title 1">
            <a:extLst>
              <a:ext uri="{FF2B5EF4-FFF2-40B4-BE49-F238E27FC236}">
                <a16:creationId xmlns:a16="http://schemas.microsoft.com/office/drawing/2014/main" id="{C09B9EC8-7279-7153-BBFC-E09AB6FE0513}"/>
              </a:ext>
            </a:extLst>
          </p:cNvPr>
          <p:cNvSpPr>
            <a:spLocks noGrp="1"/>
          </p:cNvSpPr>
          <p:nvPr>
            <p:ph type="title"/>
          </p:nvPr>
        </p:nvSpPr>
        <p:spPr>
          <a:xfrm>
            <a:off x="596900" y="810989"/>
            <a:ext cx="7989752" cy="1083329"/>
          </a:xfrm>
        </p:spPr>
        <p:txBody>
          <a:bodyPr/>
          <a:lstStyle/>
          <a:p>
            <a:r>
              <a:rPr lang="en-US" dirty="0"/>
              <a:t>Access this and past presentations</a:t>
            </a:r>
          </a:p>
        </p:txBody>
      </p:sp>
      <p:sp>
        <p:nvSpPr>
          <p:cNvPr id="3" name="Rectangle 2">
            <a:extLst>
              <a:ext uri="{FF2B5EF4-FFF2-40B4-BE49-F238E27FC236}">
                <a16:creationId xmlns:a16="http://schemas.microsoft.com/office/drawing/2014/main" id="{2EC0B972-48FC-F09A-D245-EFF8DE84AFC1}"/>
              </a:ext>
            </a:extLst>
          </p:cNvPr>
          <p:cNvSpPr>
            <a:spLocks noGrp="1" noRot="1" noMove="1" noResize="1" noEditPoints="1" noAdjustHandles="1" noChangeArrowheads="1" noChangeShapeType="1"/>
          </p:cNvSpPr>
          <p:nvPr/>
        </p:nvSpPr>
        <p:spPr>
          <a:xfrm>
            <a:off x="282633" y="5638833"/>
            <a:ext cx="482138" cy="408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6897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15131-A548-FFAE-6780-9C1467196E0E}"/>
              </a:ext>
            </a:extLst>
          </p:cNvPr>
          <p:cNvSpPr>
            <a:spLocks noGrp="1"/>
          </p:cNvSpPr>
          <p:nvPr>
            <p:ph type="title"/>
          </p:nvPr>
        </p:nvSpPr>
        <p:spPr>
          <a:xfrm>
            <a:off x="428625" y="713682"/>
            <a:ext cx="8286749" cy="811005"/>
          </a:xfrm>
        </p:spPr>
        <p:txBody>
          <a:bodyPr>
            <a:normAutofit/>
          </a:bodyPr>
          <a:lstStyle/>
          <a:p>
            <a:r>
              <a:rPr lang="en-US" dirty="0">
                <a:latin typeface="Calibri" panose="020F0502020204030204" pitchFamily="34" charset="0"/>
              </a:rPr>
              <a:t>Alumni &amp; Stakeholder Data Collection Process</a:t>
            </a:r>
            <a:endParaRPr lang="en-US" dirty="0"/>
          </a:p>
        </p:txBody>
      </p:sp>
      <p:graphicFrame>
        <p:nvGraphicFramePr>
          <p:cNvPr id="5" name="Content Placeholder 4">
            <a:extLst>
              <a:ext uri="{FF2B5EF4-FFF2-40B4-BE49-F238E27FC236}">
                <a16:creationId xmlns:a16="http://schemas.microsoft.com/office/drawing/2014/main" id="{1E201EC3-C07C-6EB2-D6AB-F1E77C1C88D3}"/>
              </a:ext>
            </a:extLst>
          </p:cNvPr>
          <p:cNvGraphicFramePr>
            <a:graphicFrameLocks noGrp="1"/>
          </p:cNvGraphicFramePr>
          <p:nvPr>
            <p:ph idx="1"/>
          </p:nvPr>
        </p:nvGraphicFramePr>
        <p:xfrm>
          <a:off x="428624" y="1934765"/>
          <a:ext cx="8458521" cy="4106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90221AD8-5A84-FCB5-A669-8FFC4D47B466}"/>
              </a:ext>
            </a:extLst>
          </p:cNvPr>
          <p:cNvSpPr txBox="1"/>
          <p:nvPr/>
        </p:nvSpPr>
        <p:spPr>
          <a:xfrm>
            <a:off x="599632" y="1829270"/>
            <a:ext cx="35372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1E62"/>
                </a:solidFill>
                <a:effectLst/>
                <a:uLnTx/>
                <a:uFillTx/>
                <a:latin typeface="Arial" panose="020B0604020202020204"/>
                <a:ea typeface="+mn-ea"/>
                <a:cs typeface="+mn-cs"/>
              </a:rPr>
              <a:t>1 FTE Academic Affairs </a:t>
            </a:r>
            <a:r>
              <a:rPr kumimoji="0" lang="en-US" sz="1500" b="0" i="0" u="none" strike="noStrike" kern="1200" cap="none" spc="0" normalizeH="0" baseline="0" noProof="0" dirty="0">
                <a:ln>
                  <a:noFill/>
                </a:ln>
                <a:solidFill>
                  <a:srgbClr val="001E62"/>
                </a:solidFill>
                <a:effectLst/>
                <a:uLnTx/>
                <a:uFillTx/>
                <a:latin typeface="Arial" panose="020B0604020202020204"/>
                <a:ea typeface="+mn-ea"/>
                <a:cs typeface="+mn-cs"/>
              </a:rPr>
              <a:t>with communication support of academic coordinators + division directors + </a:t>
            </a:r>
            <a:r>
              <a:rPr kumimoji="0" lang="en-US" sz="1500" b="1" i="0" u="none" strike="noStrike" kern="1200" cap="none" spc="0" normalizeH="0" baseline="0" noProof="0" dirty="0">
                <a:ln>
                  <a:noFill/>
                </a:ln>
                <a:solidFill>
                  <a:srgbClr val="001E62"/>
                </a:solidFill>
                <a:effectLst/>
                <a:uLnTx/>
                <a:uFillTx/>
                <a:latin typeface="Arial" panose="020B0604020202020204"/>
                <a:ea typeface="+mn-ea"/>
                <a:cs typeface="+mn-cs"/>
              </a:rPr>
              <a:t>1 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1E62"/>
                </a:solidFill>
                <a:effectLst/>
                <a:uLnTx/>
                <a:uFillTx/>
                <a:latin typeface="Arial" panose="020B0604020202020204"/>
                <a:ea typeface="+mn-ea"/>
                <a:cs typeface="+mn-cs"/>
              </a:rPr>
              <a:t>staff person</a:t>
            </a:r>
          </a:p>
        </p:txBody>
      </p:sp>
      <p:sp>
        <p:nvSpPr>
          <p:cNvPr id="8" name="TextBox 7">
            <a:extLst>
              <a:ext uri="{FF2B5EF4-FFF2-40B4-BE49-F238E27FC236}">
                <a16:creationId xmlns:a16="http://schemas.microsoft.com/office/drawing/2014/main" id="{7575E8A6-B132-2E43-5E47-5BFB68C6A174}"/>
              </a:ext>
            </a:extLst>
          </p:cNvPr>
          <p:cNvSpPr txBox="1"/>
          <p:nvPr/>
        </p:nvSpPr>
        <p:spPr>
          <a:xfrm>
            <a:off x="5500526" y="4675404"/>
            <a:ext cx="3314701"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1E62"/>
                </a:solidFill>
                <a:effectLst/>
                <a:uLnTx/>
                <a:uFillTx/>
                <a:latin typeface="Arial" panose="020B0604020202020204"/>
                <a:ea typeface="+mn-ea"/>
                <a:cs typeface="+mn-cs"/>
              </a:rPr>
              <a:t>1 FTE Executive Affairs</a:t>
            </a:r>
          </a:p>
        </p:txBody>
      </p:sp>
      <p:sp>
        <p:nvSpPr>
          <p:cNvPr id="9" name="TextBox 8">
            <a:extLst>
              <a:ext uri="{FF2B5EF4-FFF2-40B4-BE49-F238E27FC236}">
                <a16:creationId xmlns:a16="http://schemas.microsoft.com/office/drawing/2014/main" id="{B56EB0C5-CE6A-26DD-8B94-F1C8E325FDC1}"/>
              </a:ext>
            </a:extLst>
          </p:cNvPr>
          <p:cNvSpPr txBox="1"/>
          <p:nvPr/>
        </p:nvSpPr>
        <p:spPr>
          <a:xfrm>
            <a:off x="825183" y="2890808"/>
            <a:ext cx="3086100" cy="892552"/>
          </a:xfrm>
          <a:prstGeom prst="rect">
            <a:avLst/>
          </a:prstGeom>
          <a:noFill/>
        </p:spPr>
        <p:txBody>
          <a:bodyPr wrap="square" rtlCol="0">
            <a:spAutoFit/>
          </a:bodyPr>
          <a:lstStyle/>
          <a:p>
            <a:pPr marL="123825" marR="0" lvl="0"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1E62"/>
                </a:solidFill>
                <a:effectLst/>
                <a:uLnTx/>
                <a:uFillTx/>
                <a:latin typeface="Arial" panose="020B0604020202020204"/>
                <a:ea typeface="+mn-ea"/>
                <a:cs typeface="+mn-cs"/>
              </a:rPr>
              <a:t>Job Placement Survey (annual)</a:t>
            </a:r>
          </a:p>
          <a:p>
            <a:pPr marL="123825" marR="0" lvl="0"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1E62"/>
                </a:solidFill>
                <a:effectLst/>
                <a:uLnTx/>
                <a:uFillTx/>
                <a:latin typeface="Arial" panose="020B0604020202020204"/>
                <a:ea typeface="+mn-ea"/>
                <a:cs typeface="+mn-cs"/>
              </a:rPr>
              <a:t>Exit Survey (annual)</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1E62"/>
                </a:solidFill>
                <a:effectLst/>
                <a:uLnTx/>
                <a:uFillTx/>
                <a:latin typeface="Arial" panose="020B0604020202020204"/>
                <a:ea typeface="+mn-ea"/>
                <a:cs typeface="+mn-cs"/>
              </a:rPr>
              <a:t>Alumni Competency Survey (once every 3-5 </a:t>
            </a:r>
            <a:r>
              <a:rPr kumimoji="0" lang="en-US" sz="1300" b="0" i="0" u="none" strike="noStrike" kern="1200" cap="none" spc="0" normalizeH="0" baseline="0" noProof="0" dirty="0" err="1">
                <a:ln>
                  <a:noFill/>
                </a:ln>
                <a:solidFill>
                  <a:srgbClr val="001E62"/>
                </a:solidFill>
                <a:effectLst/>
                <a:uLnTx/>
                <a:uFillTx/>
                <a:latin typeface="Arial" panose="020B0604020202020204"/>
                <a:ea typeface="+mn-ea"/>
                <a:cs typeface="+mn-cs"/>
              </a:rPr>
              <a:t>yrs</a:t>
            </a:r>
            <a:r>
              <a:rPr kumimoji="0" lang="en-US" sz="1300" b="0" i="0" u="none" strike="noStrike" kern="1200" cap="none" spc="0" normalizeH="0" baseline="0" noProof="0" dirty="0">
                <a:ln>
                  <a:noFill/>
                </a:ln>
                <a:solidFill>
                  <a:srgbClr val="001E62"/>
                </a:solidFill>
                <a:effectLst/>
                <a:uLnTx/>
                <a:uFillTx/>
                <a:latin typeface="Arial" panose="020B0604020202020204"/>
                <a:ea typeface="+mn-ea"/>
                <a:cs typeface="+mn-cs"/>
              </a:rPr>
              <a:t>)</a:t>
            </a:r>
          </a:p>
        </p:txBody>
      </p:sp>
      <p:sp>
        <p:nvSpPr>
          <p:cNvPr id="10" name="TextBox 9">
            <a:extLst>
              <a:ext uri="{FF2B5EF4-FFF2-40B4-BE49-F238E27FC236}">
                <a16:creationId xmlns:a16="http://schemas.microsoft.com/office/drawing/2014/main" id="{0A535673-6E48-5645-F0A4-69F10C862087}"/>
              </a:ext>
            </a:extLst>
          </p:cNvPr>
          <p:cNvSpPr txBox="1"/>
          <p:nvPr/>
        </p:nvSpPr>
        <p:spPr>
          <a:xfrm>
            <a:off x="5536485" y="4998569"/>
            <a:ext cx="3314701" cy="523220"/>
          </a:xfrm>
          <a:prstGeom prst="rect">
            <a:avLst/>
          </a:prstGeom>
          <a:noFill/>
        </p:spPr>
        <p:txBody>
          <a:bodyPr wrap="square" rtlCol="0">
            <a:spAutoFit/>
          </a:bodyPr>
          <a:lstStyle/>
          <a:p>
            <a:pPr marL="123825" marR="0" lvl="0"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1E62"/>
                </a:solidFill>
                <a:effectLst/>
                <a:uLnTx/>
                <a:uFillTx/>
                <a:latin typeface="Arial" panose="020B0604020202020204"/>
                <a:ea typeface="+mn-ea"/>
                <a:cs typeface="+mn-cs"/>
              </a:rPr>
              <a:t>Partner Advisory Board qualitative feedback</a:t>
            </a:r>
          </a:p>
        </p:txBody>
      </p:sp>
      <p:sp>
        <p:nvSpPr>
          <p:cNvPr id="11" name="Footer Placeholder 3">
            <a:extLst>
              <a:ext uri="{FF2B5EF4-FFF2-40B4-BE49-F238E27FC236}">
                <a16:creationId xmlns:a16="http://schemas.microsoft.com/office/drawing/2014/main" id="{A1BF0559-2EB3-61FE-B36E-B3030CC0DFD3}"/>
              </a:ext>
            </a:extLst>
          </p:cNvPr>
          <p:cNvSpPr>
            <a:spLocks noGrp="1"/>
          </p:cNvSpPr>
          <p:nvPr>
            <p:ph type="ftr" sz="quarter" idx="11"/>
          </p:nvPr>
        </p:nvSpPr>
        <p:spPr>
          <a:xfrm>
            <a:off x="428625" y="6430524"/>
            <a:ext cx="3086100"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Data source: UIC SPH CEPH Self-Study</a:t>
            </a:r>
          </a:p>
        </p:txBody>
      </p:sp>
    </p:spTree>
    <p:extLst>
      <p:ext uri="{BB962C8B-B14F-4D97-AF65-F5344CB8AC3E}">
        <p14:creationId xmlns:p14="http://schemas.microsoft.com/office/powerpoint/2010/main" val="2271130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14B081-8604-F358-5AA4-C9C65ECD80CC}"/>
              </a:ext>
            </a:extLst>
          </p:cNvPr>
          <p:cNvSpPr>
            <a:spLocks noGrp="1"/>
          </p:cNvSpPr>
          <p:nvPr>
            <p:ph type="title"/>
          </p:nvPr>
        </p:nvSpPr>
        <p:spPr>
          <a:xfrm>
            <a:off x="90652" y="2936930"/>
            <a:ext cx="4838537" cy="984138"/>
          </a:xfrm>
        </p:spPr>
        <p:txBody>
          <a:bodyPr>
            <a:normAutofit fontScale="90000"/>
          </a:bodyPr>
          <a:lstStyle/>
          <a:p>
            <a:pPr algn="l">
              <a:lnSpc>
                <a:spcPct val="100000"/>
              </a:lnSpc>
              <a:spcBef>
                <a:spcPts val="450"/>
              </a:spcBef>
            </a:pPr>
            <a:r>
              <a:rPr lang="en-US" sz="2775" dirty="0"/>
              <a:t>Community-engaged Teaching:</a:t>
            </a:r>
            <a:br>
              <a:rPr lang="en-US" dirty="0"/>
            </a:br>
            <a:r>
              <a:rPr lang="en-US" dirty="0"/>
              <a:t>Epidemics of Injustice</a:t>
            </a:r>
          </a:p>
        </p:txBody>
      </p:sp>
      <p:pic>
        <p:nvPicPr>
          <p:cNvPr id="2" name="Google Shape;843;p6">
            <a:extLst>
              <a:ext uri="{FF2B5EF4-FFF2-40B4-BE49-F238E27FC236}">
                <a16:creationId xmlns:a16="http://schemas.microsoft.com/office/drawing/2014/main" id="{CA65A29E-02DB-D03C-A849-A1A276EFD17A}"/>
              </a:ext>
            </a:extLst>
          </p:cNvPr>
          <p:cNvPicPr preferRelativeResize="0"/>
          <p:nvPr/>
        </p:nvPicPr>
        <p:blipFill rotWithShape="1">
          <a:blip r:embed="rId2">
            <a:alphaModFix/>
          </a:blip>
          <a:srcRect/>
          <a:stretch/>
        </p:blipFill>
        <p:spPr>
          <a:xfrm>
            <a:off x="4929189" y="609600"/>
            <a:ext cx="4214811" cy="5243432"/>
          </a:xfrm>
          <a:prstGeom prst="rect">
            <a:avLst/>
          </a:prstGeom>
          <a:noFill/>
          <a:ln>
            <a:noFill/>
          </a:ln>
        </p:spPr>
      </p:pic>
    </p:spTree>
    <p:extLst>
      <p:ext uri="{BB962C8B-B14F-4D97-AF65-F5344CB8AC3E}">
        <p14:creationId xmlns:p14="http://schemas.microsoft.com/office/powerpoint/2010/main" val="3559562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3" name="Google Shape;813;p2"/>
          <p:cNvSpPr txBox="1">
            <a:spLocks noGrp="1"/>
          </p:cNvSpPr>
          <p:nvPr>
            <p:ph type="body" idx="4"/>
          </p:nvPr>
        </p:nvSpPr>
        <p:spPr>
          <a:xfrm>
            <a:off x="3324226" y="1714500"/>
            <a:ext cx="5391149" cy="4019550"/>
          </a:xfrm>
          <a:prstGeom prst="rect">
            <a:avLst/>
          </a:prstGeom>
          <a:noFill/>
          <a:ln>
            <a:noFill/>
          </a:ln>
        </p:spPr>
        <p:txBody>
          <a:bodyPr spcFirstLastPara="1" vert="horz" wrap="square" lIns="0" tIns="0" rIns="0" bIns="0" rtlCol="0" anchor="t" anchorCtr="0">
            <a:normAutofit/>
          </a:bodyPr>
          <a:lstStyle/>
          <a:p>
            <a:pPr marL="223838" lvl="1" indent="-214313">
              <a:spcBef>
                <a:spcPts val="0"/>
              </a:spcBef>
              <a:buSzPts val="1800"/>
              <a:buFont typeface="Arial" panose="020B0604020202020204" pitchFamily="34" charset="0"/>
              <a:buChar char="•"/>
            </a:pPr>
            <a:r>
              <a:rPr lang="en-US" sz="1350" b="1" dirty="0">
                <a:solidFill>
                  <a:srgbClr val="000000"/>
                </a:solidFill>
                <a:latin typeface="Calibri"/>
                <a:ea typeface="Calibri"/>
                <a:cs typeface="Calibri"/>
                <a:sym typeface="Calibri"/>
              </a:rPr>
              <a:t>Co-created </a:t>
            </a:r>
            <a:r>
              <a:rPr lang="en-US" sz="1350" dirty="0">
                <a:solidFill>
                  <a:srgbClr val="000000"/>
                </a:solidFill>
                <a:latin typeface="Calibri"/>
                <a:ea typeface="Calibri"/>
                <a:cs typeface="Calibri"/>
                <a:sym typeface="Calibri"/>
              </a:rPr>
              <a:t>by members of </a:t>
            </a:r>
            <a:r>
              <a:rPr lang="en-US" sz="1350" b="1" dirty="0">
                <a:solidFill>
                  <a:srgbClr val="000000"/>
                </a:solidFill>
                <a:latin typeface="Calibri"/>
                <a:ea typeface="Calibri"/>
                <a:cs typeface="Calibri"/>
                <a:sym typeface="Calibri"/>
              </a:rPr>
              <a:t>Radical Public Health and SPH graduate students and faculty </a:t>
            </a:r>
            <a:r>
              <a:rPr lang="en-US" sz="1350" dirty="0">
                <a:solidFill>
                  <a:srgbClr val="000000"/>
                </a:solidFill>
                <a:latin typeface="Calibri"/>
                <a:ea typeface="Calibri"/>
                <a:cs typeface="Calibri"/>
                <a:sym typeface="Calibri"/>
              </a:rPr>
              <a:t>who were brought together in 2018 by a sense of urgency to address ongoing threats to democracy, social justice, and the public’s health. </a:t>
            </a:r>
          </a:p>
          <a:p>
            <a:pPr marL="223838" lvl="1" indent="-214313">
              <a:spcBef>
                <a:spcPts val="0"/>
              </a:spcBef>
              <a:buSzPts val="1800"/>
              <a:buFont typeface="Arial" panose="020B0604020202020204" pitchFamily="34" charset="0"/>
              <a:buChar char="•"/>
            </a:pPr>
            <a:endParaRPr lang="en-US" sz="1350" dirty="0">
              <a:solidFill>
                <a:srgbClr val="000000"/>
              </a:solidFill>
              <a:latin typeface="Calibri"/>
              <a:ea typeface="Calibri"/>
              <a:cs typeface="Calibri"/>
              <a:sym typeface="Calibri"/>
            </a:endParaRPr>
          </a:p>
          <a:p>
            <a:pPr marL="223838" lvl="1" indent="-214313">
              <a:spcBef>
                <a:spcPts val="0"/>
              </a:spcBef>
              <a:buSzPts val="1800"/>
              <a:buFont typeface="Arial" panose="020B0604020202020204" pitchFamily="34" charset="0"/>
              <a:buChar char="•"/>
            </a:pPr>
            <a:r>
              <a:rPr lang="en-US" sz="1350" dirty="0">
                <a:solidFill>
                  <a:srgbClr val="000000"/>
                </a:solidFill>
                <a:latin typeface="Calibri"/>
                <a:ea typeface="Calibri"/>
                <a:cs typeface="Calibri"/>
                <a:sym typeface="Calibri"/>
              </a:rPr>
              <a:t>This course </a:t>
            </a:r>
            <a:r>
              <a:rPr lang="en-US" sz="1350" b="1" dirty="0">
                <a:solidFill>
                  <a:srgbClr val="000000"/>
                </a:solidFill>
                <a:latin typeface="Calibri"/>
                <a:ea typeface="Calibri"/>
                <a:cs typeface="Calibri"/>
                <a:sym typeface="Calibri"/>
              </a:rPr>
              <a:t>focuses on the historical, social, cultural, and political factors related to the historical and contemporary health, and the historical and contemporary resistance and rebellion through public health</a:t>
            </a:r>
            <a:r>
              <a:rPr lang="en-US" sz="1350" dirty="0">
                <a:solidFill>
                  <a:srgbClr val="000000"/>
                </a:solidFill>
                <a:latin typeface="Calibri"/>
                <a:ea typeface="Calibri"/>
                <a:cs typeface="Calibri"/>
                <a:sym typeface="Calibri"/>
              </a:rPr>
              <a:t>, as seen through interdisciplinary and cross-movement work. </a:t>
            </a:r>
          </a:p>
          <a:p>
            <a:pPr marL="9525" lvl="1" indent="0">
              <a:spcBef>
                <a:spcPts val="0"/>
              </a:spcBef>
              <a:buSzPts val="1800"/>
            </a:pPr>
            <a:endParaRPr lang="en-US" sz="1350" dirty="0">
              <a:solidFill>
                <a:srgbClr val="000000"/>
              </a:solidFill>
              <a:latin typeface="Calibri"/>
              <a:ea typeface="Calibri"/>
              <a:cs typeface="Calibri"/>
              <a:sym typeface="Calibri"/>
            </a:endParaRPr>
          </a:p>
          <a:p>
            <a:pPr marL="223838" lvl="1" indent="-214313">
              <a:spcBef>
                <a:spcPts val="0"/>
              </a:spcBef>
              <a:buSzPts val="1800"/>
              <a:buFont typeface="Arial" panose="020B0604020202020204" pitchFamily="34" charset="0"/>
              <a:buChar char="•"/>
            </a:pPr>
            <a:r>
              <a:rPr lang="en-US" sz="1350" dirty="0">
                <a:solidFill>
                  <a:srgbClr val="000000"/>
                </a:solidFill>
                <a:latin typeface="Calibri"/>
                <a:ea typeface="Calibri"/>
                <a:cs typeface="Calibri"/>
                <a:sym typeface="Calibri"/>
              </a:rPr>
              <a:t>This course provides a </a:t>
            </a:r>
            <a:r>
              <a:rPr lang="en-US" sz="1350" b="1" dirty="0">
                <a:solidFill>
                  <a:srgbClr val="000000"/>
                </a:solidFill>
                <a:latin typeface="Calibri"/>
                <a:ea typeface="Calibri"/>
                <a:cs typeface="Calibri"/>
                <a:sym typeface="Calibri"/>
              </a:rPr>
              <a:t>historical understanding of structural and socioeconomic determinants of health and points to both modern and historical examples of how we can leverage our work for advocacy</a:t>
            </a:r>
            <a:r>
              <a:rPr lang="en-US" sz="1350" dirty="0">
                <a:solidFill>
                  <a:srgbClr val="000000"/>
                </a:solidFill>
                <a:latin typeface="Calibri"/>
                <a:ea typeface="Calibri"/>
                <a:cs typeface="Calibri"/>
                <a:sym typeface="Calibri"/>
              </a:rPr>
              <a:t>. </a:t>
            </a:r>
          </a:p>
          <a:p>
            <a:pPr marL="223838" lvl="1" indent="-214313">
              <a:spcBef>
                <a:spcPts val="0"/>
              </a:spcBef>
              <a:buSzPts val="1800"/>
              <a:buFont typeface="Arial" panose="020B0604020202020204" pitchFamily="34" charset="0"/>
              <a:buChar char="•"/>
            </a:pPr>
            <a:endParaRPr lang="en-US" sz="1350" dirty="0">
              <a:solidFill>
                <a:srgbClr val="000000"/>
              </a:solidFill>
              <a:latin typeface="Calibri"/>
              <a:ea typeface="Calibri"/>
              <a:cs typeface="Calibri"/>
              <a:sym typeface="Calibri"/>
            </a:endParaRPr>
          </a:p>
          <a:p>
            <a:pPr marL="223838" lvl="1" indent="-214313">
              <a:spcBef>
                <a:spcPts val="0"/>
              </a:spcBef>
              <a:buSzPts val="1800"/>
              <a:buFont typeface="Arial" panose="020B0604020202020204" pitchFamily="34" charset="0"/>
              <a:buChar char="•"/>
            </a:pPr>
            <a:r>
              <a:rPr lang="en-US" sz="1350" dirty="0">
                <a:solidFill>
                  <a:srgbClr val="000000"/>
                </a:solidFill>
                <a:latin typeface="Calibri"/>
                <a:ea typeface="Calibri"/>
                <a:cs typeface="Calibri"/>
                <a:sym typeface="Calibri"/>
              </a:rPr>
              <a:t>Through guest lecturers and action labs, students learn from others’ experiences and workshop tangible skills that </a:t>
            </a:r>
            <a:r>
              <a:rPr lang="en-US" sz="1350" b="1" dirty="0">
                <a:solidFill>
                  <a:srgbClr val="000000"/>
                </a:solidFill>
                <a:latin typeface="Calibri"/>
                <a:ea typeface="Calibri"/>
                <a:cs typeface="Calibri"/>
                <a:sym typeface="Calibri"/>
              </a:rPr>
              <a:t>will prepare them to engage in action and advocacy with others across disciplines and sectors</a:t>
            </a:r>
            <a:r>
              <a:rPr lang="en-US" sz="1350" dirty="0">
                <a:solidFill>
                  <a:srgbClr val="000000"/>
                </a:solidFill>
                <a:latin typeface="Calibri"/>
                <a:ea typeface="Calibri"/>
                <a:cs typeface="Calibri"/>
                <a:sym typeface="Calibri"/>
              </a:rPr>
              <a:t>.</a:t>
            </a:r>
          </a:p>
          <a:p>
            <a:pPr marL="223838" lvl="1" indent="-214313">
              <a:spcBef>
                <a:spcPts val="0"/>
              </a:spcBef>
              <a:buSzPts val="1800"/>
              <a:buFont typeface="Arial" panose="020B0604020202020204" pitchFamily="34" charset="0"/>
              <a:buChar char="•"/>
            </a:pPr>
            <a:endParaRPr lang="en-US" sz="1350" dirty="0">
              <a:solidFill>
                <a:srgbClr val="000000"/>
              </a:solidFill>
              <a:latin typeface="Calibri"/>
              <a:ea typeface="Calibri"/>
              <a:cs typeface="Calibri"/>
              <a:sym typeface="Calibri"/>
            </a:endParaRPr>
          </a:p>
          <a:p>
            <a:pPr marL="223838" lvl="1" indent="-214313">
              <a:spcBef>
                <a:spcPts val="0"/>
              </a:spcBef>
              <a:buSzPts val="1800"/>
              <a:buFont typeface="Arial" panose="020B0604020202020204" pitchFamily="34" charset="0"/>
              <a:buChar char="•"/>
            </a:pPr>
            <a:r>
              <a:rPr lang="en-US" sz="1350" dirty="0">
                <a:solidFill>
                  <a:srgbClr val="000000"/>
                </a:solidFill>
                <a:latin typeface="Calibri"/>
                <a:ea typeface="Calibri"/>
                <a:cs typeface="Calibri"/>
                <a:sym typeface="Calibri"/>
              </a:rPr>
              <a:t>Supported by the </a:t>
            </a:r>
            <a:r>
              <a:rPr lang="en-US" sz="1350" b="1" dirty="0">
                <a:solidFill>
                  <a:srgbClr val="000000"/>
                </a:solidFill>
                <a:latin typeface="Calibri"/>
                <a:ea typeface="Calibri"/>
                <a:cs typeface="Calibri"/>
                <a:sym typeface="Calibri"/>
              </a:rPr>
              <a:t>Collaboratory for Health Justice (CHJ)</a:t>
            </a:r>
          </a:p>
        </p:txBody>
      </p:sp>
      <p:sp>
        <p:nvSpPr>
          <p:cNvPr id="4" name="Google Shape;812;p2">
            <a:extLst>
              <a:ext uri="{FF2B5EF4-FFF2-40B4-BE49-F238E27FC236}">
                <a16:creationId xmlns:a16="http://schemas.microsoft.com/office/drawing/2014/main" id="{FB57B291-9A29-304E-1E0A-954A1A4242A3}"/>
              </a:ext>
            </a:extLst>
          </p:cNvPr>
          <p:cNvSpPr txBox="1">
            <a:spLocks/>
          </p:cNvSpPr>
          <p:nvPr/>
        </p:nvSpPr>
        <p:spPr>
          <a:xfrm>
            <a:off x="3324226" y="1106247"/>
            <a:ext cx="4981575" cy="608254"/>
          </a:xfrm>
          <a:prstGeom prst="rect">
            <a:avLst/>
          </a:prstGeom>
        </p:spPr>
        <p:txBody>
          <a:bodyPr spcFirstLastPara="1" lIns="0" tIns="0" rIns="0" bIns="0" anchor="t" anchorCtr="0">
            <a:normAutofit/>
          </a:bodyPr>
          <a:lstStyle>
            <a:lvl1pPr algn="l" defTabSz="914400" rtl="0" eaLnBrk="1" latinLnBrk="0" hangingPunct="1">
              <a:lnSpc>
                <a:spcPct val="90000"/>
              </a:lnSpc>
              <a:spcBef>
                <a:spcPct val="0"/>
              </a:spcBef>
              <a:buNone/>
              <a:defRPr sz="3600" b="1" i="0" kern="1200">
                <a:solidFill>
                  <a:srgbClr val="001E6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
                <a:srgbClr val="FFFFFF"/>
              </a:buClr>
              <a:buSzPts val="3600"/>
              <a:buFontTx/>
              <a:buNone/>
              <a:tabLst/>
              <a:defRPr/>
            </a:pPr>
            <a:r>
              <a:rPr kumimoji="0" lang="en-US" sz="2700" b="1" i="0" u="none" strike="noStrike" kern="1200" cap="none" spc="0" normalizeH="0" baseline="0" noProof="0" dirty="0">
                <a:ln>
                  <a:noFill/>
                </a:ln>
                <a:solidFill>
                  <a:srgbClr val="001E62"/>
                </a:solidFill>
                <a:effectLst/>
                <a:uLnTx/>
                <a:uFillTx/>
                <a:latin typeface="Arial" panose="020B0604020202020204" pitchFamily="34" charset="0"/>
                <a:ea typeface="+mj-ea"/>
                <a:cs typeface="+mj-cs"/>
              </a:rPr>
              <a:t>Epidemics of Injustice</a:t>
            </a:r>
          </a:p>
        </p:txBody>
      </p:sp>
      <p:pic>
        <p:nvPicPr>
          <p:cNvPr id="7" name="Google Shape;819;p3" descr="Text&#10;&#10;Description automatically generated">
            <a:extLst>
              <a:ext uri="{FF2B5EF4-FFF2-40B4-BE49-F238E27FC236}">
                <a16:creationId xmlns:a16="http://schemas.microsoft.com/office/drawing/2014/main" id="{CD6C1F4D-9509-2646-C51D-51BA95C193C3}"/>
              </a:ext>
            </a:extLst>
          </p:cNvPr>
          <p:cNvPicPr preferRelativeResize="0">
            <a:picLocks/>
          </p:cNvPicPr>
          <p:nvPr/>
        </p:nvPicPr>
        <p:blipFill rotWithShape="1">
          <a:blip r:embed="rId3">
            <a:alphaModFix/>
          </a:blip>
          <a:srcRect l="5053" r="4426" b="-5658"/>
          <a:stretch/>
        </p:blipFill>
        <p:spPr>
          <a:xfrm>
            <a:off x="577987" y="1782487"/>
            <a:ext cx="1986611" cy="2068157"/>
          </a:xfrm>
          <a:prstGeom prst="rect">
            <a:avLst/>
          </a:prstGeom>
          <a:solidFill>
            <a:schemeClr val="lt1"/>
          </a:solidFill>
          <a:ln>
            <a:noFill/>
          </a:ln>
        </p:spPr>
      </p:pic>
      <p:pic>
        <p:nvPicPr>
          <p:cNvPr id="8" name="Google Shape;820;p3" descr="A picture containing text&#10;&#10;Description automatically generated">
            <a:extLst>
              <a:ext uri="{FF2B5EF4-FFF2-40B4-BE49-F238E27FC236}">
                <a16:creationId xmlns:a16="http://schemas.microsoft.com/office/drawing/2014/main" id="{C0EA4A32-4E3A-DD0B-36A7-49BCE0A5F66C}"/>
              </a:ext>
            </a:extLst>
          </p:cNvPr>
          <p:cNvPicPr preferRelativeResize="0">
            <a:picLocks/>
          </p:cNvPicPr>
          <p:nvPr/>
        </p:nvPicPr>
        <p:blipFill rotWithShape="1">
          <a:blip r:embed="rId4">
            <a:alphaModFix/>
          </a:blip>
          <a:srcRect l="3340" r="1560"/>
          <a:stretch/>
        </p:blipFill>
        <p:spPr>
          <a:xfrm>
            <a:off x="76200" y="4219576"/>
            <a:ext cx="2990188" cy="855938"/>
          </a:xfrm>
          <a:prstGeom prst="rect">
            <a:avLst/>
          </a:prstGeom>
          <a:solidFill>
            <a:schemeClr val="lt1"/>
          </a:solidFill>
          <a:ln>
            <a:noFill/>
          </a:ln>
        </p:spPr>
      </p:pic>
    </p:spTree>
    <p:extLst>
      <p:ext uri="{BB962C8B-B14F-4D97-AF65-F5344CB8AC3E}">
        <p14:creationId xmlns:p14="http://schemas.microsoft.com/office/powerpoint/2010/main" val="2098081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4"/>
          <p:cNvSpPr txBox="1">
            <a:spLocks noGrp="1"/>
          </p:cNvSpPr>
          <p:nvPr>
            <p:ph type="title"/>
          </p:nvPr>
        </p:nvSpPr>
        <p:spPr>
          <a:xfrm>
            <a:off x="428625" y="803171"/>
            <a:ext cx="8286749" cy="608254"/>
          </a:xfrm>
          <a:prstGeom prst="rect">
            <a:avLst/>
          </a:prstGeom>
          <a:noFill/>
          <a:ln>
            <a:noFill/>
          </a:ln>
        </p:spPr>
        <p:txBody>
          <a:bodyPr spcFirstLastPara="1" vert="horz" wrap="square" lIns="0" tIns="0" rIns="0" bIns="0" rtlCol="0" anchor="t" anchorCtr="0">
            <a:normAutofit/>
          </a:bodyPr>
          <a:lstStyle/>
          <a:p>
            <a:pPr>
              <a:spcBef>
                <a:spcPts val="0"/>
              </a:spcBef>
              <a:buClr>
                <a:srgbClr val="001E62"/>
              </a:buClr>
              <a:buSzPts val="3600"/>
            </a:pPr>
            <a:r>
              <a:rPr lang="en-US" dirty="0"/>
              <a:t>Class Format</a:t>
            </a:r>
            <a:endParaRPr dirty="0"/>
          </a:p>
        </p:txBody>
      </p:sp>
      <p:sp>
        <p:nvSpPr>
          <p:cNvPr id="828" name="Google Shape;828;p4"/>
          <p:cNvSpPr txBox="1">
            <a:spLocks noGrp="1"/>
          </p:cNvSpPr>
          <p:nvPr>
            <p:ph type="body" idx="1"/>
          </p:nvPr>
        </p:nvSpPr>
        <p:spPr>
          <a:xfrm>
            <a:off x="428625" y="1786110"/>
            <a:ext cx="5029192" cy="3532264"/>
          </a:xfrm>
          <a:prstGeom prst="rect">
            <a:avLst/>
          </a:prstGeom>
          <a:noFill/>
          <a:ln>
            <a:noFill/>
          </a:ln>
        </p:spPr>
        <p:txBody>
          <a:bodyPr spcFirstLastPara="1" vert="horz" wrap="square" lIns="0" tIns="0" rIns="0" bIns="0" rtlCol="0" anchor="t" anchorCtr="0">
            <a:noAutofit/>
          </a:bodyPr>
          <a:lstStyle/>
          <a:p>
            <a:pPr marL="257175" indent="-257175">
              <a:spcBef>
                <a:spcPts val="0"/>
              </a:spcBef>
              <a:spcAft>
                <a:spcPts val="900"/>
              </a:spcAft>
              <a:buClr>
                <a:srgbClr val="000000"/>
              </a:buClr>
              <a:buSzPts val="2400"/>
              <a:buFont typeface="Wingdings" pitchFamily="2" charset="2"/>
              <a:buChar char="v"/>
            </a:pPr>
            <a:r>
              <a:rPr lang="en-US" sz="1650" dirty="0">
                <a:solidFill>
                  <a:srgbClr val="000000"/>
                </a:solidFill>
                <a:latin typeface="Calibri"/>
                <a:ea typeface="Calibri"/>
                <a:cs typeface="Calibri"/>
                <a:sym typeface="Calibri"/>
              </a:rPr>
              <a:t>Two credit-hour course taught during the spring semester</a:t>
            </a:r>
          </a:p>
          <a:p>
            <a:pPr marL="257175" indent="-257175">
              <a:spcBef>
                <a:spcPts val="0"/>
              </a:spcBef>
              <a:spcAft>
                <a:spcPts val="900"/>
              </a:spcAft>
              <a:buClr>
                <a:srgbClr val="000000"/>
              </a:buClr>
              <a:buSzPts val="2400"/>
              <a:buFont typeface="Wingdings" pitchFamily="2" charset="2"/>
              <a:buChar char="v"/>
            </a:pPr>
            <a:r>
              <a:rPr lang="en-US" sz="1650" dirty="0">
                <a:solidFill>
                  <a:srgbClr val="000000"/>
                </a:solidFill>
                <a:latin typeface="Calibri"/>
                <a:ea typeface="Calibri"/>
                <a:cs typeface="Calibri"/>
                <a:sym typeface="Calibri"/>
              </a:rPr>
              <a:t>Initially taught in-person but transitioned to virtual due to the pandemic</a:t>
            </a:r>
          </a:p>
          <a:p>
            <a:pPr marL="257175" indent="-257175">
              <a:spcBef>
                <a:spcPts val="0"/>
              </a:spcBef>
              <a:buClr>
                <a:srgbClr val="000000"/>
              </a:buClr>
              <a:buSzPts val="2400"/>
              <a:buFont typeface="Wingdings" pitchFamily="2" charset="2"/>
              <a:buChar char="v"/>
            </a:pPr>
            <a:r>
              <a:rPr lang="en-US" sz="1650" dirty="0">
                <a:solidFill>
                  <a:srgbClr val="000000"/>
                </a:solidFill>
                <a:latin typeface="Calibri"/>
                <a:ea typeface="Calibri"/>
                <a:cs typeface="Calibri"/>
                <a:sym typeface="Calibri"/>
              </a:rPr>
              <a:t>Course length: 2 hours (5:30 PM – 7:30 PM CST)</a:t>
            </a:r>
          </a:p>
          <a:p>
            <a:pPr marL="381000" lvl="1" indent="-123825">
              <a:spcBef>
                <a:spcPts val="0"/>
              </a:spcBef>
              <a:buClr>
                <a:srgbClr val="000000"/>
              </a:buClr>
              <a:buSzPts val="2400"/>
            </a:pPr>
            <a:r>
              <a:rPr lang="en-US" b="1" i="1" u="none" strike="noStrike" dirty="0">
                <a:solidFill>
                  <a:srgbClr val="000000"/>
                </a:solidFill>
                <a:latin typeface="Calibri"/>
                <a:ea typeface="Calibri"/>
                <a:cs typeface="Calibri"/>
                <a:sym typeface="Calibri"/>
              </a:rPr>
              <a:t>Guest Speaker Session</a:t>
            </a:r>
            <a:r>
              <a:rPr lang="en-US" i="1" u="none" strike="noStrike" dirty="0">
                <a:solidFill>
                  <a:srgbClr val="000000"/>
                </a:solidFill>
                <a:latin typeface="Calibri"/>
                <a:ea typeface="Calibri"/>
                <a:cs typeface="Calibri"/>
                <a:sym typeface="Calibri"/>
              </a:rPr>
              <a:t>: first hour </a:t>
            </a:r>
            <a:r>
              <a:rPr lang="en-US" b="0" i="1" u="none" strike="noStrike" dirty="0">
                <a:solidFill>
                  <a:srgbClr val="000000"/>
                </a:solidFill>
                <a:latin typeface="Calibri"/>
                <a:ea typeface="Calibri"/>
                <a:cs typeface="Calibri"/>
                <a:sym typeface="Calibri"/>
              </a:rPr>
              <a:t>we host guest speakers to present to the class and community members are invited to join.</a:t>
            </a:r>
            <a:endParaRPr lang="en-US" i="1" dirty="0">
              <a:sym typeface="Calibri"/>
            </a:endParaRPr>
          </a:p>
          <a:p>
            <a:pPr marL="381000" lvl="1" indent="-123825">
              <a:spcBef>
                <a:spcPts val="0"/>
              </a:spcBef>
              <a:buClr>
                <a:srgbClr val="000000"/>
              </a:buClr>
              <a:buSzPts val="2400"/>
            </a:pPr>
            <a:r>
              <a:rPr lang="en-US" b="1" i="1" dirty="0">
                <a:solidFill>
                  <a:srgbClr val="000000"/>
                </a:solidFill>
                <a:latin typeface="Calibri"/>
                <a:ea typeface="Calibri"/>
                <a:cs typeface="Calibri"/>
                <a:sym typeface="Calibri"/>
              </a:rPr>
              <a:t>Discussion Session/Action Lab</a:t>
            </a:r>
            <a:r>
              <a:rPr lang="en-US" i="1" dirty="0">
                <a:solidFill>
                  <a:srgbClr val="000000"/>
                </a:solidFill>
                <a:latin typeface="Calibri"/>
                <a:ea typeface="Calibri"/>
                <a:cs typeface="Calibri"/>
                <a:sym typeface="Calibri"/>
              </a:rPr>
              <a:t>: second </a:t>
            </a:r>
            <a:r>
              <a:rPr lang="en-US" b="0" i="1" u="none" strike="noStrike" dirty="0">
                <a:solidFill>
                  <a:srgbClr val="000000"/>
                </a:solidFill>
                <a:latin typeface="Calibri"/>
                <a:ea typeface="Calibri"/>
                <a:cs typeface="Calibri"/>
                <a:sym typeface="Calibri"/>
              </a:rPr>
              <a:t>hour UIC enrolled in the course engage in </a:t>
            </a:r>
            <a:r>
              <a:rPr lang="en-US" i="1" dirty="0">
                <a:solidFill>
                  <a:srgbClr val="000000"/>
                </a:solidFill>
                <a:latin typeface="Calibri"/>
                <a:ea typeface="Calibri"/>
                <a:cs typeface="Calibri"/>
                <a:sym typeface="Calibri"/>
              </a:rPr>
              <a:t>planned discussions or action labs</a:t>
            </a:r>
            <a:r>
              <a:rPr lang="en-US" b="0" i="1" u="none" strike="noStrike" dirty="0">
                <a:solidFill>
                  <a:srgbClr val="000000"/>
                </a:solidFill>
                <a:latin typeface="Calibri"/>
                <a:ea typeface="Calibri"/>
                <a:cs typeface="Calibri"/>
                <a:sym typeface="Calibri"/>
              </a:rPr>
              <a:t>. </a:t>
            </a:r>
          </a:p>
          <a:p>
            <a:pPr marL="295275" lvl="1" indent="-257175">
              <a:spcBef>
                <a:spcPts val="900"/>
              </a:spcBef>
              <a:buClr>
                <a:srgbClr val="000000"/>
              </a:buClr>
              <a:buSzPts val="2400"/>
              <a:buFont typeface="Wingdings" pitchFamily="2" charset="2"/>
              <a:buChar char="v"/>
            </a:pPr>
            <a:r>
              <a:rPr lang="en-US" sz="1650" dirty="0">
                <a:solidFill>
                  <a:srgbClr val="000000"/>
                </a:solidFill>
                <a:latin typeface="Calibri"/>
                <a:ea typeface="Calibri"/>
                <a:cs typeface="Calibri"/>
                <a:sym typeface="Calibri"/>
              </a:rPr>
              <a:t>Guest speakers: community members, UIC faculty</a:t>
            </a:r>
          </a:p>
          <a:p>
            <a:pPr marL="295275" lvl="1" indent="-257175">
              <a:spcBef>
                <a:spcPts val="900"/>
              </a:spcBef>
              <a:buClr>
                <a:srgbClr val="000000"/>
              </a:buClr>
              <a:buSzPts val="2400"/>
              <a:buFont typeface="Wingdings" pitchFamily="2" charset="2"/>
              <a:buChar char="v"/>
            </a:pPr>
            <a:r>
              <a:rPr lang="en-US" sz="1650" dirty="0">
                <a:solidFill>
                  <a:srgbClr val="000000"/>
                </a:solidFill>
                <a:latin typeface="Calibri"/>
                <a:ea typeface="Calibri"/>
                <a:cs typeface="Calibri"/>
                <a:sym typeface="Calibri"/>
              </a:rPr>
              <a:t>Course materials accessed using Blackboard for UIC students and Google Classroom for community members</a:t>
            </a:r>
          </a:p>
        </p:txBody>
      </p:sp>
      <p:sp>
        <p:nvSpPr>
          <p:cNvPr id="829" name="Google Shape;829;p4"/>
          <p:cNvSpPr txBox="1"/>
          <p:nvPr/>
        </p:nvSpPr>
        <p:spPr>
          <a:xfrm>
            <a:off x="5719314" y="2147880"/>
            <a:ext cx="2996060" cy="2839208"/>
          </a:xfrm>
          <a:prstGeom prst="rect">
            <a:avLst/>
          </a:prstGeom>
          <a:noFill/>
          <a:ln>
            <a:noFill/>
          </a:ln>
        </p:spPr>
        <p:txBody>
          <a:bodyPr spcFirstLastPara="1" wrap="square" lIns="68569" tIns="34275" rIns="68569"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1D69"/>
                </a:solidFill>
                <a:effectLst/>
                <a:uLnTx/>
                <a:uFillTx/>
                <a:latin typeface="Arial"/>
                <a:ea typeface="Arial"/>
                <a:cs typeface="Arial"/>
                <a:sym typeface="Arial"/>
              </a:rPr>
              <a:t>Action lab: </a:t>
            </a:r>
            <a:r>
              <a:rPr kumimoji="0" lang="en-US" sz="1350" b="0" i="0" u="none" strike="noStrike" kern="1200" cap="none" spc="0" normalizeH="0" baseline="0" noProof="0" dirty="0">
                <a:ln>
                  <a:noFill/>
                </a:ln>
                <a:solidFill>
                  <a:srgbClr val="000000"/>
                </a:solidFill>
                <a:effectLst/>
                <a:uLnTx/>
                <a:uFillTx/>
                <a:latin typeface="Calibri"/>
                <a:ea typeface="Calibri"/>
                <a:cs typeface="Calibri"/>
                <a:sym typeface="Calibri"/>
              </a:rPr>
              <a:t>For the action labs, the instruction team worked with the guest speaker or with another individual or organization who does work on the same topic to plan an engaging activity.</a:t>
            </a:r>
            <a:endParaRPr kumimoji="0" sz="1350" b="0" i="0" u="none" strike="noStrike" kern="1200" cap="none" spc="0" normalizeH="0" baseline="0" noProof="0" dirty="0">
              <a:ln>
                <a:noFill/>
              </a:ln>
              <a:solidFill>
                <a:srgbClr val="57575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Calibri"/>
                <a:cs typeface="Calibri"/>
                <a:sym typeface="Calibri"/>
              </a:rPr>
              <a:t>Examples include creating infographics for #</a:t>
            </a:r>
            <a:r>
              <a:rPr kumimoji="0" lang="en-US" sz="1350" b="0" i="0" u="none" strike="noStrike" kern="1200" cap="none" spc="0" normalizeH="0" baseline="0" noProof="0" dirty="0" err="1">
                <a:ln>
                  <a:noFill/>
                </a:ln>
                <a:solidFill>
                  <a:srgbClr val="000000"/>
                </a:solidFill>
                <a:effectLst/>
                <a:uLnTx/>
                <a:uFillTx/>
                <a:latin typeface="Calibri"/>
                <a:ea typeface="Calibri"/>
                <a:cs typeface="Calibri"/>
                <a:sym typeface="Calibri"/>
              </a:rPr>
              <a:t>DeeperThanWater</a:t>
            </a:r>
            <a:r>
              <a:rPr kumimoji="0" lang="en-US" sz="1350" b="0" i="0" u="none" strike="noStrike" kern="1200" cap="none" spc="0" normalizeH="0" baseline="0" noProof="0" dirty="0">
                <a:ln>
                  <a:noFill/>
                </a:ln>
                <a:solidFill>
                  <a:srgbClr val="000000"/>
                </a:solidFill>
                <a:effectLst/>
                <a:uLnTx/>
                <a:uFillTx/>
                <a:latin typeface="Calibri"/>
                <a:ea typeface="Calibri"/>
                <a:cs typeface="Calibri"/>
                <a:sym typeface="Calibri"/>
              </a:rPr>
              <a:t> to use on their social media for the purpose of educating individuals about inequities related to prison health. Action labs can also include art, meditation, and interacting with case studies. </a:t>
            </a:r>
            <a:endParaRPr kumimoji="0" sz="1350" b="0" i="0" u="none" strike="noStrike" kern="1200" cap="none" spc="0" normalizeH="0" baseline="0" noProof="0" dirty="0">
              <a:ln>
                <a:noFill/>
              </a:ln>
              <a:solidFill>
                <a:srgbClr val="575757"/>
              </a:solidFill>
              <a:effectLst/>
              <a:uLnTx/>
              <a:uFillTx/>
              <a:latin typeface="Arial"/>
              <a:ea typeface="Arial"/>
              <a:cs typeface="Arial"/>
              <a:sym typeface="Arial"/>
            </a:endParaRPr>
          </a:p>
        </p:txBody>
      </p:sp>
      <p:cxnSp>
        <p:nvCxnSpPr>
          <p:cNvPr id="830" name="Google Shape;830;p4"/>
          <p:cNvCxnSpPr/>
          <p:nvPr/>
        </p:nvCxnSpPr>
        <p:spPr>
          <a:xfrm>
            <a:off x="5462459" y="1644994"/>
            <a:ext cx="0" cy="3947984"/>
          </a:xfrm>
          <a:prstGeom prst="straightConnector1">
            <a:avLst/>
          </a:prstGeom>
          <a:noFill/>
          <a:ln w="38100" cap="flat" cmpd="sng">
            <a:solidFill>
              <a:schemeClr val="accent2"/>
            </a:solidFill>
            <a:prstDash val="solid"/>
            <a:miter lim="800000"/>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FCED-3D7A-B39D-A8A7-6225B37919CB}"/>
              </a:ext>
            </a:extLst>
          </p:cNvPr>
          <p:cNvSpPr>
            <a:spLocks noGrp="1"/>
          </p:cNvSpPr>
          <p:nvPr>
            <p:ph type="title"/>
          </p:nvPr>
        </p:nvSpPr>
        <p:spPr/>
        <p:txBody>
          <a:bodyPr/>
          <a:lstStyle/>
          <a:p>
            <a:r>
              <a:rPr lang="en-US" dirty="0"/>
              <a:t>E of I Course Assignments</a:t>
            </a:r>
          </a:p>
        </p:txBody>
      </p:sp>
      <p:graphicFrame>
        <p:nvGraphicFramePr>
          <p:cNvPr id="5" name="Content Placeholder 4">
            <a:extLst>
              <a:ext uri="{FF2B5EF4-FFF2-40B4-BE49-F238E27FC236}">
                <a16:creationId xmlns:a16="http://schemas.microsoft.com/office/drawing/2014/main" id="{1CAA6F06-C40B-F561-17BC-2152DC2D3B32}"/>
              </a:ext>
            </a:extLst>
          </p:cNvPr>
          <p:cNvGraphicFramePr>
            <a:graphicFrameLocks noGrp="1"/>
          </p:cNvGraphicFramePr>
          <p:nvPr>
            <p:ph idx="1"/>
          </p:nvPr>
        </p:nvGraphicFramePr>
        <p:xfrm>
          <a:off x="428625" y="1118409"/>
          <a:ext cx="8286750" cy="5004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9314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11A8-626F-E0AC-E5B3-4E679E99046E}"/>
              </a:ext>
            </a:extLst>
          </p:cNvPr>
          <p:cNvSpPr>
            <a:spLocks noGrp="1"/>
          </p:cNvSpPr>
          <p:nvPr>
            <p:ph type="title"/>
          </p:nvPr>
        </p:nvSpPr>
        <p:spPr/>
        <p:txBody>
          <a:bodyPr/>
          <a:lstStyle/>
          <a:p>
            <a:r>
              <a:rPr lang="en-US" dirty="0"/>
              <a:t>E of I Implementation Cycle</a:t>
            </a:r>
          </a:p>
        </p:txBody>
      </p:sp>
      <p:graphicFrame>
        <p:nvGraphicFramePr>
          <p:cNvPr id="5" name="Content Placeholder 4">
            <a:extLst>
              <a:ext uri="{FF2B5EF4-FFF2-40B4-BE49-F238E27FC236}">
                <a16:creationId xmlns:a16="http://schemas.microsoft.com/office/drawing/2014/main" id="{BAB1AD8F-3C61-37DB-9636-4202C2A5A24D}"/>
              </a:ext>
            </a:extLst>
          </p:cNvPr>
          <p:cNvGraphicFramePr>
            <a:graphicFrameLocks noGrp="1"/>
          </p:cNvGraphicFramePr>
          <p:nvPr>
            <p:ph idx="1"/>
          </p:nvPr>
        </p:nvGraphicFramePr>
        <p:xfrm>
          <a:off x="204787" y="1786110"/>
          <a:ext cx="8734424" cy="3368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7566C925-45B2-E18B-9610-DA5C750D8BE0}"/>
              </a:ext>
            </a:extLst>
          </p:cNvPr>
          <p:cNvSpPr>
            <a:spLocks noGrp="1"/>
          </p:cNvSpPr>
          <p:nvPr>
            <p:ph type="ftr" sz="quarter" idx="11"/>
          </p:nvPr>
        </p:nvSpPr>
        <p:spPr>
          <a:xfrm>
            <a:off x="565258" y="6430524"/>
            <a:ext cx="50577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Red circle: Collaborative effort among RPH </a:t>
            </a:r>
            <a:r>
              <a:rPr kumimoji="0" lang="en-US" sz="900" b="0" i="0" u="none" strike="noStrike" kern="1200" cap="none" spc="0" normalizeH="0" baseline="0" noProof="0" dirty="0" err="1">
                <a:ln>
                  <a:noFill/>
                </a:ln>
                <a:solidFill>
                  <a:srgbClr val="575757"/>
                </a:solidFill>
                <a:effectLst/>
                <a:uLnTx/>
                <a:uFillTx/>
                <a:latin typeface="Arial" panose="020B0604020202020204" pitchFamily="34" charset="0"/>
                <a:ea typeface="+mn-ea"/>
                <a:cs typeface="Arial" panose="020B0604020202020204" pitchFamily="34" charset="0"/>
              </a:rPr>
              <a:t>EofI</a:t>
            </a:r>
            <a:r>
              <a:rPr kumimoji="0" lang="en-US" sz="9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 Committee, RPH faculty advisor, &amp; CHJ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Blue circle: Instruction team effort (Instructor(s), TAs, and Instructor of Record if applicable</a:t>
            </a:r>
          </a:p>
        </p:txBody>
      </p:sp>
    </p:spTree>
    <p:extLst>
      <p:ext uri="{BB962C8B-B14F-4D97-AF65-F5344CB8AC3E}">
        <p14:creationId xmlns:p14="http://schemas.microsoft.com/office/powerpoint/2010/main" val="2121586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2399817913c_2_0"/>
          <p:cNvSpPr txBox="1">
            <a:spLocks noGrp="1"/>
          </p:cNvSpPr>
          <p:nvPr>
            <p:ph type="body" idx="1"/>
          </p:nvPr>
        </p:nvSpPr>
        <p:spPr>
          <a:xfrm>
            <a:off x="3577580" y="3938981"/>
            <a:ext cx="1956150" cy="328725"/>
          </a:xfrm>
          <a:prstGeom prst="rect">
            <a:avLst/>
          </a:prstGeom>
        </p:spPr>
        <p:txBody>
          <a:bodyPr spcFirstLastPara="1" vert="horz" wrap="square" lIns="0" tIns="0" rIns="0" bIns="0" rtlCol="0" anchor="t" anchorCtr="0">
            <a:normAutofit fontScale="77500" lnSpcReduction="20000"/>
          </a:bodyPr>
          <a:lstStyle/>
          <a:p>
            <a:pPr marL="0" indent="0"/>
            <a:r>
              <a:rPr lang="en-US"/>
              <a:t>Nandini Sarup (she/her), Teaching Assistant</a:t>
            </a:r>
            <a:endParaRPr/>
          </a:p>
        </p:txBody>
      </p:sp>
      <p:sp>
        <p:nvSpPr>
          <p:cNvPr id="850" name="Google Shape;850;g2399817913c_2_0"/>
          <p:cNvSpPr txBox="1">
            <a:spLocks noGrp="1"/>
          </p:cNvSpPr>
          <p:nvPr>
            <p:ph type="body" idx="2"/>
          </p:nvPr>
        </p:nvSpPr>
        <p:spPr>
          <a:xfrm>
            <a:off x="841449" y="3938981"/>
            <a:ext cx="1956150" cy="328725"/>
          </a:xfrm>
          <a:prstGeom prst="rect">
            <a:avLst/>
          </a:prstGeom>
        </p:spPr>
        <p:txBody>
          <a:bodyPr spcFirstLastPara="1" vert="horz" wrap="square" lIns="0" tIns="0" rIns="0" bIns="0" rtlCol="0" anchor="t" anchorCtr="0">
            <a:normAutofit fontScale="77500" lnSpcReduction="20000"/>
          </a:bodyPr>
          <a:lstStyle/>
          <a:p>
            <a:pPr marL="0" indent="0"/>
            <a:r>
              <a:rPr lang="en-US"/>
              <a:t>Washieka Torres (she/her), Doctoral Instructor</a:t>
            </a:r>
            <a:endParaRPr/>
          </a:p>
        </p:txBody>
      </p:sp>
      <p:pic>
        <p:nvPicPr>
          <p:cNvPr id="851" name="Google Shape;851;g2399817913c_2_0"/>
          <p:cNvPicPr preferRelativeResize="0">
            <a:picLocks noGrp="1"/>
          </p:cNvPicPr>
          <p:nvPr>
            <p:ph type="pic" idx="4"/>
          </p:nvPr>
        </p:nvPicPr>
        <p:blipFill rotWithShape="1">
          <a:blip r:embed="rId3">
            <a:alphaModFix/>
          </a:blip>
          <a:srcRect t="7052" b="7044"/>
          <a:stretch/>
        </p:blipFill>
        <p:spPr>
          <a:xfrm>
            <a:off x="820585" y="1828051"/>
            <a:ext cx="1972349" cy="1956600"/>
          </a:xfrm>
          <a:prstGeom prst="rect">
            <a:avLst/>
          </a:prstGeom>
        </p:spPr>
      </p:pic>
      <p:sp>
        <p:nvSpPr>
          <p:cNvPr id="852" name="Google Shape;852;g2399817913c_2_0"/>
          <p:cNvSpPr txBox="1">
            <a:spLocks noGrp="1"/>
          </p:cNvSpPr>
          <p:nvPr>
            <p:ph type="title"/>
          </p:nvPr>
        </p:nvSpPr>
        <p:spPr>
          <a:xfrm>
            <a:off x="322440" y="355461"/>
            <a:ext cx="8276850" cy="910297"/>
          </a:xfrm>
          <a:prstGeom prst="rect">
            <a:avLst/>
          </a:prstGeom>
        </p:spPr>
        <p:txBody>
          <a:bodyPr spcFirstLastPara="1" vert="horz" wrap="square" lIns="0" tIns="0" rIns="0" bIns="0" rtlCol="0" anchor="t" anchorCtr="0">
            <a:normAutofit fontScale="90000"/>
          </a:bodyPr>
          <a:lstStyle/>
          <a:p>
            <a:pPr>
              <a:lnSpc>
                <a:spcPct val="100000"/>
              </a:lnSpc>
              <a:spcBef>
                <a:spcPts val="1050"/>
              </a:spcBef>
              <a:spcAft>
                <a:spcPts val="1050"/>
              </a:spcAft>
            </a:pPr>
            <a:r>
              <a:rPr lang="en-US" dirty="0"/>
              <a:t>Spring 2023 Instruction Team</a:t>
            </a:r>
            <a:br>
              <a:rPr lang="en-US" dirty="0"/>
            </a:br>
            <a:br>
              <a:rPr lang="en-US" sz="1200" dirty="0"/>
            </a:br>
            <a:r>
              <a:rPr lang="en-US" sz="2200" b="0" kern="100" dirty="0">
                <a:solidFill>
                  <a:srgbClr val="C00000"/>
                </a:solidFill>
                <a:latin typeface="Calibri" panose="020F0502020204030204" pitchFamily="34" charset="0"/>
                <a:cs typeface="Times New Roman" panose="02020603050405020304" pitchFamily="18" charset="0"/>
              </a:rPr>
              <a:t>D</a:t>
            </a:r>
            <a:r>
              <a:rPr lang="en-US" sz="2200" b="0"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isruption for Collective Liberation in Public Health</a:t>
            </a:r>
            <a:br>
              <a:rPr lang="en-US" sz="1350" kern="100" dirty="0">
                <a:latin typeface="Calibri" panose="020F0502020204030204" pitchFamily="34" charset="0"/>
                <a:ea typeface="Calibri" panose="020F0502020204030204" pitchFamily="34" charset="0"/>
                <a:cs typeface="Times New Roman" panose="02020603050405020304" pitchFamily="18" charset="0"/>
              </a:rPr>
            </a:br>
            <a:endParaRPr dirty="0"/>
          </a:p>
        </p:txBody>
      </p:sp>
      <p:sp>
        <p:nvSpPr>
          <p:cNvPr id="853" name="Google Shape;853;g2399817913c_2_0"/>
          <p:cNvSpPr txBox="1">
            <a:spLocks noGrp="1"/>
          </p:cNvSpPr>
          <p:nvPr>
            <p:ph type="body" idx="3"/>
          </p:nvPr>
        </p:nvSpPr>
        <p:spPr>
          <a:xfrm>
            <a:off x="6341990" y="3938981"/>
            <a:ext cx="1956150" cy="328725"/>
          </a:xfrm>
          <a:prstGeom prst="rect">
            <a:avLst/>
          </a:prstGeom>
        </p:spPr>
        <p:txBody>
          <a:bodyPr spcFirstLastPara="1" vert="horz" wrap="square" lIns="0" tIns="0" rIns="0" bIns="0" rtlCol="0" anchor="t" anchorCtr="0">
            <a:normAutofit fontScale="77500" lnSpcReduction="20000"/>
          </a:bodyPr>
          <a:lstStyle/>
          <a:p>
            <a:pPr marL="0" indent="0"/>
            <a:r>
              <a:rPr lang="en-US"/>
              <a:t>Katie O’Connell (she/her), Teaching Assistant</a:t>
            </a:r>
            <a:endParaRPr/>
          </a:p>
        </p:txBody>
      </p:sp>
      <p:pic>
        <p:nvPicPr>
          <p:cNvPr id="854" name="Google Shape;854;g2399817913c_2_0"/>
          <p:cNvPicPr preferRelativeResize="0">
            <a:picLocks noGrp="1"/>
          </p:cNvPicPr>
          <p:nvPr>
            <p:ph type="pic" idx="5"/>
          </p:nvPr>
        </p:nvPicPr>
        <p:blipFill rotWithShape="1">
          <a:blip r:embed="rId4">
            <a:alphaModFix/>
          </a:blip>
          <a:srcRect t="6392" b="6400"/>
          <a:stretch/>
        </p:blipFill>
        <p:spPr>
          <a:xfrm>
            <a:off x="6351070" y="1828051"/>
            <a:ext cx="1972350" cy="1956600"/>
          </a:xfrm>
          <a:prstGeom prst="rect">
            <a:avLst/>
          </a:prstGeom>
        </p:spPr>
      </p:pic>
      <p:pic>
        <p:nvPicPr>
          <p:cNvPr id="855" name="Google Shape;855;g2399817913c_2_0"/>
          <p:cNvPicPr preferRelativeResize="0">
            <a:picLocks noGrp="1"/>
          </p:cNvPicPr>
          <p:nvPr>
            <p:ph type="pic" idx="6"/>
          </p:nvPr>
        </p:nvPicPr>
        <p:blipFill rotWithShape="1">
          <a:blip r:embed="rId5">
            <a:alphaModFix/>
          </a:blip>
          <a:srcRect t="6978" b="6978"/>
          <a:stretch/>
        </p:blipFill>
        <p:spPr>
          <a:xfrm>
            <a:off x="3570509" y="1828051"/>
            <a:ext cx="1972349" cy="1956601"/>
          </a:xfrm>
          <a:prstGeom prst="rect">
            <a:avLst/>
          </a:prstGeom>
        </p:spPr>
      </p:pic>
      <p:sp>
        <p:nvSpPr>
          <p:cNvPr id="856" name="Google Shape;856;g2399817913c_2_0"/>
          <p:cNvSpPr txBox="1">
            <a:spLocks noGrp="1"/>
          </p:cNvSpPr>
          <p:nvPr>
            <p:ph type="body" idx="7"/>
          </p:nvPr>
        </p:nvSpPr>
        <p:spPr>
          <a:xfrm>
            <a:off x="836732" y="4274834"/>
            <a:ext cx="2148205" cy="1525863"/>
          </a:xfrm>
          <a:prstGeom prst="rect">
            <a:avLst/>
          </a:prstGeom>
        </p:spPr>
        <p:txBody>
          <a:bodyPr spcFirstLastPara="1" vert="horz" wrap="square" lIns="0" tIns="0" rIns="0" bIns="0" rtlCol="0" anchor="t" anchorCtr="0">
            <a:noAutofit/>
          </a:bodyPr>
          <a:lstStyle/>
          <a:p>
            <a:pPr marL="0" indent="0"/>
            <a:r>
              <a:rPr lang="en-US" sz="900" dirty="0" err="1">
                <a:solidFill>
                  <a:srgbClr val="212121"/>
                </a:solidFill>
              </a:rPr>
              <a:t>Washieka</a:t>
            </a:r>
            <a:r>
              <a:rPr lang="en-US" sz="900" dirty="0">
                <a:solidFill>
                  <a:srgbClr val="212121"/>
                </a:solidFill>
              </a:rPr>
              <a:t> Torres is a disability rights scholar, activist, and documentarian. She is from the South Bronx in New York City and is currently a third-year Ph.D. student in the Disability Studies Program at UIC. She is a documentarian, researcher, and public speaker. Her work explores the intersections of poverty, disability, food insecurity, and food justice. Her current projects focus on disabled cooking methods, meaning, and knowledge translation.</a:t>
            </a:r>
            <a:endParaRPr sz="900" dirty="0"/>
          </a:p>
        </p:txBody>
      </p:sp>
      <p:sp>
        <p:nvSpPr>
          <p:cNvPr id="857" name="Google Shape;857;g2399817913c_2_0"/>
          <p:cNvSpPr txBox="1">
            <a:spLocks noGrp="1"/>
          </p:cNvSpPr>
          <p:nvPr>
            <p:ph type="body" idx="8"/>
          </p:nvPr>
        </p:nvSpPr>
        <p:spPr>
          <a:xfrm>
            <a:off x="3570408" y="4306366"/>
            <a:ext cx="1970100" cy="1285875"/>
          </a:xfrm>
          <a:prstGeom prst="rect">
            <a:avLst/>
          </a:prstGeom>
        </p:spPr>
        <p:txBody>
          <a:bodyPr spcFirstLastPara="1" vert="horz" wrap="square" lIns="0" tIns="0" rIns="0" bIns="0" rtlCol="0" anchor="t" anchorCtr="0">
            <a:noAutofit/>
          </a:bodyPr>
          <a:lstStyle/>
          <a:p>
            <a:pPr marL="0" indent="0"/>
            <a:r>
              <a:rPr lang="en-US" sz="900" dirty="0">
                <a:solidFill>
                  <a:srgbClr val="212121"/>
                </a:solidFill>
              </a:rPr>
              <a:t>Nandini </a:t>
            </a:r>
            <a:r>
              <a:rPr lang="en-US" sz="900" dirty="0" err="1">
                <a:solidFill>
                  <a:srgbClr val="212121"/>
                </a:solidFill>
              </a:rPr>
              <a:t>Sarup</a:t>
            </a:r>
            <a:r>
              <a:rPr lang="en-US" sz="900" dirty="0">
                <a:solidFill>
                  <a:srgbClr val="212121"/>
                </a:solidFill>
              </a:rPr>
              <a:t> (she/her) is a second year MPH student in the Health Policy and Administration division with a </a:t>
            </a:r>
            <a:r>
              <a:rPr lang="en-US" sz="900" dirty="0" err="1">
                <a:solidFill>
                  <a:srgbClr val="212121"/>
                </a:solidFill>
              </a:rPr>
              <a:t>concentraton</a:t>
            </a:r>
            <a:r>
              <a:rPr lang="en-US" sz="900" dirty="0">
                <a:solidFill>
                  <a:srgbClr val="212121"/>
                </a:solidFill>
              </a:rPr>
              <a:t> in Global Health. Her work is focused on research-based bladder health and HIV prevention and care for underserved communities and priority jurisdictions. Nandini's research interests include HIV policymaking, health equity, and climate change. </a:t>
            </a:r>
            <a:endParaRPr sz="900" dirty="0"/>
          </a:p>
        </p:txBody>
      </p:sp>
      <p:sp>
        <p:nvSpPr>
          <p:cNvPr id="858" name="Google Shape;858;g2399817913c_2_0"/>
          <p:cNvSpPr txBox="1">
            <a:spLocks noGrp="1"/>
          </p:cNvSpPr>
          <p:nvPr>
            <p:ph type="body" idx="9"/>
          </p:nvPr>
        </p:nvSpPr>
        <p:spPr>
          <a:xfrm>
            <a:off x="6342183" y="4306367"/>
            <a:ext cx="1970100" cy="1285875"/>
          </a:xfrm>
          <a:prstGeom prst="rect">
            <a:avLst/>
          </a:prstGeom>
        </p:spPr>
        <p:txBody>
          <a:bodyPr spcFirstLastPara="1" vert="horz" wrap="square" lIns="0" tIns="0" rIns="0" bIns="0" rtlCol="0" anchor="t" anchorCtr="0">
            <a:normAutofit/>
          </a:bodyPr>
          <a:lstStyle/>
          <a:p>
            <a:pPr marL="0" indent="0"/>
            <a:r>
              <a:rPr lang="en-US" sz="900" dirty="0">
                <a:solidFill>
                  <a:srgbClr val="212121"/>
                </a:solidFill>
              </a:rPr>
              <a:t>Katie O'Connell (she/her) is a first year MPH student in the Community Health Sciences division. She has experience working in the mental health field and her interests include queer public health, medication and drug use, health insurance, and the social determinants of health.</a:t>
            </a:r>
            <a:endParaRPr sz="900" dirty="0"/>
          </a:p>
        </p:txBody>
      </p:sp>
      <p:sp>
        <p:nvSpPr>
          <p:cNvPr id="2" name="Footer Placeholder 3">
            <a:extLst>
              <a:ext uri="{FF2B5EF4-FFF2-40B4-BE49-F238E27FC236}">
                <a16:creationId xmlns:a16="http://schemas.microsoft.com/office/drawing/2014/main" id="{B868B67F-DEB7-7945-FC79-4C0002DD58D1}"/>
              </a:ext>
            </a:extLst>
          </p:cNvPr>
          <p:cNvSpPr>
            <a:spLocks noGrp="1"/>
          </p:cNvSpPr>
          <p:nvPr>
            <p:ph type="ftr" sz="quarter" idx="11"/>
          </p:nvPr>
        </p:nvSpPr>
        <p:spPr>
          <a:xfrm>
            <a:off x="2043112" y="6257865"/>
            <a:ext cx="5057776" cy="273844"/>
          </a:xfrm>
        </p:spPr>
        <p:txBody>
          <a:bodyPr/>
          <a:lstStyle/>
          <a:p>
            <a:pPr marL="0" marR="0" lvl="0" indent="0" algn="ctr" defTabSz="914400" rtl="0" eaLnBrk="1" fontAlgn="auto" latinLnBrk="0" hangingPunct="1">
              <a:lnSpc>
                <a:spcPct val="100000"/>
              </a:lnSpc>
              <a:spcBef>
                <a:spcPts val="0"/>
              </a:spcBef>
              <a:spcAft>
                <a:spcPts val="0"/>
              </a:spcAft>
              <a:buClrTx/>
              <a:buSzPts val="1400"/>
              <a:buFontTx/>
              <a:buNone/>
              <a:tabLst/>
              <a:defRPr/>
            </a:pPr>
            <a:r>
              <a:rPr kumimoji="0" lang="en-US" sz="1600" b="1"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Instructor of Record: Br</a:t>
            </a:r>
            <a:r>
              <a:rPr kumimoji="0" lang="en-US" sz="1600" b="1" i="0" u="none" strike="noStrike" kern="1200" cap="none" spc="0" normalizeH="0" baseline="0" noProof="0" dirty="0" err="1">
                <a:ln>
                  <a:noFill/>
                </a:ln>
                <a:solidFill>
                  <a:srgbClr val="575757"/>
                </a:solidFill>
                <a:effectLst/>
                <a:uLnTx/>
                <a:uFillTx/>
                <a:latin typeface="Arial" panose="020B0604020202020204" pitchFamily="34" charset="0"/>
                <a:ea typeface="+mn-ea"/>
                <a:cs typeface="Arial" panose="020B0604020202020204" pitchFamily="34" charset="0"/>
              </a:rPr>
              <a:t>enikki</a:t>
            </a:r>
            <a:r>
              <a:rPr kumimoji="0" lang="en-US" sz="1600" b="1" i="0" u="none" strike="noStrike" kern="1200" cap="none" spc="0" normalizeH="0" baseline="0" noProof="0" dirty="0">
                <a:ln>
                  <a:noFill/>
                </a:ln>
                <a:solidFill>
                  <a:srgbClr val="575757"/>
                </a:solidFill>
                <a:effectLst/>
                <a:uLnTx/>
                <a:uFillTx/>
                <a:latin typeface="Arial" panose="020B0604020202020204" pitchFamily="34" charset="0"/>
                <a:ea typeface="+mn-ea"/>
                <a:cs typeface="Arial" panose="020B0604020202020204" pitchFamily="34" charset="0"/>
              </a:rPr>
              <a:t> R. Floyd, PhD, MPH</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4C06D0-E886-DF91-283A-12D5BFDDF315}"/>
              </a:ext>
            </a:extLst>
          </p:cNvPr>
          <p:cNvSpPr>
            <a:spLocks noGrp="1"/>
          </p:cNvSpPr>
          <p:nvPr>
            <p:ph type="title"/>
          </p:nvPr>
        </p:nvSpPr>
        <p:spPr>
          <a:xfrm>
            <a:off x="428625" y="273363"/>
            <a:ext cx="8286749" cy="811005"/>
          </a:xfrm>
        </p:spPr>
        <p:txBody>
          <a:bodyPr/>
          <a:lstStyle/>
          <a:p>
            <a:pPr algn="ctr"/>
            <a:r>
              <a:rPr lang="en-US" dirty="0"/>
              <a:t>Google Classroom</a:t>
            </a:r>
          </a:p>
        </p:txBody>
      </p:sp>
      <p:pic>
        <p:nvPicPr>
          <p:cNvPr id="5" name="Content Placeholder 4">
            <a:hlinkClick r:id="rId3"/>
            <a:extLst>
              <a:ext uri="{FF2B5EF4-FFF2-40B4-BE49-F238E27FC236}">
                <a16:creationId xmlns:a16="http://schemas.microsoft.com/office/drawing/2014/main" id="{AF176882-970D-9CFD-2326-8A7EEEAA4F10}"/>
              </a:ext>
            </a:extLst>
          </p:cNvPr>
          <p:cNvPicPr>
            <a:picLocks noGrp="1" noChangeAspect="1"/>
          </p:cNvPicPr>
          <p:nvPr>
            <p:ph idx="4294967295"/>
          </p:nvPr>
        </p:nvPicPr>
        <p:blipFill>
          <a:blip r:embed="rId4"/>
          <a:stretch>
            <a:fillRect/>
          </a:stretch>
        </p:blipFill>
        <p:spPr>
          <a:xfrm>
            <a:off x="336330" y="793085"/>
            <a:ext cx="8550816" cy="5309764"/>
          </a:xfrm>
          <a:prstGeom prst="rect">
            <a:avLst/>
          </a:prstGeom>
        </p:spPr>
      </p:pic>
    </p:spTree>
    <p:extLst>
      <p:ext uri="{BB962C8B-B14F-4D97-AF65-F5344CB8AC3E}">
        <p14:creationId xmlns:p14="http://schemas.microsoft.com/office/powerpoint/2010/main" val="3648101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CEC20D2-4A43-FB68-D78B-0CF8001903D3}"/>
              </a:ext>
            </a:extLst>
          </p:cNvPr>
          <p:cNvSpPr>
            <a:spLocks noGrp="1"/>
          </p:cNvSpPr>
          <p:nvPr>
            <p:ph type="title"/>
          </p:nvPr>
        </p:nvSpPr>
        <p:spPr>
          <a:xfrm>
            <a:off x="423541" y="599788"/>
            <a:ext cx="8286749" cy="608254"/>
          </a:xfrm>
        </p:spPr>
        <p:txBody>
          <a:bodyPr/>
          <a:lstStyle/>
          <a:p>
            <a:r>
              <a:rPr lang="en-US" dirty="0"/>
              <a:t>Past Guest Speaker Topics</a:t>
            </a:r>
          </a:p>
        </p:txBody>
      </p:sp>
      <p:pic>
        <p:nvPicPr>
          <p:cNvPr id="12" name="Picture 11">
            <a:extLst>
              <a:ext uri="{FF2B5EF4-FFF2-40B4-BE49-F238E27FC236}">
                <a16:creationId xmlns:a16="http://schemas.microsoft.com/office/drawing/2014/main" id="{5E796C87-F554-11C6-03EB-D5234858F59D}"/>
              </a:ext>
            </a:extLst>
          </p:cNvPr>
          <p:cNvPicPr>
            <a:picLocks noChangeAspect="1"/>
          </p:cNvPicPr>
          <p:nvPr/>
        </p:nvPicPr>
        <p:blipFill>
          <a:blip r:embed="rId2"/>
          <a:stretch>
            <a:fillRect/>
          </a:stretch>
        </p:blipFill>
        <p:spPr>
          <a:xfrm>
            <a:off x="273611" y="1450289"/>
            <a:ext cx="8586610" cy="4351421"/>
          </a:xfrm>
          <a:prstGeom prst="rect">
            <a:avLst/>
          </a:prstGeom>
        </p:spPr>
      </p:pic>
    </p:spTree>
    <p:extLst>
      <p:ext uri="{BB962C8B-B14F-4D97-AF65-F5344CB8AC3E}">
        <p14:creationId xmlns:p14="http://schemas.microsoft.com/office/powerpoint/2010/main" val="3823657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884BDF-716D-43C5-6C05-C9004B9A1859}"/>
              </a:ext>
            </a:extLst>
          </p:cNvPr>
          <p:cNvGrpSpPr/>
          <p:nvPr/>
        </p:nvGrpSpPr>
        <p:grpSpPr>
          <a:xfrm>
            <a:off x="0" y="1308240"/>
            <a:ext cx="9162534" cy="4678424"/>
            <a:chOff x="-8210" y="857250"/>
            <a:chExt cx="9162534" cy="4678424"/>
          </a:xfrm>
        </p:grpSpPr>
        <p:pic>
          <p:nvPicPr>
            <p:cNvPr id="1054" name="Picture 30">
              <a:extLst>
                <a:ext uri="{FF2B5EF4-FFF2-40B4-BE49-F238E27FC236}">
                  <a16:creationId xmlns:a16="http://schemas.microsoft.com/office/drawing/2014/main" id="{2A0B094A-83DA-7230-56DE-71478D35BB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858" y="2391542"/>
              <a:ext cx="1115120" cy="11273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ADAA32C-1CDD-1DF8-7906-B5AADA1DB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3" y="857250"/>
              <a:ext cx="1376319"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A54E54A-5636-10B4-0623-4482D69CF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0" y="2534732"/>
              <a:ext cx="1274900" cy="17812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CC93F66-B65C-43C0-3285-045570ACBB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0559" y="2022276"/>
              <a:ext cx="1243765" cy="14335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111F59F-B08D-6F77-DB96-75080B6F7F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3386" y="863980"/>
              <a:ext cx="1879061" cy="1763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4AE8DCF-B982-7547-C91A-F470628DEE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2813" y="859408"/>
              <a:ext cx="1360575" cy="18140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944AF4A-3ADB-732C-D926-2F114893F7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1406" y="859678"/>
              <a:ext cx="1376319" cy="15779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6D96F56-0DFB-07F6-23DC-218E5A4406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9752" y="863981"/>
              <a:ext cx="1565408" cy="15715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B10A3EA-4A5E-2018-0B52-330B112FEA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4996" y="3351760"/>
              <a:ext cx="1231894" cy="153986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5316932B-1F4E-993C-73B0-1018B1850E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93873" y="3351760"/>
              <a:ext cx="1320965" cy="111456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3D6D6EB-78C0-6C43-39C7-09C2D890477F}"/>
                </a:ext>
              </a:extLst>
            </p:cNvPr>
            <p:cNvGrpSpPr/>
            <p:nvPr/>
          </p:nvGrpSpPr>
          <p:grpSpPr>
            <a:xfrm>
              <a:off x="-3895" y="4072522"/>
              <a:ext cx="4762806" cy="1463152"/>
              <a:chOff x="93277" y="4489722"/>
              <a:chExt cx="6350410" cy="1950869"/>
            </a:xfrm>
          </p:grpSpPr>
          <p:pic>
            <p:nvPicPr>
              <p:cNvPr id="1044" name="Picture 20">
                <a:extLst>
                  <a:ext uri="{FF2B5EF4-FFF2-40B4-BE49-F238E27FC236}">
                    <a16:creationId xmlns:a16="http://schemas.microsoft.com/office/drawing/2014/main" id="{F9B79189-72B1-28C1-7C31-64F1DFBB8E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277" y="4728067"/>
                <a:ext cx="1421591" cy="169134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7DD55F35-3530-5B61-D12E-7B4B142C9B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43800" y="4768823"/>
                <a:ext cx="1816792" cy="165058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21861807-106B-96A3-64A6-D4191B540FE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77441" y="4747642"/>
                <a:ext cx="1692949" cy="169294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12E0D176-D156-6BF9-B8A3-ED8282C8401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4878024" y="4489722"/>
                <a:ext cx="1565663" cy="1950869"/>
              </a:xfrm>
              <a:prstGeom prst="rect">
                <a:avLst/>
              </a:prstGeom>
              <a:noFill/>
              <a:extLst>
                <a:ext uri="{909E8E84-426E-40DD-AFC4-6F175D3DCCD1}">
                  <a14:hiddenFill xmlns:a14="http://schemas.microsoft.com/office/drawing/2010/main">
                    <a:solidFill>
                      <a:srgbClr val="FFFFFF"/>
                    </a:solidFill>
                  </a14:hiddenFill>
                </a:ext>
              </a:extLst>
            </p:spPr>
          </p:pic>
        </p:grpSp>
        <p:pic>
          <p:nvPicPr>
            <p:cNvPr id="1052" name="Picture 28">
              <a:extLst>
                <a:ext uri="{FF2B5EF4-FFF2-40B4-BE49-F238E27FC236}">
                  <a16:creationId xmlns:a16="http://schemas.microsoft.com/office/drawing/2014/main" id="{C0B100AE-7D9A-11D5-041D-6CA59101D88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8685" t="12068" r="17855" b="13009"/>
            <a:stretch/>
          </p:blipFill>
          <p:spPr bwMode="auto">
            <a:xfrm>
              <a:off x="6912984" y="2313817"/>
              <a:ext cx="1012815" cy="149643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13CECA53-69CE-D30E-7752-D112A5A9CA7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38936" y="4366248"/>
              <a:ext cx="1741160" cy="116023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7DA8D603-04A9-56B6-7C33-757CCE610F4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27972" y="860174"/>
              <a:ext cx="1816028" cy="121162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98515584-96F6-DF79-0AA4-8DDA62A249EF}"/>
                </a:ext>
              </a:extLst>
            </p:cNvPr>
            <p:cNvGrpSpPr/>
            <p:nvPr/>
          </p:nvGrpSpPr>
          <p:grpSpPr>
            <a:xfrm>
              <a:off x="2420998" y="2622048"/>
              <a:ext cx="4491986" cy="1271240"/>
              <a:chOff x="1442154" y="2981450"/>
              <a:chExt cx="5989314" cy="1694987"/>
            </a:xfrm>
          </p:grpSpPr>
          <p:pic>
            <p:nvPicPr>
              <p:cNvPr id="16" name="Picture 2">
                <a:extLst>
                  <a:ext uri="{FF2B5EF4-FFF2-40B4-BE49-F238E27FC236}">
                    <a16:creationId xmlns:a16="http://schemas.microsoft.com/office/drawing/2014/main" id="{7C18B626-F8C4-3FA9-E6C8-4E07C2267CA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01478" y="2981450"/>
                <a:ext cx="1129990" cy="16949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4E1DBCA4-E17A-894C-43D9-E5D33986414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35022" y="3026057"/>
                <a:ext cx="1776833" cy="16503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8E87F3C0-28D6-9ADF-CFAD-15424D2E3B7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82311" y="3026057"/>
                <a:ext cx="1359534" cy="16503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B88C1035-EA66-E527-C0CF-E5454AE2688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96745" y="2981451"/>
                <a:ext cx="1129990" cy="16949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E27918F2-FB4F-4731-EE18-D9E9C01E1BC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42154" y="3026055"/>
                <a:ext cx="1240460" cy="1650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A3533E57-0652-ADDE-9CC9-40C14ACF4A56}"/>
                </a:ext>
              </a:extLst>
            </p:cNvPr>
            <p:cNvGrpSpPr/>
            <p:nvPr/>
          </p:nvGrpSpPr>
          <p:grpSpPr>
            <a:xfrm>
              <a:off x="4726925" y="3892349"/>
              <a:ext cx="2162731" cy="1251774"/>
              <a:chOff x="8229021" y="876483"/>
              <a:chExt cx="2883641" cy="1669032"/>
            </a:xfrm>
          </p:grpSpPr>
          <p:pic>
            <p:nvPicPr>
              <p:cNvPr id="22" name="Picture 34">
                <a:extLst>
                  <a:ext uri="{FF2B5EF4-FFF2-40B4-BE49-F238E27FC236}">
                    <a16:creationId xmlns:a16="http://schemas.microsoft.com/office/drawing/2014/main" id="{91540326-86DA-EE05-B8B5-920892BA116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229021" y="876483"/>
                <a:ext cx="1455767" cy="16690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6">
                <a:extLst>
                  <a:ext uri="{FF2B5EF4-FFF2-40B4-BE49-F238E27FC236}">
                    <a16:creationId xmlns:a16="http://schemas.microsoft.com/office/drawing/2014/main" id="{67D9E1D8-6723-2B0A-833D-D27EB939D28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687029" y="893260"/>
                <a:ext cx="1425633" cy="163448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 name="Title 1">
            <a:extLst>
              <a:ext uri="{FF2B5EF4-FFF2-40B4-BE49-F238E27FC236}">
                <a16:creationId xmlns:a16="http://schemas.microsoft.com/office/drawing/2014/main" id="{571CD35E-48E6-AEE9-40CC-5720158D3364}"/>
              </a:ext>
            </a:extLst>
          </p:cNvPr>
          <p:cNvSpPr>
            <a:spLocks noGrp="1"/>
          </p:cNvSpPr>
          <p:nvPr>
            <p:ph type="title"/>
          </p:nvPr>
        </p:nvSpPr>
        <p:spPr>
          <a:xfrm>
            <a:off x="124803" y="527873"/>
            <a:ext cx="8286749" cy="608254"/>
          </a:xfrm>
        </p:spPr>
        <p:txBody>
          <a:bodyPr>
            <a:normAutofit fontScale="90000"/>
          </a:bodyPr>
          <a:lstStyle/>
          <a:p>
            <a:pPr algn="ctr"/>
            <a:r>
              <a:rPr lang="en-US" b="1" dirty="0"/>
              <a:t>Epidemics of Injustice Spring 2023 Guest Speakers</a:t>
            </a:r>
          </a:p>
        </p:txBody>
      </p:sp>
    </p:spTree>
    <p:extLst>
      <p:ext uri="{BB962C8B-B14F-4D97-AF65-F5344CB8AC3E}">
        <p14:creationId xmlns:p14="http://schemas.microsoft.com/office/powerpoint/2010/main" val="4248396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 PowerPoint&#10;&#10;Description automatically generated">
            <a:extLst>
              <a:ext uri="{FF2B5EF4-FFF2-40B4-BE49-F238E27FC236}">
                <a16:creationId xmlns:a16="http://schemas.microsoft.com/office/drawing/2014/main" id="{A0B874E2-23FB-4BA1-99C4-FB65BCC58DF6}"/>
              </a:ext>
            </a:extLst>
          </p:cNvPr>
          <p:cNvPicPr>
            <a:picLocks noChangeAspect="1"/>
          </p:cNvPicPr>
          <p:nvPr/>
        </p:nvPicPr>
        <p:blipFill rotWithShape="1">
          <a:blip r:embed="rId3"/>
          <a:srcRect l="24002"/>
          <a:stretch/>
        </p:blipFill>
        <p:spPr>
          <a:xfrm>
            <a:off x="452864" y="1751873"/>
            <a:ext cx="5489219" cy="3793926"/>
          </a:xfrm>
          <a:prstGeom prst="rect">
            <a:avLst/>
          </a:prstGeom>
        </p:spPr>
      </p:pic>
      <p:sp>
        <p:nvSpPr>
          <p:cNvPr id="2" name="Title 1"/>
          <p:cNvSpPr>
            <a:spLocks noGrp="1"/>
          </p:cNvSpPr>
          <p:nvPr>
            <p:ph type="title"/>
          </p:nvPr>
        </p:nvSpPr>
        <p:spPr>
          <a:xfrm>
            <a:off x="6148187" y="3261758"/>
            <a:ext cx="2544336" cy="1171166"/>
          </a:xfrm>
        </p:spPr>
        <p:txBody>
          <a:bodyPr vert="horz" lIns="91440" tIns="45720" rIns="91440" bIns="45720" rtlCol="0" anchor="b">
            <a:normAutofit/>
          </a:bodyPr>
          <a:lstStyle/>
          <a:p>
            <a:pPr>
              <a:lnSpc>
                <a:spcPct val="90000"/>
              </a:lnSpc>
            </a:pPr>
            <a:r>
              <a:rPr lang="en-US" sz="2800" dirty="0">
                <a:solidFill>
                  <a:srgbClr val="FFFFFF"/>
                </a:solidFill>
              </a:rPr>
              <a:t>Questions? Comments? </a:t>
            </a:r>
          </a:p>
        </p:txBody>
      </p:sp>
      <p:sp>
        <p:nvSpPr>
          <p:cNvPr id="8" name="Down Arrow 6">
            <a:extLst>
              <a:ext uri="{FF2B5EF4-FFF2-40B4-BE49-F238E27FC236}">
                <a16:creationId xmlns:a16="http://schemas.microsoft.com/office/drawing/2014/main" id="{E402F918-3A0B-478E-98AF-4A7995F153E6}"/>
              </a:ext>
            </a:extLst>
          </p:cNvPr>
          <p:cNvSpPr/>
          <p:nvPr/>
        </p:nvSpPr>
        <p:spPr>
          <a:xfrm>
            <a:off x="2555859" y="3847341"/>
            <a:ext cx="556531" cy="1314886"/>
          </a:xfrm>
          <a:prstGeom prst="downArrow">
            <a:avLst>
              <a:gd name="adj1" fmla="val 50000"/>
              <a:gd name="adj2" fmla="val 84669"/>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latin typeface="Gill Sans MT" panose="020B0502020104020203"/>
            </a:endParaRPr>
          </a:p>
        </p:txBody>
      </p:sp>
    </p:spTree>
    <p:extLst>
      <p:ext uri="{BB962C8B-B14F-4D97-AF65-F5344CB8AC3E}">
        <p14:creationId xmlns:p14="http://schemas.microsoft.com/office/powerpoint/2010/main" val="3394547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graphicFrame>
        <p:nvGraphicFramePr>
          <p:cNvPr id="836" name="Google Shape;836;p5"/>
          <p:cNvGraphicFramePr/>
          <p:nvPr/>
        </p:nvGraphicFramePr>
        <p:xfrm>
          <a:off x="714375" y="1825062"/>
          <a:ext cx="7715250" cy="3207876"/>
        </p:xfrm>
        <a:graphic>
          <a:graphicData uri="http://schemas.openxmlformats.org/drawingml/2006/table">
            <a:tbl>
              <a:tblPr>
                <a:noFill/>
              </a:tblPr>
              <a:tblGrid>
                <a:gridCol w="2571750">
                  <a:extLst>
                    <a:ext uri="{9D8B030D-6E8A-4147-A177-3AD203B41FA5}">
                      <a16:colId xmlns:a16="http://schemas.microsoft.com/office/drawing/2014/main" val="20000"/>
                    </a:ext>
                  </a:extLst>
                </a:gridCol>
                <a:gridCol w="2571750">
                  <a:extLst>
                    <a:ext uri="{9D8B030D-6E8A-4147-A177-3AD203B41FA5}">
                      <a16:colId xmlns:a16="http://schemas.microsoft.com/office/drawing/2014/main" val="20001"/>
                    </a:ext>
                  </a:extLst>
                </a:gridCol>
                <a:gridCol w="2571750">
                  <a:extLst>
                    <a:ext uri="{9D8B030D-6E8A-4147-A177-3AD203B41FA5}">
                      <a16:colId xmlns:a16="http://schemas.microsoft.com/office/drawing/2014/main" val="20002"/>
                    </a:ext>
                  </a:extLst>
                </a:gridCol>
              </a:tblGrid>
              <a:tr h="548618">
                <a:tc>
                  <a:txBody>
                    <a:bodyPr/>
                    <a:lstStyle/>
                    <a:p>
                      <a:pPr marL="0" marR="0" lvl="0" indent="0" algn="ctr" rtl="0">
                        <a:spcBef>
                          <a:spcPts val="0"/>
                        </a:spcBef>
                        <a:spcAft>
                          <a:spcPts val="0"/>
                        </a:spcAft>
                        <a:buClr>
                          <a:schemeClr val="dk1"/>
                        </a:buClr>
                        <a:buSzPts val="3600"/>
                        <a:buFont typeface="Calibri"/>
                        <a:buNone/>
                      </a:pPr>
                      <a:r>
                        <a:rPr lang="en-US" sz="2700" b="1" u="none" strike="noStrike" cap="none" dirty="0">
                          <a:latin typeface="Calibri"/>
                          <a:ea typeface="Calibri"/>
                          <a:cs typeface="Calibri"/>
                          <a:sym typeface="Calibri"/>
                        </a:rPr>
                        <a:t>2018</a:t>
                      </a:r>
                      <a:endParaRPr sz="2700" b="1" u="none" strike="noStrike" cap="none" dirty="0">
                        <a:latin typeface="Calibri"/>
                        <a:ea typeface="Calibri"/>
                        <a:cs typeface="Calibri"/>
                        <a:sym typeface="Calibri"/>
                      </a:endParaRPr>
                    </a:p>
                  </a:txBody>
                  <a:tcPr marL="68569" marR="68569" marT="68569" marB="68569">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Clr>
                          <a:schemeClr val="dk1"/>
                        </a:buClr>
                        <a:buSzPts val="3600"/>
                        <a:buFont typeface="Calibri"/>
                        <a:buNone/>
                      </a:pPr>
                      <a:r>
                        <a:rPr lang="en-US" sz="2700" b="1" u="none" strike="noStrike" cap="none">
                          <a:latin typeface="Calibri"/>
                          <a:ea typeface="Calibri"/>
                          <a:cs typeface="Calibri"/>
                          <a:sym typeface="Calibri"/>
                        </a:rPr>
                        <a:t>2022</a:t>
                      </a:r>
                      <a:endParaRPr sz="2700" b="1" u="none" strike="noStrike" cap="none">
                        <a:latin typeface="Calibri"/>
                        <a:ea typeface="Calibri"/>
                        <a:cs typeface="Calibri"/>
                        <a:sym typeface="Calibri"/>
                      </a:endParaRPr>
                    </a:p>
                  </a:txBody>
                  <a:tcPr marL="68569" marR="68569" marT="68569" marB="68569">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Clr>
                          <a:schemeClr val="dk1"/>
                        </a:buClr>
                        <a:buSzPts val="3600"/>
                        <a:buFont typeface="Calibri"/>
                        <a:buNone/>
                      </a:pPr>
                      <a:r>
                        <a:rPr lang="en-US" sz="2700" b="1" u="none" strike="noStrike" cap="none">
                          <a:latin typeface="Calibri"/>
                          <a:ea typeface="Calibri"/>
                          <a:cs typeface="Calibri"/>
                          <a:sym typeface="Calibri"/>
                        </a:rPr>
                        <a:t>2023</a:t>
                      </a:r>
                      <a:endParaRPr sz="2700" b="1" u="none" strike="noStrike" cap="none">
                        <a:latin typeface="Calibri"/>
                        <a:ea typeface="Calibri"/>
                        <a:cs typeface="Calibri"/>
                        <a:sym typeface="Calibri"/>
                      </a:endParaRPr>
                    </a:p>
                  </a:txBody>
                  <a:tcPr marL="68569" marR="68569" marT="68569" marB="68569">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689973">
                <a:tc>
                  <a:txBody>
                    <a:bodyPr/>
                    <a:lstStyle/>
                    <a:p>
                      <a:pPr marL="0" marR="0" lvl="0" indent="0" algn="ctr" rtl="0">
                        <a:spcBef>
                          <a:spcPts val="0"/>
                        </a:spcBef>
                        <a:spcAft>
                          <a:spcPts val="0"/>
                        </a:spcAft>
                        <a:buClr>
                          <a:schemeClr val="dk1"/>
                        </a:buClr>
                        <a:buSzPts val="2800"/>
                        <a:buFont typeface="Calibri"/>
                        <a:buNone/>
                      </a:pPr>
                      <a:r>
                        <a:rPr lang="en-US" sz="2100" b="0" u="none" strike="noStrike" cap="none">
                          <a:latin typeface="Calibri"/>
                          <a:ea typeface="Calibri"/>
                          <a:cs typeface="Calibri"/>
                          <a:sym typeface="Calibri"/>
                        </a:rPr>
                        <a:t>7 lectures</a:t>
                      </a:r>
                      <a:endParaRPr sz="2100" b="0" u="none" strike="noStrike" cap="none">
                        <a:latin typeface="Calibri"/>
                        <a:ea typeface="Calibri"/>
                        <a:cs typeface="Calibri"/>
                        <a:sym typeface="Calibri"/>
                      </a:endParaRPr>
                    </a:p>
                  </a:txBody>
                  <a:tcPr marL="68569" marR="68569" marT="68569" marB="68569"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2800"/>
                        <a:buFont typeface="Calibri"/>
                        <a:buNone/>
                      </a:pPr>
                      <a:r>
                        <a:rPr lang="en-US" sz="2100" b="0" u="none" strike="noStrike" cap="none">
                          <a:latin typeface="Calibri"/>
                          <a:ea typeface="Calibri"/>
                          <a:cs typeface="Calibri"/>
                          <a:sym typeface="Calibri"/>
                        </a:rPr>
                        <a:t>14 lectures</a:t>
                      </a:r>
                      <a:endParaRPr sz="2100" b="0" u="none" strike="noStrike" cap="none">
                        <a:latin typeface="Calibri"/>
                        <a:ea typeface="Calibri"/>
                        <a:cs typeface="Calibri"/>
                        <a:sym typeface="Calibri"/>
                      </a:endParaRPr>
                    </a:p>
                  </a:txBody>
                  <a:tcPr marL="68569" marR="68569" marT="68569" marB="68569"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rgbClr val="00B050"/>
                        </a:buClr>
                        <a:buSzPts val="2800"/>
                        <a:buFont typeface="Calibri"/>
                        <a:buNone/>
                      </a:pPr>
                      <a:r>
                        <a:rPr lang="en-US" sz="2100" b="1" u="none" strike="noStrike" cap="none" dirty="0">
                          <a:solidFill>
                            <a:srgbClr val="D50032"/>
                          </a:solidFill>
                          <a:latin typeface="Calibri"/>
                          <a:ea typeface="Calibri"/>
                          <a:cs typeface="Calibri"/>
                          <a:sym typeface="Calibri"/>
                        </a:rPr>
                        <a:t>14 lectures</a:t>
                      </a:r>
                      <a:endParaRPr sz="2100" b="1" u="none" strike="noStrike" cap="none" dirty="0">
                        <a:solidFill>
                          <a:srgbClr val="D50032"/>
                        </a:solidFill>
                        <a:latin typeface="Calibri"/>
                        <a:ea typeface="Calibri"/>
                        <a:cs typeface="Calibri"/>
                        <a:sym typeface="Calibri"/>
                      </a:endParaRPr>
                    </a:p>
                  </a:txBody>
                  <a:tcPr marL="68569" marR="68569" marT="68569" marB="68569"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75833">
                <a:tc>
                  <a:txBody>
                    <a:bodyPr/>
                    <a:lstStyle/>
                    <a:p>
                      <a:pPr marL="0" marR="0" lvl="0" indent="0" algn="ctr" rtl="0">
                        <a:spcBef>
                          <a:spcPts val="0"/>
                        </a:spcBef>
                        <a:spcAft>
                          <a:spcPts val="0"/>
                        </a:spcAft>
                        <a:buClr>
                          <a:schemeClr val="dk1"/>
                        </a:buClr>
                        <a:buSzPts val="2800"/>
                        <a:buFont typeface="Calibri"/>
                        <a:buNone/>
                      </a:pPr>
                      <a:r>
                        <a:rPr lang="en-US" sz="2100" b="0" u="none" strike="noStrike" cap="none">
                          <a:latin typeface="Calibri"/>
                          <a:ea typeface="Calibri"/>
                          <a:cs typeface="Calibri"/>
                          <a:sym typeface="Calibri"/>
                        </a:rPr>
                        <a:t>300 registrants total</a:t>
                      </a:r>
                      <a:endParaRPr sz="2100" b="0" u="none" strike="noStrike" cap="none">
                        <a:latin typeface="Calibri"/>
                        <a:ea typeface="Calibri"/>
                        <a:cs typeface="Calibri"/>
                        <a:sym typeface="Calibri"/>
                      </a:endParaRPr>
                    </a:p>
                  </a:txBody>
                  <a:tcPr marL="68569" marR="68569" marT="68569" marB="68569"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2800"/>
                        <a:buFont typeface="Calibri"/>
                        <a:buNone/>
                      </a:pPr>
                      <a:r>
                        <a:rPr lang="en-US" sz="2100" b="0" u="none" strike="noStrike" cap="none">
                          <a:latin typeface="Calibri"/>
                          <a:ea typeface="Calibri"/>
                          <a:cs typeface="Calibri"/>
                          <a:sym typeface="Calibri"/>
                        </a:rPr>
                        <a:t>648 registrants</a:t>
                      </a:r>
                      <a:endParaRPr sz="2100" b="0" u="none" strike="noStrike" cap="none">
                        <a:latin typeface="Calibri"/>
                        <a:ea typeface="Calibri"/>
                        <a:cs typeface="Calibri"/>
                        <a:sym typeface="Calibri"/>
                      </a:endParaRPr>
                    </a:p>
                  </a:txBody>
                  <a:tcPr marL="68569" marR="68569" marT="68569" marB="68569"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rgbClr val="00B050"/>
                        </a:buClr>
                        <a:buSzPts val="2800"/>
                        <a:buFont typeface="Calibri"/>
                        <a:buNone/>
                      </a:pPr>
                      <a:r>
                        <a:rPr lang="en-US" sz="2100" b="1" u="none" strike="noStrike" cap="none" dirty="0">
                          <a:solidFill>
                            <a:srgbClr val="D50032"/>
                          </a:solidFill>
                          <a:latin typeface="Calibri"/>
                          <a:ea typeface="Calibri"/>
                          <a:cs typeface="Calibri"/>
                          <a:sym typeface="Calibri"/>
                        </a:rPr>
                        <a:t>692 registrants</a:t>
                      </a:r>
                      <a:endParaRPr sz="2100" b="1" u="none" strike="noStrike" cap="none" dirty="0">
                        <a:solidFill>
                          <a:srgbClr val="D50032"/>
                        </a:solidFill>
                        <a:latin typeface="Calibri"/>
                        <a:ea typeface="Calibri"/>
                        <a:cs typeface="Calibri"/>
                        <a:sym typeface="Calibri"/>
                      </a:endParaRPr>
                    </a:p>
                  </a:txBody>
                  <a:tcPr marL="68569" marR="68569" marT="68569" marB="68569"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93452">
                <a:tc>
                  <a:txBody>
                    <a:bodyPr/>
                    <a:lstStyle/>
                    <a:p>
                      <a:pPr marL="0" marR="0" lvl="0" indent="0" algn="ctr" rtl="0">
                        <a:spcBef>
                          <a:spcPts val="0"/>
                        </a:spcBef>
                        <a:spcAft>
                          <a:spcPts val="0"/>
                        </a:spcAft>
                        <a:buClr>
                          <a:schemeClr val="dk1"/>
                        </a:buClr>
                        <a:buSzPts val="2800"/>
                        <a:buFont typeface="Calibri"/>
                        <a:buNone/>
                      </a:pPr>
                      <a:r>
                        <a:rPr lang="en-US" sz="2100" b="0" u="none" strike="noStrike" cap="none">
                          <a:latin typeface="Calibri"/>
                          <a:ea typeface="Calibri"/>
                          <a:cs typeface="Calibri"/>
                          <a:sym typeface="Calibri"/>
                        </a:rPr>
                        <a:t>150 attendees total</a:t>
                      </a:r>
                      <a:endParaRPr sz="2100" b="0" u="none" strike="noStrike" cap="none">
                        <a:latin typeface="Calibri"/>
                        <a:ea typeface="Calibri"/>
                        <a:cs typeface="Calibri"/>
                        <a:sym typeface="Calibri"/>
                      </a:endParaRPr>
                    </a:p>
                  </a:txBody>
                  <a:tcPr marL="68569" marR="68569" marT="68569" marB="68569"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2800"/>
                        <a:buFont typeface="Calibri"/>
                        <a:buNone/>
                      </a:pPr>
                      <a:r>
                        <a:rPr lang="en-US" sz="2100" b="0" u="none" strike="noStrike" cap="none">
                          <a:latin typeface="Calibri"/>
                          <a:ea typeface="Calibri"/>
                          <a:cs typeface="Calibri"/>
                          <a:sym typeface="Calibri"/>
                        </a:rPr>
                        <a:t>449 attendees </a:t>
                      </a:r>
                      <a:endParaRPr sz="2100" b="0" u="none" strike="noStrike" cap="none">
                        <a:latin typeface="Calibri"/>
                        <a:ea typeface="Calibri"/>
                        <a:cs typeface="Calibri"/>
                        <a:sym typeface="Calibri"/>
                      </a:endParaRPr>
                    </a:p>
                  </a:txBody>
                  <a:tcPr marL="68569" marR="68569" marT="68569" marB="68569"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rgbClr val="00B050"/>
                        </a:buClr>
                        <a:buSzPts val="2800"/>
                        <a:buFont typeface="Calibri"/>
                        <a:buNone/>
                      </a:pPr>
                      <a:r>
                        <a:rPr lang="en-US" sz="2100" b="1" u="none" strike="noStrike" cap="none" dirty="0">
                          <a:solidFill>
                            <a:srgbClr val="D50032"/>
                          </a:solidFill>
                          <a:latin typeface="Calibri"/>
                          <a:ea typeface="Calibri"/>
                          <a:cs typeface="Calibri"/>
                          <a:sym typeface="Calibri"/>
                        </a:rPr>
                        <a:t>Evaluation in process</a:t>
                      </a:r>
                      <a:endParaRPr sz="2100" b="1" u="none" strike="noStrike" cap="none" dirty="0">
                        <a:solidFill>
                          <a:srgbClr val="D50032"/>
                        </a:solidFill>
                        <a:latin typeface="Calibri"/>
                        <a:ea typeface="Calibri"/>
                        <a:cs typeface="Calibri"/>
                        <a:sym typeface="Calibri"/>
                      </a:endParaRPr>
                    </a:p>
                  </a:txBody>
                  <a:tcPr marL="68569" marR="68569" marT="68569" marB="68569"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837" name="Google Shape;837;p5"/>
          <p:cNvSpPr txBox="1">
            <a:spLocks noGrp="1"/>
          </p:cNvSpPr>
          <p:nvPr>
            <p:ph type="title"/>
          </p:nvPr>
        </p:nvSpPr>
        <p:spPr>
          <a:xfrm>
            <a:off x="628650" y="724220"/>
            <a:ext cx="7886700" cy="707400"/>
          </a:xfrm>
          <a:prstGeom prst="rect">
            <a:avLst/>
          </a:prstGeom>
          <a:noFill/>
          <a:ln>
            <a:noFill/>
          </a:ln>
        </p:spPr>
        <p:txBody>
          <a:bodyPr spcFirstLastPara="1" vert="horz" wrap="square" lIns="68569" tIns="34275" rIns="68569" bIns="34275" rtlCol="0" anchor="ctr" anchorCtr="0">
            <a:normAutofit/>
          </a:bodyPr>
          <a:lstStyle/>
          <a:p>
            <a:pPr>
              <a:spcBef>
                <a:spcPts val="0"/>
              </a:spcBef>
              <a:buClr>
                <a:schemeClr val="dk1"/>
              </a:buClr>
              <a:buSzPts val="4400"/>
            </a:pPr>
            <a:r>
              <a:rPr lang="en-US" sz="2625" dirty="0"/>
              <a:t>Attendance throughout the years</a:t>
            </a:r>
            <a:endParaRPr sz="2625"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68C26-2B52-514C-06C7-85D9044E8271}"/>
              </a:ext>
            </a:extLst>
          </p:cNvPr>
          <p:cNvSpPr>
            <a:spLocks noGrp="1"/>
          </p:cNvSpPr>
          <p:nvPr>
            <p:ph type="ctrTitle"/>
          </p:nvPr>
        </p:nvSpPr>
        <p:spPr>
          <a:xfrm>
            <a:off x="2171137" y="3107491"/>
            <a:ext cx="4801726" cy="1241822"/>
          </a:xfrm>
        </p:spPr>
        <p:txBody>
          <a:bodyPr/>
          <a:lstStyle/>
          <a:p>
            <a:r>
              <a:rPr lang="en-US" dirty="0"/>
              <a:t>Thank You!</a:t>
            </a:r>
          </a:p>
        </p:txBody>
      </p:sp>
    </p:spTree>
    <p:extLst>
      <p:ext uri="{BB962C8B-B14F-4D97-AF65-F5344CB8AC3E}">
        <p14:creationId xmlns:p14="http://schemas.microsoft.com/office/powerpoint/2010/main" val="637624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00+ Raise Hand Question Stock Photos, Pictures &amp; Royalty-Free Images -  iStock | Adult raise hand question">
            <a:extLst>
              <a:ext uri="{FF2B5EF4-FFF2-40B4-BE49-F238E27FC236}">
                <a16:creationId xmlns:a16="http://schemas.microsoft.com/office/drawing/2014/main" id="{6C649BAE-134C-EBF0-F505-7E751159D7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11"/>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AC50B6D-3938-4430-8F5C-697EB0F99B3B}"/>
              </a:ext>
            </a:extLst>
          </p:cNvPr>
          <p:cNvSpPr>
            <a:spLocks noGrp="1"/>
          </p:cNvSpPr>
          <p:nvPr>
            <p:ph type="title"/>
          </p:nvPr>
        </p:nvSpPr>
        <p:spPr>
          <a:xfrm>
            <a:off x="469916" y="373276"/>
            <a:ext cx="2559050" cy="1588698"/>
          </a:xfrm>
        </p:spPr>
        <p:txBody>
          <a:bodyPr vert="horz" lIns="91440" tIns="45720" rIns="91440" bIns="45720" rtlCol="0" anchor="b">
            <a:normAutofit/>
          </a:bodyPr>
          <a:lstStyle/>
          <a:p>
            <a:r>
              <a:rPr lang="en-US" cap="all" dirty="0">
                <a:solidFill>
                  <a:schemeClr val="tx2"/>
                </a:solidFill>
              </a:rPr>
              <a:t>Up Next: Q&amp;A</a:t>
            </a:r>
          </a:p>
        </p:txBody>
      </p:sp>
    </p:spTree>
    <p:extLst>
      <p:ext uri="{BB962C8B-B14F-4D97-AF65-F5344CB8AC3E}">
        <p14:creationId xmlns:p14="http://schemas.microsoft.com/office/powerpoint/2010/main" val="2970884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B65110-3F94-CB6F-5789-B47E784E2470}"/>
              </a:ext>
            </a:extLst>
          </p:cNvPr>
          <p:cNvSpPr>
            <a:spLocks noGrp="1"/>
          </p:cNvSpPr>
          <p:nvPr>
            <p:ph type="title"/>
          </p:nvPr>
        </p:nvSpPr>
        <p:spPr/>
        <p:txBody>
          <a:bodyPr/>
          <a:lstStyle/>
          <a:p>
            <a:r>
              <a:rPr lang="en-US" dirty="0"/>
              <a:t>Thank you to our presenters!</a:t>
            </a:r>
          </a:p>
        </p:txBody>
      </p:sp>
      <p:sp>
        <p:nvSpPr>
          <p:cNvPr id="5" name="Content Placeholder 4">
            <a:extLst>
              <a:ext uri="{FF2B5EF4-FFF2-40B4-BE49-F238E27FC236}">
                <a16:creationId xmlns:a16="http://schemas.microsoft.com/office/drawing/2014/main" id="{3DC39CA4-B67A-CADA-E945-75E0542156CD}"/>
              </a:ext>
            </a:extLst>
          </p:cNvPr>
          <p:cNvSpPr>
            <a:spLocks noGrp="1"/>
          </p:cNvSpPr>
          <p:nvPr>
            <p:ph idx="1"/>
          </p:nvPr>
        </p:nvSpPr>
        <p:spPr/>
        <p:txBody>
          <a:bodyPr>
            <a:normAutofit lnSpcReduction="10000"/>
          </a:bodyPr>
          <a:lstStyle/>
          <a:p>
            <a:r>
              <a:rPr lang="en-US" b="1" dirty="0"/>
              <a:t>Stephanie Miles-Richardson, DVM, PhD</a:t>
            </a:r>
            <a:br>
              <a:rPr lang="en-US" b="1" dirty="0"/>
            </a:br>
            <a:r>
              <a:rPr lang="en-US" dirty="0"/>
              <a:t>Department of Public Health Education</a:t>
            </a:r>
            <a:br>
              <a:rPr lang="en-US" dirty="0"/>
            </a:br>
            <a:r>
              <a:rPr lang="en-US" dirty="0"/>
              <a:t>Morehouse School of Medicine</a:t>
            </a:r>
            <a:br>
              <a:rPr lang="en-US" dirty="0"/>
            </a:br>
            <a:r>
              <a:rPr lang="en-US" dirty="0">
                <a:hlinkClick r:id="rId2"/>
              </a:rPr>
              <a:t>smiles-richardson@msm.edu</a:t>
            </a:r>
            <a:r>
              <a:rPr lang="en-US" dirty="0"/>
              <a:t> </a:t>
            </a:r>
          </a:p>
          <a:p>
            <a:r>
              <a:rPr lang="en-US" b="1" dirty="0" err="1"/>
              <a:t>Brenikki</a:t>
            </a:r>
            <a:r>
              <a:rPr lang="en-US" b="1" dirty="0"/>
              <a:t> Floyd, PhD, MPH</a:t>
            </a:r>
            <a:br>
              <a:rPr lang="en-US" dirty="0"/>
            </a:br>
            <a:r>
              <a:rPr lang="en-US" dirty="0"/>
              <a:t>School of Public Health</a:t>
            </a:r>
            <a:br>
              <a:rPr lang="en-US" dirty="0"/>
            </a:br>
            <a:r>
              <a:rPr lang="en-US" dirty="0"/>
              <a:t>University of Illinois, Chicago</a:t>
            </a:r>
            <a:br>
              <a:rPr lang="en-US" dirty="0"/>
            </a:br>
            <a:r>
              <a:rPr lang="en-US" dirty="0">
                <a:hlinkClick r:id="rId3"/>
              </a:rPr>
              <a:t>brfloyd@uic.edu</a:t>
            </a:r>
            <a:r>
              <a:rPr lang="en-US" dirty="0"/>
              <a:t> </a:t>
            </a:r>
          </a:p>
          <a:p>
            <a:endParaRPr lang="en-US" dirty="0"/>
          </a:p>
        </p:txBody>
      </p:sp>
    </p:spTree>
    <p:extLst>
      <p:ext uri="{BB962C8B-B14F-4D97-AF65-F5344CB8AC3E}">
        <p14:creationId xmlns:p14="http://schemas.microsoft.com/office/powerpoint/2010/main" val="3800205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1" y="120015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1197487"/>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3" y="120015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CE57EE13-72B0-4FFA-ACE1-EBDE8934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171574"/>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F6FF103D-65A5-496A-9B61-995A9F81E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AutoShape 2" descr="Image result for volunteer thank yo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44" y="1609466"/>
            <a:ext cx="8261546" cy="2871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494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70130DC-F780-43D2-B26A-92EACD789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42B5C8-EDEF-ABDC-ADD7-C2E158A5F4CC}"/>
              </a:ext>
            </a:extLst>
          </p:cNvPr>
          <p:cNvSpPr>
            <a:spLocks noGrp="1"/>
          </p:cNvSpPr>
          <p:nvPr>
            <p:ph type="title"/>
          </p:nvPr>
        </p:nvSpPr>
        <p:spPr>
          <a:xfrm>
            <a:off x="435894" y="641653"/>
            <a:ext cx="8272212" cy="1095560"/>
          </a:xfrm>
        </p:spPr>
        <p:txBody>
          <a:bodyPr anchor="t">
            <a:normAutofit/>
          </a:bodyPr>
          <a:lstStyle/>
          <a:p>
            <a:pPr algn="ctr"/>
            <a:r>
              <a:rPr lang="en-US" sz="4000" dirty="0">
                <a:solidFill>
                  <a:schemeClr val="tx1"/>
                </a:solidFill>
              </a:rPr>
              <a:t>What’s on the agenda?</a:t>
            </a:r>
          </a:p>
        </p:txBody>
      </p:sp>
      <p:sp>
        <p:nvSpPr>
          <p:cNvPr id="29" name="Rectangle 28">
            <a:extLst>
              <a:ext uri="{FF2B5EF4-FFF2-40B4-BE49-F238E27FC236}">
                <a16:creationId xmlns:a16="http://schemas.microsoft.com/office/drawing/2014/main" id="{17676E0E-5B44-4166-8EDD-CFDBAC622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457201"/>
            <a:ext cx="847420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10" name="Content Placeholder 3">
            <a:extLst>
              <a:ext uri="{FF2B5EF4-FFF2-40B4-BE49-F238E27FC236}">
                <a16:creationId xmlns:a16="http://schemas.microsoft.com/office/drawing/2014/main" id="{A4A9845C-FBD7-F6F7-8141-40E133E0E2C1}"/>
              </a:ext>
            </a:extLst>
          </p:cNvPr>
          <p:cNvGraphicFramePr>
            <a:graphicFrameLocks noGrp="1"/>
          </p:cNvGraphicFramePr>
          <p:nvPr>
            <p:ph idx="1"/>
            <p:extLst>
              <p:ext uri="{D42A27DB-BD31-4B8C-83A1-F6EECF244321}">
                <p14:modId xmlns:p14="http://schemas.microsoft.com/office/powerpoint/2010/main" val="4033965985"/>
              </p:ext>
            </p:extLst>
          </p:nvPr>
        </p:nvGraphicFramePr>
        <p:xfrm>
          <a:off x="853281" y="2092691"/>
          <a:ext cx="7708371" cy="3615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9772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ference room table">
            <a:extLst>
              <a:ext uri="{FF2B5EF4-FFF2-40B4-BE49-F238E27FC236}">
                <a16:creationId xmlns:a16="http://schemas.microsoft.com/office/drawing/2014/main" id="{82D7F60C-3F87-4BD3-A816-6716C56BA4AC}"/>
              </a:ext>
            </a:extLst>
          </p:cNvPr>
          <p:cNvPicPr>
            <a:picLocks noChangeAspect="1"/>
          </p:cNvPicPr>
          <p:nvPr/>
        </p:nvPicPr>
        <p:blipFill rotWithShape="1">
          <a:blip r:embed="rId3"/>
          <a:srcRect t="10806" b="5161"/>
          <a:stretch/>
        </p:blipFill>
        <p:spPr>
          <a:xfrm>
            <a:off x="20" y="10"/>
            <a:ext cx="9143980" cy="6857990"/>
          </a:xfrm>
          <a:prstGeom prst="rect">
            <a:avLst/>
          </a:prstGeom>
        </p:spPr>
      </p:pic>
      <p:sp>
        <p:nvSpPr>
          <p:cNvPr id="3" name="Title 2">
            <a:extLst>
              <a:ext uri="{FF2B5EF4-FFF2-40B4-BE49-F238E27FC236}">
                <a16:creationId xmlns:a16="http://schemas.microsoft.com/office/drawing/2014/main" id="{4AC50B6D-3938-4430-8F5C-697EB0F99B3B}"/>
              </a:ext>
            </a:extLst>
          </p:cNvPr>
          <p:cNvSpPr>
            <a:spLocks noGrp="1"/>
          </p:cNvSpPr>
          <p:nvPr>
            <p:ph type="title"/>
          </p:nvPr>
        </p:nvSpPr>
        <p:spPr>
          <a:xfrm>
            <a:off x="674632" y="2324906"/>
            <a:ext cx="2559050" cy="1588698"/>
          </a:xfrm>
        </p:spPr>
        <p:txBody>
          <a:bodyPr vert="horz" lIns="91440" tIns="45720" rIns="91440" bIns="45720" rtlCol="0" anchor="b">
            <a:normAutofit/>
          </a:bodyPr>
          <a:lstStyle/>
          <a:p>
            <a:r>
              <a:rPr lang="en-US" cap="all" dirty="0">
                <a:solidFill>
                  <a:schemeClr val="tx2"/>
                </a:solidFill>
              </a:rPr>
              <a:t>Up Next: Panelists</a:t>
            </a:r>
          </a:p>
        </p:txBody>
      </p:sp>
    </p:spTree>
    <p:extLst>
      <p:ext uri="{BB962C8B-B14F-4D97-AF65-F5344CB8AC3E}">
        <p14:creationId xmlns:p14="http://schemas.microsoft.com/office/powerpoint/2010/main" val="3421749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D362F6-C8FD-80A1-B23A-04FDF6C28206}"/>
              </a:ext>
            </a:extLst>
          </p:cNvPr>
          <p:cNvSpPr>
            <a:spLocks noGrp="1"/>
          </p:cNvSpPr>
          <p:nvPr>
            <p:ph type="title"/>
          </p:nvPr>
        </p:nvSpPr>
        <p:spPr>
          <a:xfrm>
            <a:off x="1792288" y="4800601"/>
            <a:ext cx="5486400" cy="566738"/>
          </a:xfrm>
        </p:spPr>
        <p:txBody>
          <a:bodyPr anchor="b">
            <a:normAutofit fontScale="90000"/>
          </a:bodyPr>
          <a:lstStyle/>
          <a:p>
            <a:r>
              <a:rPr lang="en-US" sz="3200" dirty="0"/>
              <a:t>Public Health is Social Justice</a:t>
            </a:r>
            <a:br>
              <a:rPr lang="en-US" dirty="0"/>
            </a:br>
            <a:endParaRPr lang="en-US" dirty="0"/>
          </a:p>
        </p:txBody>
      </p:sp>
      <p:pic>
        <p:nvPicPr>
          <p:cNvPr id="3" name="Picture 2" descr="Stones balancing on a wood">
            <a:extLst>
              <a:ext uri="{FF2B5EF4-FFF2-40B4-BE49-F238E27FC236}">
                <a16:creationId xmlns:a16="http://schemas.microsoft.com/office/drawing/2014/main" id="{8DABBEA0-F8A5-B2BA-58D1-228AD8C585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066800"/>
            <a:ext cx="5486400" cy="3305556"/>
          </a:xfrm>
          <a:prstGeom prst="rect">
            <a:avLst/>
          </a:prstGeom>
          <a:noFill/>
        </p:spPr>
      </p:pic>
      <p:sp>
        <p:nvSpPr>
          <p:cNvPr id="11" name="Text Placeholder 2">
            <a:extLst>
              <a:ext uri="{FF2B5EF4-FFF2-40B4-BE49-F238E27FC236}">
                <a16:creationId xmlns:a16="http://schemas.microsoft.com/office/drawing/2014/main" id="{92ADEA11-9645-63E4-A4BC-369E1B772737}"/>
              </a:ext>
            </a:extLst>
          </p:cNvPr>
          <p:cNvSpPr>
            <a:spLocks noGrp="1"/>
          </p:cNvSpPr>
          <p:nvPr>
            <p:ph type="body" sz="half" idx="2"/>
          </p:nvPr>
        </p:nvSpPr>
        <p:spPr>
          <a:xfrm>
            <a:off x="1787033" y="5181600"/>
            <a:ext cx="5486400" cy="804862"/>
          </a:xfrm>
        </p:spPr>
        <p:txBody>
          <a:bodyPr>
            <a:noAutofit/>
          </a:bodyPr>
          <a:lstStyle/>
          <a:p>
            <a:pPr>
              <a:lnSpc>
                <a:spcPct val="90000"/>
              </a:lnSpc>
            </a:pPr>
            <a:r>
              <a:rPr lang="en-US" sz="1400" dirty="0"/>
              <a:t>Stephanie Miles-Richardson, DVM, PhD</a:t>
            </a:r>
          </a:p>
          <a:p>
            <a:pPr>
              <a:lnSpc>
                <a:spcPct val="90000"/>
              </a:lnSpc>
            </a:pPr>
            <a:r>
              <a:rPr lang="en-US" sz="1400" dirty="0"/>
              <a:t>Professor and Chair, Department of Public Health Education</a:t>
            </a:r>
          </a:p>
          <a:p>
            <a:pPr>
              <a:lnSpc>
                <a:spcPct val="90000"/>
              </a:lnSpc>
            </a:pPr>
            <a:r>
              <a:rPr lang="en-US" sz="1400" dirty="0"/>
              <a:t>Associate Dean, Graduate Education in Public Health</a:t>
            </a:r>
          </a:p>
          <a:p>
            <a:pPr>
              <a:lnSpc>
                <a:spcPct val="90000"/>
              </a:lnSpc>
            </a:pPr>
            <a:r>
              <a:rPr lang="en-US" sz="1400" dirty="0"/>
              <a:t>Director, Master of Public Health Program</a:t>
            </a:r>
          </a:p>
          <a:p>
            <a:pPr>
              <a:lnSpc>
                <a:spcPct val="90000"/>
              </a:lnSpc>
            </a:pPr>
            <a:r>
              <a:rPr lang="en-US" sz="1400" dirty="0"/>
              <a:t>Morehouse School of Medicine, Atlanta, GA</a:t>
            </a:r>
          </a:p>
        </p:txBody>
      </p:sp>
    </p:spTree>
    <p:extLst>
      <p:ext uri="{BB962C8B-B14F-4D97-AF65-F5344CB8AC3E}">
        <p14:creationId xmlns:p14="http://schemas.microsoft.com/office/powerpoint/2010/main" val="1340477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2926773-C5EE-519C-9E61-BF097372080D}"/>
              </a:ext>
            </a:extLst>
          </p:cNvPr>
          <p:cNvSpPr>
            <a:spLocks noGrp="1"/>
          </p:cNvSpPr>
          <p:nvPr>
            <p:ph type="title"/>
          </p:nvPr>
        </p:nvSpPr>
        <p:spPr>
          <a:xfrm>
            <a:off x="457200" y="274638"/>
            <a:ext cx="8229600" cy="1143000"/>
          </a:xfrm>
        </p:spPr>
        <p:txBody>
          <a:bodyPr>
            <a:normAutofit/>
          </a:bodyPr>
          <a:lstStyle/>
          <a:p>
            <a:r>
              <a:rPr lang="en-US" b="1" dirty="0"/>
              <a:t>Public Health at Morehouse School of Medicine (MSM)</a:t>
            </a:r>
          </a:p>
        </p:txBody>
      </p:sp>
      <p:sp>
        <p:nvSpPr>
          <p:cNvPr id="9" name="Content Placeholder 8">
            <a:extLst>
              <a:ext uri="{FF2B5EF4-FFF2-40B4-BE49-F238E27FC236}">
                <a16:creationId xmlns:a16="http://schemas.microsoft.com/office/drawing/2014/main" id="{054F6AD9-A422-6566-F0F7-8AFC666CB9B2}"/>
              </a:ext>
            </a:extLst>
          </p:cNvPr>
          <p:cNvSpPr>
            <a:spLocks noGrp="1"/>
          </p:cNvSpPr>
          <p:nvPr>
            <p:ph sz="half" idx="1"/>
          </p:nvPr>
        </p:nvSpPr>
        <p:spPr>
          <a:xfrm>
            <a:off x="457200" y="1600203"/>
            <a:ext cx="4038600" cy="4525963"/>
          </a:xfrm>
        </p:spPr>
        <p:txBody>
          <a:bodyPr>
            <a:normAutofit/>
          </a:bodyPr>
          <a:lstStyle/>
          <a:p>
            <a:r>
              <a:rPr lang="en-US" dirty="0"/>
              <a:t>First accredited public health program at an Historically Black College and University (HBCU) – 1999</a:t>
            </a:r>
          </a:p>
          <a:p>
            <a:r>
              <a:rPr lang="en-US" dirty="0"/>
              <a:t>Community-focused generalist curriculum </a:t>
            </a:r>
          </a:p>
          <a:p>
            <a:r>
              <a:rPr lang="en-US" dirty="0"/>
              <a:t>Average 23-25 students per cohort</a:t>
            </a:r>
          </a:p>
          <a:p>
            <a:r>
              <a:rPr lang="en-US" dirty="0"/>
              <a:t>Primary Faculty – 6</a:t>
            </a:r>
          </a:p>
          <a:p>
            <a:r>
              <a:rPr lang="en-US" dirty="0"/>
              <a:t>Administrative Support Staff – 6 </a:t>
            </a:r>
          </a:p>
          <a:p>
            <a:endParaRPr lang="en-US" dirty="0"/>
          </a:p>
          <a:p>
            <a:endParaRPr lang="en-US" dirty="0"/>
          </a:p>
          <a:p>
            <a:endParaRPr lang="en-US" dirty="0"/>
          </a:p>
          <a:p>
            <a:endParaRPr lang="en-US" dirty="0"/>
          </a:p>
        </p:txBody>
      </p:sp>
      <p:pic>
        <p:nvPicPr>
          <p:cNvPr id="10" name="Content Placeholder 4">
            <a:extLst>
              <a:ext uri="{FF2B5EF4-FFF2-40B4-BE49-F238E27FC236}">
                <a16:creationId xmlns:a16="http://schemas.microsoft.com/office/drawing/2014/main" id="{755AFCE6-8E52-C804-D85D-A2E4228A1020}"/>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3273" b="1"/>
          <a:stretch/>
        </p:blipFill>
        <p:spPr>
          <a:xfrm>
            <a:off x="4648200" y="1600203"/>
            <a:ext cx="4038600" cy="4525963"/>
          </a:xfrm>
          <a:prstGeom prst="rect">
            <a:avLst/>
          </a:prstGeom>
          <a:noFill/>
        </p:spPr>
      </p:pic>
    </p:spTree>
    <p:extLst>
      <p:ext uri="{BB962C8B-B14F-4D97-AF65-F5344CB8AC3E}">
        <p14:creationId xmlns:p14="http://schemas.microsoft.com/office/powerpoint/2010/main" val="3545570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D9C64-DC86-4EA8-A07B-E582242A895E}"/>
              </a:ext>
            </a:extLst>
          </p:cNvPr>
          <p:cNvSpPr>
            <a:spLocks noGrp="1"/>
          </p:cNvSpPr>
          <p:nvPr>
            <p:ph type="title"/>
          </p:nvPr>
        </p:nvSpPr>
        <p:spPr>
          <a:xfrm>
            <a:off x="457200" y="274638"/>
            <a:ext cx="8229600" cy="1143000"/>
          </a:xfrm>
        </p:spPr>
        <p:txBody>
          <a:bodyPr>
            <a:normAutofit/>
          </a:bodyPr>
          <a:lstStyle/>
          <a:p>
            <a:r>
              <a:rPr lang="en-US" b="1" dirty="0"/>
              <a:t>What is Public Health?</a:t>
            </a:r>
          </a:p>
        </p:txBody>
      </p:sp>
      <p:graphicFrame>
        <p:nvGraphicFramePr>
          <p:cNvPr id="5" name="Content Placeholder 2">
            <a:extLst>
              <a:ext uri="{FF2B5EF4-FFF2-40B4-BE49-F238E27FC236}">
                <a16:creationId xmlns:a16="http://schemas.microsoft.com/office/drawing/2014/main" id="{EDF5FAB5-9A9D-448C-A4CF-3DF885154EBC}"/>
              </a:ext>
            </a:extLst>
          </p:cNvPr>
          <p:cNvGraphicFramePr>
            <a:graphicFrameLocks noGrp="1"/>
          </p:cNvGraphicFramePr>
          <p:nvPr>
            <p:ph idx="1"/>
          </p:nvPr>
        </p:nvGraphicFramePr>
        <p:xfrm>
          <a:off x="457200" y="1600203"/>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9639296"/>
      </p:ext>
    </p:extLst>
  </p:cSld>
  <p:clrMapOvr>
    <a:masterClrMapping/>
  </p:clrMapOvr>
</p:sld>
</file>

<file path=ppt/theme/theme1.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D0201C"/>
      </a:accent1>
      <a:accent2>
        <a:srgbClr val="811419"/>
      </a:accent2>
      <a:accent3>
        <a:srgbClr val="E37B5F"/>
      </a:accent3>
      <a:accent4>
        <a:srgbClr val="5F6062"/>
      </a:accent4>
      <a:accent5>
        <a:srgbClr val="5FE3CF"/>
      </a:accent5>
      <a:accent6>
        <a:srgbClr val="141F81"/>
      </a:accent6>
      <a:hlink>
        <a:srgbClr val="1C2BBA"/>
      </a:hlink>
      <a:folHlink>
        <a:srgbClr val="54E2CE"/>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UIC">
  <a:themeElements>
    <a:clrScheme name="UIC">
      <a:dk1>
        <a:srgbClr val="575757"/>
      </a:dk1>
      <a:lt1>
        <a:srgbClr val="FFFFFF"/>
      </a:lt1>
      <a:dk2>
        <a:srgbClr val="001D69"/>
      </a:dk2>
      <a:lt2>
        <a:srgbClr val="F2F7EB"/>
      </a:lt2>
      <a:accent1>
        <a:srgbClr val="D40032"/>
      </a:accent1>
      <a:accent2>
        <a:srgbClr val="001E61"/>
      </a:accent2>
      <a:accent3>
        <a:srgbClr val="41B6E5"/>
      </a:accent3>
      <a:accent4>
        <a:srgbClr val="FFBE3E"/>
      </a:accent4>
      <a:accent5>
        <a:srgbClr val="0085AD"/>
      </a:accent5>
      <a:accent6>
        <a:srgbClr val="D0D2CF"/>
      </a:accent6>
      <a:hlink>
        <a:srgbClr val="41B6E6"/>
      </a:hlink>
      <a:folHlink>
        <a:srgbClr val="001E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IC" id="{B82EF8CA-CF45-B347-9F86-BDCB680E2AB6}" vid="{5E8F787F-D014-A040-8B66-4854019F9F3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6068</TotalTime>
  <Words>2465</Words>
  <Application>Microsoft Office PowerPoint</Application>
  <PresentationFormat>On-screen Show (4:3)</PresentationFormat>
  <Paragraphs>266</Paragraphs>
  <Slides>44</Slides>
  <Notes>16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44</vt:i4>
      </vt:variant>
    </vt:vector>
  </HeadingPairs>
  <TitlesOfParts>
    <vt:vector size="57" baseType="lpstr">
      <vt:lpstr>Arial</vt:lpstr>
      <vt:lpstr>Calibri</vt:lpstr>
      <vt:lpstr>Gill Sans MT</vt:lpstr>
      <vt:lpstr>Open Sans</vt:lpstr>
      <vt:lpstr>Söhne</vt:lpstr>
      <vt:lpstr>System Font Regular</vt:lpstr>
      <vt:lpstr>Times</vt:lpstr>
      <vt:lpstr>Times New Roman</vt:lpstr>
      <vt:lpstr>Wingdings</vt:lpstr>
      <vt:lpstr>Wingdings 2</vt:lpstr>
      <vt:lpstr>Dividend</vt:lpstr>
      <vt:lpstr>Office Theme</vt:lpstr>
      <vt:lpstr>1_UIC</vt:lpstr>
      <vt:lpstr>Incorporating Anti-Racism  into Curricula</vt:lpstr>
      <vt:lpstr>Logistics</vt:lpstr>
      <vt:lpstr>Access this and past presentations</vt:lpstr>
      <vt:lpstr>Questions? Comments? </vt:lpstr>
      <vt:lpstr>What’s on the agenda?</vt:lpstr>
      <vt:lpstr>Up Next: Panelists</vt:lpstr>
      <vt:lpstr>Public Health is Social Justice </vt:lpstr>
      <vt:lpstr>Public Health at Morehouse School of Medicine (MSM)</vt:lpstr>
      <vt:lpstr>What is Public Health?</vt:lpstr>
      <vt:lpstr>Operationalizing Public Health– Social Justice</vt:lpstr>
      <vt:lpstr>MSM’s mission makes it easy!</vt:lpstr>
      <vt:lpstr>It all starts with Community…</vt:lpstr>
      <vt:lpstr>Developing a health equity lens through the socio-ecological model of health</vt:lpstr>
      <vt:lpstr>Course/Language Examples</vt:lpstr>
      <vt:lpstr>Windshield Survey</vt:lpstr>
      <vt:lpstr>Environment </vt:lpstr>
      <vt:lpstr>Psychological environment </vt:lpstr>
      <vt:lpstr>Social environment </vt:lpstr>
      <vt:lpstr>Lifestyle </vt:lpstr>
      <vt:lpstr>Health and Safety/ Health System </vt:lpstr>
      <vt:lpstr>Key Takeaways</vt:lpstr>
      <vt:lpstr>PowerPoint Presentation</vt:lpstr>
      <vt:lpstr>Overview</vt:lpstr>
      <vt:lpstr>UIC - SPH Academic Profile</vt:lpstr>
      <vt:lpstr>UIC - SPH Academic Profile:  Degrees + Concentrations</vt:lpstr>
      <vt:lpstr>SPH Divisions</vt:lpstr>
      <vt:lpstr>School-wide Assessments</vt:lpstr>
      <vt:lpstr>Incorporating Culturally Responsive Themes in  UIC SPH Classes</vt:lpstr>
      <vt:lpstr>UIC-SPH Faculty Alignment Survey</vt:lpstr>
      <vt:lpstr>Alumni &amp; Stakeholder Data Collection Process</vt:lpstr>
      <vt:lpstr>Community-engaged Teaching: Epidemics of Injustice</vt:lpstr>
      <vt:lpstr>PowerPoint Presentation</vt:lpstr>
      <vt:lpstr>Class Format</vt:lpstr>
      <vt:lpstr>E of I Course Assignments</vt:lpstr>
      <vt:lpstr>E of I Implementation Cycle</vt:lpstr>
      <vt:lpstr>Spring 2023 Instruction Team  Disruption for Collective Liberation in Public Health </vt:lpstr>
      <vt:lpstr>Google Classroom</vt:lpstr>
      <vt:lpstr>Past Guest Speaker Topics</vt:lpstr>
      <vt:lpstr>Epidemics of Injustice Spring 2023 Guest Speakers</vt:lpstr>
      <vt:lpstr>Attendance throughout the years</vt:lpstr>
      <vt:lpstr>Thank You!</vt:lpstr>
      <vt:lpstr>Up Next: Q&amp;A</vt:lpstr>
      <vt:lpstr>Thank you to our presenters!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Site Visitor Refresher Webinar</dc:title>
  <dc:creator>Olivia Luzzi</dc:creator>
  <cp:lastModifiedBy>Jaquis Williams</cp:lastModifiedBy>
  <cp:revision>125</cp:revision>
  <dcterms:created xsi:type="dcterms:W3CDTF">2020-12-21T21:36:38Z</dcterms:created>
  <dcterms:modified xsi:type="dcterms:W3CDTF">2023-07-20T15:45:49Z</dcterms:modified>
</cp:coreProperties>
</file>