
<file path=[Content_Types].xml><?xml version="1.0" encoding="utf-8"?>
<Types xmlns="http://schemas.openxmlformats.org/package/2006/content-types">
  <Default Extension="png" ContentType="image/png"/>
  <Default Extension="tmp"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
  </p:notesMasterIdLst>
  <p:sldIdLst>
    <p:sldId id="332" r:id="rId3"/>
    <p:sldId id="324" r:id="rId4"/>
    <p:sldId id="32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autoAdjust="0"/>
    <p:restoredTop sz="94660"/>
  </p:normalViewPr>
  <p:slideViewPr>
    <p:cSldViewPr snapToGrid="0">
      <p:cViewPr varScale="1">
        <p:scale>
          <a:sx n="119" d="100"/>
          <a:sy n="119" d="100"/>
        </p:scale>
        <p:origin x="96"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1573F2-A502-494D-BEF7-DCEFD40F552A}" type="datetimeFigureOut">
              <a:rPr lang="en-US" smtClean="0"/>
              <a:t>8/30/2018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0B719C-7F4C-4DFA-850C-5908F8649F79}" type="slidenum">
              <a:rPr lang="en-US" smtClean="0"/>
              <a:t>‹#›</a:t>
            </a:fld>
            <a:endParaRPr lang="en-US"/>
          </a:p>
        </p:txBody>
      </p:sp>
    </p:spTree>
    <p:extLst>
      <p:ext uri="{BB962C8B-B14F-4D97-AF65-F5344CB8AC3E}">
        <p14:creationId xmlns:p14="http://schemas.microsoft.com/office/powerpoint/2010/main" val="54674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section will focus on quantitative faculty info for the standalone baccalaureate programs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FE2C82-B256-4A2D-8B7B-5FC77B42DD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435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the SBP criteria differs slightly in terms of quantitative faculty information, this is what the reporting platform will look like.</a:t>
            </a:r>
          </a:p>
          <a:p>
            <a:r>
              <a:rPr lang="en-US" baseline="0" dirty="0"/>
              <a:t>Once you click on “Quantitative Faculty Info” you will see this screen. You will simply input the FTE to the unit of accreditation for your designated leader, and do the same for the total of the rest of your faculty. </a:t>
            </a:r>
          </a:p>
          <a:p>
            <a:r>
              <a:rPr lang="en-US" baseline="0" dirty="0"/>
              <a:t>Again, if you do not meet the minimum threshold for quantitative faculty information, you will get this explanation box. (CLICK)</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FE2C82-B256-4A2D-8B7B-5FC77B42DD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7538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be as specific as possible</a:t>
            </a:r>
            <a:r>
              <a:rPr lang="en-US" baseline="0" dirty="0"/>
              <a:t> here.</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FE2C82-B256-4A2D-8B7B-5FC77B42DD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0844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1E3D2E-8CAF-42D5-B734-A5F6936C26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2680125-9B7A-4982-B39A-61D4D55869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31005E6-EB48-4319-AF5F-6DB85DD953F1}"/>
              </a:ext>
            </a:extLst>
          </p:cNvPr>
          <p:cNvSpPr>
            <a:spLocks noGrp="1"/>
          </p:cNvSpPr>
          <p:nvPr>
            <p:ph type="dt" sz="half" idx="10"/>
          </p:nvPr>
        </p:nvSpPr>
        <p:spPr/>
        <p:txBody>
          <a:bodyPr/>
          <a:lstStyle/>
          <a:p>
            <a:fld id="{C9A539C6-AF95-4FA6-B41B-F21FE493BCE1}" type="datetimeFigureOut">
              <a:rPr lang="en-US" smtClean="0"/>
              <a:t>8/30/2018</a:t>
            </a:fld>
            <a:endParaRPr lang="en-US"/>
          </a:p>
        </p:txBody>
      </p:sp>
      <p:sp>
        <p:nvSpPr>
          <p:cNvPr id="5" name="Footer Placeholder 4">
            <a:extLst>
              <a:ext uri="{FF2B5EF4-FFF2-40B4-BE49-F238E27FC236}">
                <a16:creationId xmlns:a16="http://schemas.microsoft.com/office/drawing/2014/main" xmlns="" id="{DEE6A475-0586-4A09-A4FA-6BC6632026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ECD3705-7C8F-4846-935C-176CA96CF97C}"/>
              </a:ext>
            </a:extLst>
          </p:cNvPr>
          <p:cNvSpPr>
            <a:spLocks noGrp="1"/>
          </p:cNvSpPr>
          <p:nvPr>
            <p:ph type="sldNum" sz="quarter" idx="12"/>
          </p:nvPr>
        </p:nvSpPr>
        <p:spPr/>
        <p:txBody>
          <a:bodyPr/>
          <a:lstStyle/>
          <a:p>
            <a:fld id="{25B434E4-1991-4300-8164-D207EFEA6197}" type="slidenum">
              <a:rPr lang="en-US" smtClean="0"/>
              <a:t>‹#›</a:t>
            </a:fld>
            <a:endParaRPr lang="en-US"/>
          </a:p>
        </p:txBody>
      </p:sp>
    </p:spTree>
    <p:extLst>
      <p:ext uri="{BB962C8B-B14F-4D97-AF65-F5344CB8AC3E}">
        <p14:creationId xmlns:p14="http://schemas.microsoft.com/office/powerpoint/2010/main" val="2384520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F0D965-5814-4A87-8DB9-044B09CF88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7F5BB15-390A-4238-9F3E-25A0ECD982D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57A632E-FF53-430C-B240-EBB1A02E302F}"/>
              </a:ext>
            </a:extLst>
          </p:cNvPr>
          <p:cNvSpPr>
            <a:spLocks noGrp="1"/>
          </p:cNvSpPr>
          <p:nvPr>
            <p:ph type="dt" sz="half" idx="10"/>
          </p:nvPr>
        </p:nvSpPr>
        <p:spPr/>
        <p:txBody>
          <a:bodyPr/>
          <a:lstStyle/>
          <a:p>
            <a:fld id="{C9A539C6-AF95-4FA6-B41B-F21FE493BCE1}" type="datetimeFigureOut">
              <a:rPr lang="en-US" smtClean="0"/>
              <a:t>8/30/2018</a:t>
            </a:fld>
            <a:endParaRPr lang="en-US"/>
          </a:p>
        </p:txBody>
      </p:sp>
      <p:sp>
        <p:nvSpPr>
          <p:cNvPr id="5" name="Footer Placeholder 4">
            <a:extLst>
              <a:ext uri="{FF2B5EF4-FFF2-40B4-BE49-F238E27FC236}">
                <a16:creationId xmlns:a16="http://schemas.microsoft.com/office/drawing/2014/main" xmlns="" id="{BF8124EB-960C-4761-AD7B-56B0E27FEA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1FCA33D-DC04-45DB-8B49-D49B3618D57A}"/>
              </a:ext>
            </a:extLst>
          </p:cNvPr>
          <p:cNvSpPr>
            <a:spLocks noGrp="1"/>
          </p:cNvSpPr>
          <p:nvPr>
            <p:ph type="sldNum" sz="quarter" idx="12"/>
          </p:nvPr>
        </p:nvSpPr>
        <p:spPr/>
        <p:txBody>
          <a:bodyPr/>
          <a:lstStyle/>
          <a:p>
            <a:fld id="{25B434E4-1991-4300-8164-D207EFEA6197}" type="slidenum">
              <a:rPr lang="en-US" smtClean="0"/>
              <a:t>‹#›</a:t>
            </a:fld>
            <a:endParaRPr lang="en-US"/>
          </a:p>
        </p:txBody>
      </p:sp>
    </p:spTree>
    <p:extLst>
      <p:ext uri="{BB962C8B-B14F-4D97-AF65-F5344CB8AC3E}">
        <p14:creationId xmlns:p14="http://schemas.microsoft.com/office/powerpoint/2010/main" val="2903301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F9CF79E-0527-45F5-AF3E-0314974DB6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B77E373-33CF-4F4F-9D4C-DF8A3C9CB62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9E61587-B675-4C94-B6AA-E80637EF5A6C}"/>
              </a:ext>
            </a:extLst>
          </p:cNvPr>
          <p:cNvSpPr>
            <a:spLocks noGrp="1"/>
          </p:cNvSpPr>
          <p:nvPr>
            <p:ph type="dt" sz="half" idx="10"/>
          </p:nvPr>
        </p:nvSpPr>
        <p:spPr/>
        <p:txBody>
          <a:bodyPr/>
          <a:lstStyle/>
          <a:p>
            <a:fld id="{C9A539C6-AF95-4FA6-B41B-F21FE493BCE1}" type="datetimeFigureOut">
              <a:rPr lang="en-US" smtClean="0"/>
              <a:t>8/30/2018</a:t>
            </a:fld>
            <a:endParaRPr lang="en-US"/>
          </a:p>
        </p:txBody>
      </p:sp>
      <p:sp>
        <p:nvSpPr>
          <p:cNvPr id="5" name="Footer Placeholder 4">
            <a:extLst>
              <a:ext uri="{FF2B5EF4-FFF2-40B4-BE49-F238E27FC236}">
                <a16:creationId xmlns:a16="http://schemas.microsoft.com/office/drawing/2014/main" xmlns="" id="{D494D865-1848-4532-BE4B-6AAEABAD00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934B590-EB32-42E1-9ACA-26372EE956E9}"/>
              </a:ext>
            </a:extLst>
          </p:cNvPr>
          <p:cNvSpPr>
            <a:spLocks noGrp="1"/>
          </p:cNvSpPr>
          <p:nvPr>
            <p:ph type="sldNum" sz="quarter" idx="12"/>
          </p:nvPr>
        </p:nvSpPr>
        <p:spPr/>
        <p:txBody>
          <a:bodyPr/>
          <a:lstStyle/>
          <a:p>
            <a:fld id="{25B434E4-1991-4300-8164-D207EFEA6197}" type="slidenum">
              <a:rPr lang="en-US" smtClean="0"/>
              <a:t>‹#›</a:t>
            </a:fld>
            <a:endParaRPr lang="en-US"/>
          </a:p>
        </p:txBody>
      </p:sp>
    </p:spTree>
    <p:extLst>
      <p:ext uri="{BB962C8B-B14F-4D97-AF65-F5344CB8AC3E}">
        <p14:creationId xmlns:p14="http://schemas.microsoft.com/office/powerpoint/2010/main" val="4081929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597456" y="3421626"/>
            <a:ext cx="10986811" cy="253672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97456" y="3085765"/>
            <a:ext cx="10986811" cy="1504844"/>
          </a:xfrm>
          <a:effectLst/>
        </p:spPr>
        <p:txBody>
          <a:bodyPr anchor="b">
            <a:normAutofit/>
          </a:bodyPr>
          <a:lstStyle>
            <a:lvl1pPr>
              <a:defRPr sz="4000" b="0" cap="none" spc="0">
                <a:ln>
                  <a:noFill/>
                </a:ln>
                <a:solidFill>
                  <a:schemeClr val="bg1"/>
                </a:solidFill>
                <a:effectLst/>
              </a:defRPr>
            </a:lvl1pPr>
          </a:lstStyle>
          <a:p>
            <a:r>
              <a:rPr lang="en-US" dirty="0"/>
              <a:t>Click to edit Master title style</a:t>
            </a:r>
          </a:p>
        </p:txBody>
      </p:sp>
      <p:sp>
        <p:nvSpPr>
          <p:cNvPr id="3" name="Subtitle 2"/>
          <p:cNvSpPr>
            <a:spLocks noGrp="1"/>
          </p:cNvSpPr>
          <p:nvPr>
            <p:ph type="subTitle" idx="1"/>
          </p:nvPr>
        </p:nvSpPr>
        <p:spPr>
          <a:xfrm>
            <a:off x="597456" y="4590612"/>
            <a:ext cx="10986811" cy="590321"/>
          </a:xfrm>
        </p:spPr>
        <p:txBody>
          <a:bodyPr anchor="t">
            <a:normAutofit/>
          </a:bodyPr>
          <a:lstStyle>
            <a:lvl1pPr marL="0" indent="0" algn="l">
              <a:buNone/>
              <a:defRPr sz="2400" b="0" cap="none" spc="0">
                <a:ln>
                  <a:noFill/>
                </a:ln>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57542" y="941442"/>
            <a:ext cx="6112860" cy="1869376"/>
          </a:xfrm>
          <a:prstGeom prst="rect">
            <a:avLst/>
          </a:prstGeom>
        </p:spPr>
      </p:pic>
    </p:spTree>
    <p:extLst>
      <p:ext uri="{BB962C8B-B14F-4D97-AF65-F5344CB8AC3E}">
        <p14:creationId xmlns:p14="http://schemas.microsoft.com/office/powerpoint/2010/main" val="3473085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597458" y="599728"/>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cap="none" spc="0">
                <a:ln>
                  <a:noFill/>
                </a:ln>
                <a:solidFill>
                  <a:schemeClr val="bg1"/>
                </a:solidFill>
                <a:effectLst/>
              </a:defRPr>
            </a:lvl1pPr>
          </a:lstStyle>
          <a:p>
            <a:r>
              <a:rPr lang="en-US" dirty="0"/>
              <a:t>Click to edit Master title style</a:t>
            </a:r>
          </a:p>
        </p:txBody>
      </p:sp>
      <p:sp>
        <p:nvSpPr>
          <p:cNvPr id="3" name="Content Placeholder 2"/>
          <p:cNvSpPr>
            <a:spLocks noGrp="1"/>
          </p:cNvSpPr>
          <p:nvPr>
            <p:ph idx="1"/>
          </p:nvPr>
        </p:nvSpPr>
        <p:spPr>
          <a:xfrm>
            <a:off x="774924" y="2228006"/>
            <a:ext cx="10653003" cy="3630795"/>
          </a:xfrm>
        </p:spPr>
        <p:txBody>
          <a:bodyPr/>
          <a:lstStyle>
            <a:lvl1pPr>
              <a:defRPr b="0" cap="none" spc="0">
                <a:ln>
                  <a:noFill/>
                </a:ln>
                <a:solidFill>
                  <a:schemeClr val="tx1"/>
                </a:solidFill>
                <a:effectLst/>
              </a:defRPr>
            </a:lvl1pPr>
            <a:lvl2pPr>
              <a:defRPr b="0" cap="none" spc="0">
                <a:ln>
                  <a:noFill/>
                </a:ln>
                <a:solidFill>
                  <a:schemeClr val="tx1"/>
                </a:solidFill>
                <a:effectLst/>
              </a:defRPr>
            </a:lvl2pPr>
            <a:lvl3pPr>
              <a:defRPr b="0" cap="none" spc="0">
                <a:ln>
                  <a:noFill/>
                </a:ln>
                <a:solidFill>
                  <a:schemeClr val="tx1"/>
                </a:solidFill>
                <a:effectLst/>
              </a:defRPr>
            </a:lvl3pPr>
            <a:lvl4pPr>
              <a:defRPr b="0" cap="none" spc="0">
                <a:ln>
                  <a:noFill/>
                </a:ln>
                <a:solidFill>
                  <a:schemeClr val="tx1"/>
                </a:solidFill>
                <a:effectLst/>
              </a:defRPr>
            </a:lvl4pPr>
            <a:lvl5pPr>
              <a:defRPr b="0" cap="none" spc="0">
                <a:ln>
                  <a:noFill/>
                </a:ln>
                <a:solidFill>
                  <a:schemeClr val="tx1"/>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9832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603530" y="5141976"/>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74926" y="3036573"/>
            <a:ext cx="10653001" cy="1504844"/>
          </a:xfrm>
        </p:spPr>
        <p:txBody>
          <a:bodyPr anchor="b">
            <a:normAutofit/>
          </a:bodyPr>
          <a:lstStyle>
            <a:lvl1pPr algn="l">
              <a:defRPr sz="3600" b="0" cap="none" spc="0">
                <a:ln w="0"/>
                <a:solidFill>
                  <a:schemeClr val="accent1"/>
                </a:solidFill>
                <a:effectLst>
                  <a:outerShdw blurRad="38100" dist="25400" dir="5400000" algn="ctr" rotWithShape="0">
                    <a:srgbClr val="6E747A">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774926" y="4541417"/>
            <a:ext cx="10653001" cy="600556"/>
          </a:xfrm>
        </p:spPr>
        <p:txBody>
          <a:bodyPr anchor="t">
            <a:normAutofit/>
          </a:bodyPr>
          <a:lstStyle>
            <a:lvl1pPr marL="0" indent="0" algn="l">
              <a:buNone/>
              <a:defRPr sz="1800" b="0" cap="none" spc="0">
                <a:ln w="0"/>
                <a:solidFill>
                  <a:schemeClr val="accent1"/>
                </a:solidFill>
                <a:effectLst>
                  <a:outerShdw blurRad="38100" dist="25400" dir="5400000" algn="ctr" rotWithShape="0">
                    <a:srgbClr val="6E747A">
                      <a:alpha val="43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844416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597458" y="599728"/>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cap="none" spc="0">
                <a:ln w="0"/>
                <a:solidFill>
                  <a:schemeClr val="bg1"/>
                </a:solidFill>
                <a:effectLst>
                  <a:outerShdw blurRad="38100" dist="19050" dir="2700000" algn="tl" rotWithShape="0">
                    <a:schemeClr val="dk1">
                      <a:alpha val="40000"/>
                    </a:schemeClr>
                  </a:outerShdw>
                </a:effectLst>
              </a:defRPr>
            </a:lvl1pPr>
          </a:lstStyle>
          <a:p>
            <a:r>
              <a:rPr lang="en-US" dirty="0"/>
              <a:t>Click to edit Master title style</a:t>
            </a:r>
          </a:p>
        </p:txBody>
      </p:sp>
      <p:sp>
        <p:nvSpPr>
          <p:cNvPr id="3" name="Content Placeholder 2"/>
          <p:cNvSpPr>
            <a:spLocks noGrp="1"/>
          </p:cNvSpPr>
          <p:nvPr>
            <p:ph sz="half" idx="1"/>
          </p:nvPr>
        </p:nvSpPr>
        <p:spPr>
          <a:xfrm>
            <a:off x="774925" y="2228004"/>
            <a:ext cx="51993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709" y="2228004"/>
            <a:ext cx="5210216"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5551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597458" y="599728"/>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cap="none" spc="0">
                <a:ln>
                  <a:noFill/>
                </a:ln>
                <a:solidFill>
                  <a:schemeClr val="bg1"/>
                </a:solidFill>
                <a:effectLst/>
              </a:defRPr>
            </a:lvl1pPr>
          </a:lstStyle>
          <a:p>
            <a:r>
              <a:rPr lang="en-US" dirty="0"/>
              <a:t>Click to edit Master title style</a:t>
            </a:r>
          </a:p>
        </p:txBody>
      </p:sp>
      <p:sp>
        <p:nvSpPr>
          <p:cNvPr id="3" name="Text Placeholder 2"/>
          <p:cNvSpPr>
            <a:spLocks noGrp="1"/>
          </p:cNvSpPr>
          <p:nvPr>
            <p:ph type="body" idx="1"/>
          </p:nvPr>
        </p:nvSpPr>
        <p:spPr>
          <a:xfrm>
            <a:off x="1182960" y="2228003"/>
            <a:ext cx="4791333" cy="576262"/>
          </a:xfrm>
        </p:spPr>
        <p:txBody>
          <a:bodyPr anchor="b">
            <a:noAutofit/>
          </a:bodyPr>
          <a:lstStyle>
            <a:lvl1pPr marL="0" indent="0">
              <a:buNone/>
              <a:defRPr sz="2200" b="0" cap="none" spc="0">
                <a:ln>
                  <a:noFill/>
                </a:ln>
                <a:solidFill>
                  <a:schemeClr val="accent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4925" y="2926054"/>
            <a:ext cx="5199369" cy="2934999"/>
          </a:xfrm>
        </p:spPr>
        <p:txBody>
          <a:bodyPr anchor="t">
            <a:normAutofit/>
          </a:bodyPr>
          <a:lstStyle>
            <a:lvl1pPr>
              <a:defRPr b="0" cap="none" spc="0">
                <a:ln>
                  <a:noFill/>
                </a:ln>
                <a:solidFill>
                  <a:schemeClr val="tx1"/>
                </a:solidFill>
                <a:effectLst/>
              </a:defRPr>
            </a:lvl1pPr>
            <a:lvl2pPr>
              <a:defRPr b="0" cap="none" spc="0">
                <a:ln>
                  <a:noFill/>
                </a:ln>
                <a:solidFill>
                  <a:schemeClr val="tx1"/>
                </a:solidFill>
                <a:effectLst/>
              </a:defRPr>
            </a:lvl2pPr>
            <a:lvl3pPr>
              <a:defRPr b="0" cap="none" spc="0">
                <a:ln>
                  <a:noFill/>
                </a:ln>
                <a:solidFill>
                  <a:schemeClr val="tx1"/>
                </a:solidFill>
                <a:effectLst/>
              </a:defRPr>
            </a:lvl3pPr>
            <a:lvl4pPr>
              <a:defRPr b="0" cap="none" spc="0">
                <a:ln>
                  <a:noFill/>
                </a:ln>
                <a:solidFill>
                  <a:schemeClr val="tx1"/>
                </a:solidFill>
                <a:effectLst/>
              </a:defRPr>
            </a:lvl4pPr>
            <a:lvl5pPr>
              <a:defRPr b="0" cap="none" spc="0">
                <a:ln>
                  <a:noFill/>
                </a:ln>
                <a:solidFill>
                  <a:schemeClr val="tx1"/>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25746" y="2228003"/>
            <a:ext cx="4802180" cy="576262"/>
          </a:xfrm>
        </p:spPr>
        <p:txBody>
          <a:bodyPr anchor="b">
            <a:noAutofit/>
          </a:bodyPr>
          <a:lstStyle>
            <a:lvl1pPr marL="0" indent="0">
              <a:buNone/>
              <a:defRPr sz="2200" b="0" cap="none" spc="0">
                <a:ln>
                  <a:noFill/>
                </a:ln>
                <a:solidFill>
                  <a:schemeClr val="accent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709" y="2926054"/>
            <a:ext cx="5210216" cy="2934999"/>
          </a:xfrm>
        </p:spPr>
        <p:txBody>
          <a:bodyPr anchor="t">
            <a:normAutofit/>
          </a:bodyPr>
          <a:lstStyle>
            <a:lvl1pPr>
              <a:defRPr b="0" cap="none" spc="0">
                <a:ln>
                  <a:noFill/>
                </a:ln>
                <a:solidFill>
                  <a:schemeClr val="tx1"/>
                </a:solidFill>
                <a:effectLst/>
              </a:defRPr>
            </a:lvl1pPr>
            <a:lvl2pPr>
              <a:defRPr b="0" cap="none" spc="0">
                <a:ln>
                  <a:noFill/>
                </a:ln>
                <a:solidFill>
                  <a:schemeClr val="tx1"/>
                </a:solidFill>
                <a:effectLst/>
              </a:defRPr>
            </a:lvl2pPr>
            <a:lvl3pPr>
              <a:defRPr b="0" cap="none" spc="0">
                <a:ln>
                  <a:noFill/>
                </a:ln>
                <a:solidFill>
                  <a:schemeClr val="tx1"/>
                </a:solidFill>
                <a:effectLst/>
              </a:defRPr>
            </a:lvl3pPr>
            <a:lvl4pPr>
              <a:defRPr b="0" cap="none" spc="0">
                <a:ln>
                  <a:noFill/>
                </a:ln>
                <a:solidFill>
                  <a:schemeClr val="tx1"/>
                </a:solidFill>
                <a:effectLst/>
              </a:defRPr>
            </a:lvl4pPr>
            <a:lvl5pPr>
              <a:defRPr b="0" cap="none" spc="0">
                <a:ln>
                  <a:noFill/>
                </a:ln>
                <a:solidFill>
                  <a:schemeClr val="tx1"/>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8041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597458" y="599728"/>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cap="none" spc="0">
                <a:ln>
                  <a:noFill/>
                </a:ln>
                <a:solidFill>
                  <a:schemeClr val="bg1"/>
                </a:solidFill>
                <a:effectLst/>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3933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9492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220800" y="5756400"/>
            <a:ext cx="2534400" cy="90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32053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D56C91-50F7-4519-99BE-FFAB5B058A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98494FA-22F1-47C4-986E-BB2BBD96F48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63F2290-265F-41E1-B2EB-B09C2CF18B15}"/>
              </a:ext>
            </a:extLst>
          </p:cNvPr>
          <p:cNvSpPr>
            <a:spLocks noGrp="1"/>
          </p:cNvSpPr>
          <p:nvPr>
            <p:ph type="dt" sz="half" idx="10"/>
          </p:nvPr>
        </p:nvSpPr>
        <p:spPr/>
        <p:txBody>
          <a:bodyPr/>
          <a:lstStyle/>
          <a:p>
            <a:fld id="{C9A539C6-AF95-4FA6-B41B-F21FE493BCE1}" type="datetimeFigureOut">
              <a:rPr lang="en-US" smtClean="0"/>
              <a:t>8/30/2018</a:t>
            </a:fld>
            <a:endParaRPr lang="en-US"/>
          </a:p>
        </p:txBody>
      </p:sp>
      <p:sp>
        <p:nvSpPr>
          <p:cNvPr id="5" name="Footer Placeholder 4">
            <a:extLst>
              <a:ext uri="{FF2B5EF4-FFF2-40B4-BE49-F238E27FC236}">
                <a16:creationId xmlns:a16="http://schemas.microsoft.com/office/drawing/2014/main" xmlns="" id="{284A1970-17F9-4F29-82D9-FE2EDE5A33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BA27A72-A496-4FCD-AE74-14874EDBA696}"/>
              </a:ext>
            </a:extLst>
          </p:cNvPr>
          <p:cNvSpPr>
            <a:spLocks noGrp="1"/>
          </p:cNvSpPr>
          <p:nvPr>
            <p:ph type="sldNum" sz="quarter" idx="12"/>
          </p:nvPr>
        </p:nvSpPr>
        <p:spPr/>
        <p:txBody>
          <a:bodyPr/>
          <a:lstStyle/>
          <a:p>
            <a:fld id="{25B434E4-1991-4300-8164-D207EFEA6197}" type="slidenum">
              <a:rPr lang="en-US" smtClean="0"/>
              <a:t>‹#›</a:t>
            </a:fld>
            <a:endParaRPr lang="en-US"/>
          </a:p>
        </p:txBody>
      </p:sp>
    </p:spTree>
    <p:extLst>
      <p:ext uri="{BB962C8B-B14F-4D97-AF65-F5344CB8AC3E}">
        <p14:creationId xmlns:p14="http://schemas.microsoft.com/office/powerpoint/2010/main" val="3858465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userDrawn="1"/>
        </p:nvSpPr>
        <p:spPr>
          <a:xfrm>
            <a:off x="603530" y="5141973"/>
            <a:ext cx="10984943"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75138" y="5262296"/>
            <a:ext cx="4715500" cy="689514"/>
          </a:xfrm>
        </p:spPr>
        <p:txBody>
          <a:bodyPr anchor="ctr"/>
          <a:lstStyle>
            <a:lvl1pPr algn="l">
              <a:defRPr sz="2000" b="0" cap="none" spc="0">
                <a:ln w="0"/>
                <a:solidFill>
                  <a:schemeClr val="bg1"/>
                </a:solidFill>
                <a:effectLst>
                  <a:outerShdw blurRad="38100" dist="19050" dir="2700000" algn="tl" rotWithShape="0">
                    <a:schemeClr val="dk1">
                      <a:alpha val="40000"/>
                    </a:schemeClr>
                  </a:outerShdw>
                </a:effectLst>
              </a:defRPr>
            </a:lvl1pPr>
          </a:lstStyle>
          <a:p>
            <a:r>
              <a:rPr lang="en-US" dirty="0"/>
              <a:t>Click to edit Master title style</a:t>
            </a:r>
          </a:p>
        </p:txBody>
      </p:sp>
      <p:sp>
        <p:nvSpPr>
          <p:cNvPr id="3" name="Content Placeholder 2"/>
          <p:cNvSpPr>
            <a:spLocks noGrp="1"/>
          </p:cNvSpPr>
          <p:nvPr>
            <p:ph idx="1"/>
          </p:nvPr>
        </p:nvSpPr>
        <p:spPr>
          <a:xfrm>
            <a:off x="595199" y="601200"/>
            <a:ext cx="10987200" cy="4204800"/>
          </a:xfrm>
        </p:spPr>
        <p:txBody>
          <a:bodyPr anchor="t">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740825" y="5262298"/>
            <a:ext cx="5687103"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lide Number Placeholder 3"/>
          <p:cNvSpPr>
            <a:spLocks noGrp="1"/>
          </p:cNvSpPr>
          <p:nvPr>
            <p:ph type="sldNum" sz="quarter" idx="12"/>
          </p:nvPr>
        </p:nvSpPr>
        <p:spPr>
          <a:xfrm>
            <a:off x="10400636" y="6056939"/>
            <a:ext cx="1027291" cy="365125"/>
          </a:xfrm>
        </p:spPr>
        <p:txBody>
          <a:bodyPr/>
          <a:lstStyle>
            <a:lvl1pPr>
              <a:defRPr>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9587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924" y="4693389"/>
            <a:ext cx="10653003" cy="566738"/>
          </a:xfrm>
        </p:spPr>
        <p:txBody>
          <a:bodyPr anchor="b">
            <a:normAutofit/>
          </a:bodyPr>
          <a:lstStyle>
            <a:lvl1pPr algn="l">
              <a:defRPr sz="2400" b="0" cap="none" spc="0">
                <a:ln w="0"/>
                <a:solidFill>
                  <a:schemeClr val="accent1"/>
                </a:solidFill>
                <a:effectLst>
                  <a:outerShdw blurRad="38100" dist="25400" dir="5400000" algn="ctr" rotWithShape="0">
                    <a:srgbClr val="6E747A">
                      <a:alpha val="43000"/>
                    </a:srgbClr>
                  </a:outerShdw>
                </a:effectLst>
              </a:defRPr>
            </a:lvl1pPr>
          </a:lstStyle>
          <a:p>
            <a:r>
              <a:rPr lang="en-US" dirty="0"/>
              <a:t>Click to edit Master title style</a:t>
            </a:r>
          </a:p>
        </p:txBody>
      </p:sp>
      <p:sp>
        <p:nvSpPr>
          <p:cNvPr id="3" name="Picture Placeholder 2"/>
          <p:cNvSpPr>
            <a:spLocks noGrp="1" noChangeAspect="1"/>
          </p:cNvSpPr>
          <p:nvPr>
            <p:ph type="pic" idx="1"/>
          </p:nvPr>
        </p:nvSpPr>
        <p:spPr>
          <a:xfrm>
            <a:off x="597459" y="599725"/>
            <a:ext cx="10984941"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774924" y="5260129"/>
            <a:ext cx="10653003"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0932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597458" y="599728"/>
            <a:ext cx="10984943"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cap="none" spc="0">
                <a:ln w="0"/>
                <a:solidFill>
                  <a:schemeClr val="bg1"/>
                </a:solidFill>
                <a:effectLst>
                  <a:outerShdw blurRad="38100" dist="19050" dir="2700000" algn="tl" rotWithShape="0">
                    <a:schemeClr val="dk1">
                      <a:alpha val="40000"/>
                    </a:schemeClr>
                  </a:outerShdw>
                </a:effectLs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13199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2" y="599725"/>
            <a:ext cx="27431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2" y="675728"/>
            <a:ext cx="2004164" cy="5183073"/>
          </a:xfrm>
        </p:spPr>
        <p:txBody>
          <a:bodyPr vert="eaVert"/>
          <a:lstStyle>
            <a:lvl1pPr>
              <a:defRPr b="0" cap="none" spc="0">
                <a:ln w="0"/>
                <a:solidFill>
                  <a:schemeClr val="bg1"/>
                </a:solidFill>
                <a:effectLst>
                  <a:outerShdw blurRad="38100" dist="19050" dir="2700000" algn="tl" rotWithShape="0">
                    <a:schemeClr val="dk1">
                      <a:alpha val="40000"/>
                    </a:schemeClr>
                  </a:outerShdw>
                </a:effectLst>
              </a:defRPr>
            </a:lvl1pPr>
          </a:lstStyle>
          <a:p>
            <a:r>
              <a:rPr lang="en-US" dirty="0"/>
              <a:t>Click to edit Master title style</a:t>
            </a:r>
          </a:p>
        </p:txBody>
      </p:sp>
      <p:sp>
        <p:nvSpPr>
          <p:cNvPr id="3" name="Vertical Text Placeholder 2"/>
          <p:cNvSpPr>
            <a:spLocks noGrp="1"/>
          </p:cNvSpPr>
          <p:nvPr>
            <p:ph type="body" orient="vert" idx="1"/>
          </p:nvPr>
        </p:nvSpPr>
        <p:spPr>
          <a:xfrm>
            <a:off x="774925" y="675728"/>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2657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B41E79-824E-43FD-BF02-003D49616A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5F4BD93-A905-41F1-B74D-AE748F1A29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456CA9E-5361-40C0-9807-3605FE6D96AE}"/>
              </a:ext>
            </a:extLst>
          </p:cNvPr>
          <p:cNvSpPr>
            <a:spLocks noGrp="1"/>
          </p:cNvSpPr>
          <p:nvPr>
            <p:ph type="dt" sz="half" idx="10"/>
          </p:nvPr>
        </p:nvSpPr>
        <p:spPr/>
        <p:txBody>
          <a:bodyPr/>
          <a:lstStyle/>
          <a:p>
            <a:fld id="{C9A539C6-AF95-4FA6-B41B-F21FE493BCE1}" type="datetimeFigureOut">
              <a:rPr lang="en-US" smtClean="0"/>
              <a:t>8/30/2018</a:t>
            </a:fld>
            <a:endParaRPr lang="en-US"/>
          </a:p>
        </p:txBody>
      </p:sp>
      <p:sp>
        <p:nvSpPr>
          <p:cNvPr id="5" name="Footer Placeholder 4">
            <a:extLst>
              <a:ext uri="{FF2B5EF4-FFF2-40B4-BE49-F238E27FC236}">
                <a16:creationId xmlns:a16="http://schemas.microsoft.com/office/drawing/2014/main" xmlns="" id="{F104CAB1-59AB-4E76-8E27-912C7B822E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87DBD95-6C1D-4842-9DAE-BF7AA2598089}"/>
              </a:ext>
            </a:extLst>
          </p:cNvPr>
          <p:cNvSpPr>
            <a:spLocks noGrp="1"/>
          </p:cNvSpPr>
          <p:nvPr>
            <p:ph type="sldNum" sz="quarter" idx="12"/>
          </p:nvPr>
        </p:nvSpPr>
        <p:spPr/>
        <p:txBody>
          <a:bodyPr/>
          <a:lstStyle/>
          <a:p>
            <a:fld id="{25B434E4-1991-4300-8164-D207EFEA6197}" type="slidenum">
              <a:rPr lang="en-US" smtClean="0"/>
              <a:t>‹#›</a:t>
            </a:fld>
            <a:endParaRPr lang="en-US"/>
          </a:p>
        </p:txBody>
      </p:sp>
    </p:spTree>
    <p:extLst>
      <p:ext uri="{BB962C8B-B14F-4D97-AF65-F5344CB8AC3E}">
        <p14:creationId xmlns:p14="http://schemas.microsoft.com/office/powerpoint/2010/main" val="796348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97AA4F-C5E2-4723-B690-0AF9BFD110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2E47761-0BDD-4DDF-841A-56015650463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BE41D4F-8001-41A1-91C4-A4F51EB1DBA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A4A7E8F-3F35-4993-9BD8-70DAE8099343}"/>
              </a:ext>
            </a:extLst>
          </p:cNvPr>
          <p:cNvSpPr>
            <a:spLocks noGrp="1"/>
          </p:cNvSpPr>
          <p:nvPr>
            <p:ph type="dt" sz="half" idx="10"/>
          </p:nvPr>
        </p:nvSpPr>
        <p:spPr/>
        <p:txBody>
          <a:bodyPr/>
          <a:lstStyle/>
          <a:p>
            <a:fld id="{C9A539C6-AF95-4FA6-B41B-F21FE493BCE1}" type="datetimeFigureOut">
              <a:rPr lang="en-US" smtClean="0"/>
              <a:t>8/30/2018</a:t>
            </a:fld>
            <a:endParaRPr lang="en-US"/>
          </a:p>
        </p:txBody>
      </p:sp>
      <p:sp>
        <p:nvSpPr>
          <p:cNvPr id="6" name="Footer Placeholder 5">
            <a:extLst>
              <a:ext uri="{FF2B5EF4-FFF2-40B4-BE49-F238E27FC236}">
                <a16:creationId xmlns:a16="http://schemas.microsoft.com/office/drawing/2014/main" xmlns="" id="{2AB238B4-4904-459B-AB79-106E5310BB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C116974-85F9-4D98-AFEC-64D4DC42DE7D}"/>
              </a:ext>
            </a:extLst>
          </p:cNvPr>
          <p:cNvSpPr>
            <a:spLocks noGrp="1"/>
          </p:cNvSpPr>
          <p:nvPr>
            <p:ph type="sldNum" sz="quarter" idx="12"/>
          </p:nvPr>
        </p:nvSpPr>
        <p:spPr/>
        <p:txBody>
          <a:bodyPr/>
          <a:lstStyle/>
          <a:p>
            <a:fld id="{25B434E4-1991-4300-8164-D207EFEA6197}" type="slidenum">
              <a:rPr lang="en-US" smtClean="0"/>
              <a:t>‹#›</a:t>
            </a:fld>
            <a:endParaRPr lang="en-US"/>
          </a:p>
        </p:txBody>
      </p:sp>
    </p:spTree>
    <p:extLst>
      <p:ext uri="{BB962C8B-B14F-4D97-AF65-F5344CB8AC3E}">
        <p14:creationId xmlns:p14="http://schemas.microsoft.com/office/powerpoint/2010/main" val="2123954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539D22-01F0-4FD1-A5C2-CF9A2C4CB0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1CAC26A-5DEE-45F2-9B3D-7BFCDEEC8A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98E4DA4-BD53-458E-BA78-4B5EF8F02D2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B5E187E-D06C-4D7D-A794-E1F6160650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5255514-3509-441E-813D-8F4E3EFA8E3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5AC5C27-4253-465E-93FE-CA37C44285F2}"/>
              </a:ext>
            </a:extLst>
          </p:cNvPr>
          <p:cNvSpPr>
            <a:spLocks noGrp="1"/>
          </p:cNvSpPr>
          <p:nvPr>
            <p:ph type="dt" sz="half" idx="10"/>
          </p:nvPr>
        </p:nvSpPr>
        <p:spPr/>
        <p:txBody>
          <a:bodyPr/>
          <a:lstStyle/>
          <a:p>
            <a:fld id="{C9A539C6-AF95-4FA6-B41B-F21FE493BCE1}" type="datetimeFigureOut">
              <a:rPr lang="en-US" smtClean="0"/>
              <a:t>8/30/2018</a:t>
            </a:fld>
            <a:endParaRPr lang="en-US"/>
          </a:p>
        </p:txBody>
      </p:sp>
      <p:sp>
        <p:nvSpPr>
          <p:cNvPr id="8" name="Footer Placeholder 7">
            <a:extLst>
              <a:ext uri="{FF2B5EF4-FFF2-40B4-BE49-F238E27FC236}">
                <a16:creationId xmlns:a16="http://schemas.microsoft.com/office/drawing/2014/main" xmlns="" id="{E77BB06C-57E5-47E7-A0B4-25498D238C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91E1FA6-CD51-476A-A61C-DCA3F66C63B0}"/>
              </a:ext>
            </a:extLst>
          </p:cNvPr>
          <p:cNvSpPr>
            <a:spLocks noGrp="1"/>
          </p:cNvSpPr>
          <p:nvPr>
            <p:ph type="sldNum" sz="quarter" idx="12"/>
          </p:nvPr>
        </p:nvSpPr>
        <p:spPr/>
        <p:txBody>
          <a:bodyPr/>
          <a:lstStyle/>
          <a:p>
            <a:fld id="{25B434E4-1991-4300-8164-D207EFEA6197}" type="slidenum">
              <a:rPr lang="en-US" smtClean="0"/>
              <a:t>‹#›</a:t>
            </a:fld>
            <a:endParaRPr lang="en-US"/>
          </a:p>
        </p:txBody>
      </p:sp>
    </p:spTree>
    <p:extLst>
      <p:ext uri="{BB962C8B-B14F-4D97-AF65-F5344CB8AC3E}">
        <p14:creationId xmlns:p14="http://schemas.microsoft.com/office/powerpoint/2010/main" val="1439061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8ACF7F-BEE9-4193-81BE-4920BD04A0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FAEF2A4-4456-4492-A2A7-5297A1D34CE5}"/>
              </a:ext>
            </a:extLst>
          </p:cNvPr>
          <p:cNvSpPr>
            <a:spLocks noGrp="1"/>
          </p:cNvSpPr>
          <p:nvPr>
            <p:ph type="dt" sz="half" idx="10"/>
          </p:nvPr>
        </p:nvSpPr>
        <p:spPr/>
        <p:txBody>
          <a:bodyPr/>
          <a:lstStyle/>
          <a:p>
            <a:fld id="{C9A539C6-AF95-4FA6-B41B-F21FE493BCE1}" type="datetimeFigureOut">
              <a:rPr lang="en-US" smtClean="0"/>
              <a:t>8/30/2018</a:t>
            </a:fld>
            <a:endParaRPr lang="en-US"/>
          </a:p>
        </p:txBody>
      </p:sp>
      <p:sp>
        <p:nvSpPr>
          <p:cNvPr id="4" name="Footer Placeholder 3">
            <a:extLst>
              <a:ext uri="{FF2B5EF4-FFF2-40B4-BE49-F238E27FC236}">
                <a16:creationId xmlns:a16="http://schemas.microsoft.com/office/drawing/2014/main" xmlns="" id="{CA672463-6AD1-4B12-8091-CD92FF2347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D3663AD-1183-48A3-9158-B505F98F065D}"/>
              </a:ext>
            </a:extLst>
          </p:cNvPr>
          <p:cNvSpPr>
            <a:spLocks noGrp="1"/>
          </p:cNvSpPr>
          <p:nvPr>
            <p:ph type="sldNum" sz="quarter" idx="12"/>
          </p:nvPr>
        </p:nvSpPr>
        <p:spPr/>
        <p:txBody>
          <a:bodyPr/>
          <a:lstStyle/>
          <a:p>
            <a:fld id="{25B434E4-1991-4300-8164-D207EFEA6197}" type="slidenum">
              <a:rPr lang="en-US" smtClean="0"/>
              <a:t>‹#›</a:t>
            </a:fld>
            <a:endParaRPr lang="en-US"/>
          </a:p>
        </p:txBody>
      </p:sp>
    </p:spTree>
    <p:extLst>
      <p:ext uri="{BB962C8B-B14F-4D97-AF65-F5344CB8AC3E}">
        <p14:creationId xmlns:p14="http://schemas.microsoft.com/office/powerpoint/2010/main" val="229607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1CCCF09-05D9-4556-9678-E27A4A73BA7C}"/>
              </a:ext>
            </a:extLst>
          </p:cNvPr>
          <p:cNvSpPr>
            <a:spLocks noGrp="1"/>
          </p:cNvSpPr>
          <p:nvPr>
            <p:ph type="dt" sz="half" idx="10"/>
          </p:nvPr>
        </p:nvSpPr>
        <p:spPr/>
        <p:txBody>
          <a:bodyPr/>
          <a:lstStyle/>
          <a:p>
            <a:fld id="{C9A539C6-AF95-4FA6-B41B-F21FE493BCE1}" type="datetimeFigureOut">
              <a:rPr lang="en-US" smtClean="0"/>
              <a:t>8/30/2018</a:t>
            </a:fld>
            <a:endParaRPr lang="en-US"/>
          </a:p>
        </p:txBody>
      </p:sp>
      <p:sp>
        <p:nvSpPr>
          <p:cNvPr id="3" name="Footer Placeholder 2">
            <a:extLst>
              <a:ext uri="{FF2B5EF4-FFF2-40B4-BE49-F238E27FC236}">
                <a16:creationId xmlns:a16="http://schemas.microsoft.com/office/drawing/2014/main" xmlns="" id="{91B774B6-9ADB-4860-9EF6-9AD018EA01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4797056-BDD0-451A-AFDA-42988C2049FE}"/>
              </a:ext>
            </a:extLst>
          </p:cNvPr>
          <p:cNvSpPr>
            <a:spLocks noGrp="1"/>
          </p:cNvSpPr>
          <p:nvPr>
            <p:ph type="sldNum" sz="quarter" idx="12"/>
          </p:nvPr>
        </p:nvSpPr>
        <p:spPr/>
        <p:txBody>
          <a:bodyPr/>
          <a:lstStyle/>
          <a:p>
            <a:fld id="{25B434E4-1991-4300-8164-D207EFEA6197}" type="slidenum">
              <a:rPr lang="en-US" smtClean="0"/>
              <a:t>‹#›</a:t>
            </a:fld>
            <a:endParaRPr lang="en-US"/>
          </a:p>
        </p:txBody>
      </p:sp>
    </p:spTree>
    <p:extLst>
      <p:ext uri="{BB962C8B-B14F-4D97-AF65-F5344CB8AC3E}">
        <p14:creationId xmlns:p14="http://schemas.microsoft.com/office/powerpoint/2010/main" val="3195334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798DAA-881F-4D27-BA24-7457DB052F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DA5B4E6-B0AE-4602-B80C-A62B696BB5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9578F8A-B75C-4CE0-8506-2FBAA21964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4B04F28-6624-46AF-B440-80C4C712DF7B}"/>
              </a:ext>
            </a:extLst>
          </p:cNvPr>
          <p:cNvSpPr>
            <a:spLocks noGrp="1"/>
          </p:cNvSpPr>
          <p:nvPr>
            <p:ph type="dt" sz="half" idx="10"/>
          </p:nvPr>
        </p:nvSpPr>
        <p:spPr/>
        <p:txBody>
          <a:bodyPr/>
          <a:lstStyle/>
          <a:p>
            <a:fld id="{C9A539C6-AF95-4FA6-B41B-F21FE493BCE1}" type="datetimeFigureOut">
              <a:rPr lang="en-US" smtClean="0"/>
              <a:t>8/30/2018</a:t>
            </a:fld>
            <a:endParaRPr lang="en-US"/>
          </a:p>
        </p:txBody>
      </p:sp>
      <p:sp>
        <p:nvSpPr>
          <p:cNvPr id="6" name="Footer Placeholder 5">
            <a:extLst>
              <a:ext uri="{FF2B5EF4-FFF2-40B4-BE49-F238E27FC236}">
                <a16:creationId xmlns:a16="http://schemas.microsoft.com/office/drawing/2014/main" xmlns="" id="{F4F207CF-7101-4ACF-A240-FF78C9AD09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87A5DD8-971A-4FF0-8FBC-1A225B0CF9CB}"/>
              </a:ext>
            </a:extLst>
          </p:cNvPr>
          <p:cNvSpPr>
            <a:spLocks noGrp="1"/>
          </p:cNvSpPr>
          <p:nvPr>
            <p:ph type="sldNum" sz="quarter" idx="12"/>
          </p:nvPr>
        </p:nvSpPr>
        <p:spPr/>
        <p:txBody>
          <a:bodyPr/>
          <a:lstStyle/>
          <a:p>
            <a:fld id="{25B434E4-1991-4300-8164-D207EFEA6197}" type="slidenum">
              <a:rPr lang="en-US" smtClean="0"/>
              <a:t>‹#›</a:t>
            </a:fld>
            <a:endParaRPr lang="en-US"/>
          </a:p>
        </p:txBody>
      </p:sp>
    </p:spTree>
    <p:extLst>
      <p:ext uri="{BB962C8B-B14F-4D97-AF65-F5344CB8AC3E}">
        <p14:creationId xmlns:p14="http://schemas.microsoft.com/office/powerpoint/2010/main" val="85588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497704-115E-44AD-9BDF-D870FA2F3E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CD229A9-9D8A-4401-AD31-94AF3C0440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E995596-8BA5-4AE2-BD9C-E9DB5A14ED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6C28A97-266A-42DB-8958-A328F7682D79}"/>
              </a:ext>
            </a:extLst>
          </p:cNvPr>
          <p:cNvSpPr>
            <a:spLocks noGrp="1"/>
          </p:cNvSpPr>
          <p:nvPr>
            <p:ph type="dt" sz="half" idx="10"/>
          </p:nvPr>
        </p:nvSpPr>
        <p:spPr/>
        <p:txBody>
          <a:bodyPr/>
          <a:lstStyle/>
          <a:p>
            <a:fld id="{C9A539C6-AF95-4FA6-B41B-F21FE493BCE1}" type="datetimeFigureOut">
              <a:rPr lang="en-US" smtClean="0"/>
              <a:t>8/30/2018</a:t>
            </a:fld>
            <a:endParaRPr lang="en-US"/>
          </a:p>
        </p:txBody>
      </p:sp>
      <p:sp>
        <p:nvSpPr>
          <p:cNvPr id="6" name="Footer Placeholder 5">
            <a:extLst>
              <a:ext uri="{FF2B5EF4-FFF2-40B4-BE49-F238E27FC236}">
                <a16:creationId xmlns:a16="http://schemas.microsoft.com/office/drawing/2014/main" xmlns="" id="{EBE10A00-E8BB-4DB3-BCE9-0793177777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03B8579-4108-4BDF-A0ED-CF521C1BEBFC}"/>
              </a:ext>
            </a:extLst>
          </p:cNvPr>
          <p:cNvSpPr>
            <a:spLocks noGrp="1"/>
          </p:cNvSpPr>
          <p:nvPr>
            <p:ph type="sldNum" sz="quarter" idx="12"/>
          </p:nvPr>
        </p:nvSpPr>
        <p:spPr/>
        <p:txBody>
          <a:bodyPr/>
          <a:lstStyle/>
          <a:p>
            <a:fld id="{25B434E4-1991-4300-8164-D207EFEA6197}" type="slidenum">
              <a:rPr lang="en-US" smtClean="0"/>
              <a:t>‹#›</a:t>
            </a:fld>
            <a:endParaRPr lang="en-US"/>
          </a:p>
        </p:txBody>
      </p:sp>
    </p:spTree>
    <p:extLst>
      <p:ext uri="{BB962C8B-B14F-4D97-AF65-F5344CB8AC3E}">
        <p14:creationId xmlns:p14="http://schemas.microsoft.com/office/powerpoint/2010/main" val="2727243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95171AD-E4CC-42C4-A75E-FB60492D62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657A3BC-066F-4023-835E-252B39DCA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7C9FD2E-26AF-49D2-B3D2-1A0F14B5DB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539C6-AF95-4FA6-B41B-F21FE493BCE1}" type="datetimeFigureOut">
              <a:rPr lang="en-US" smtClean="0"/>
              <a:t>8/30/2018</a:t>
            </a:fld>
            <a:endParaRPr lang="en-US"/>
          </a:p>
        </p:txBody>
      </p:sp>
      <p:sp>
        <p:nvSpPr>
          <p:cNvPr id="5" name="Footer Placeholder 4">
            <a:extLst>
              <a:ext uri="{FF2B5EF4-FFF2-40B4-BE49-F238E27FC236}">
                <a16:creationId xmlns:a16="http://schemas.microsoft.com/office/drawing/2014/main" xmlns="" id="{BB46BD96-30E2-41D3-80B2-C85A882D7A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39E1C45-A484-41D1-96BA-AE86D198B6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B434E4-1991-4300-8164-D207EFEA6197}" type="slidenum">
              <a:rPr lang="en-US" smtClean="0"/>
              <a:t>‹#›</a:t>
            </a:fld>
            <a:endParaRPr lang="en-US"/>
          </a:p>
        </p:txBody>
      </p:sp>
    </p:spTree>
    <p:extLst>
      <p:ext uri="{BB962C8B-B14F-4D97-AF65-F5344CB8AC3E}">
        <p14:creationId xmlns:p14="http://schemas.microsoft.com/office/powerpoint/2010/main" val="2370076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4924" y="687477"/>
            <a:ext cx="10653003" cy="1083329"/>
          </a:xfrm>
          <a:prstGeom prst="rect">
            <a:avLst/>
          </a:prstGeom>
        </p:spPr>
        <p:txBody>
          <a:bodyPr vert="horz" lIns="91440" tIns="45720" rIns="91440" bIns="45720" rtlCol="0" anchor="ctr">
            <a:normAutofit/>
          </a:bodyPr>
          <a:lstStyle/>
          <a:p>
            <a:r>
              <a:rPr lang="en-US" dirty="0"/>
              <a:t>Master Slides</a:t>
            </a:r>
          </a:p>
        </p:txBody>
      </p:sp>
      <p:sp>
        <p:nvSpPr>
          <p:cNvPr id="3" name="Text Placeholder 2"/>
          <p:cNvSpPr>
            <a:spLocks noGrp="1"/>
          </p:cNvSpPr>
          <p:nvPr>
            <p:ph type="body" idx="1"/>
          </p:nvPr>
        </p:nvSpPr>
        <p:spPr>
          <a:xfrm>
            <a:off x="774924" y="1908952"/>
            <a:ext cx="10653003" cy="4131848"/>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6" name="Slide Number Placeholder 5"/>
          <p:cNvSpPr>
            <a:spLocks noGrp="1"/>
          </p:cNvSpPr>
          <p:nvPr>
            <p:ph type="sldNum" sz="quarter" idx="4"/>
          </p:nvPr>
        </p:nvSpPr>
        <p:spPr>
          <a:xfrm>
            <a:off x="10400636" y="6056939"/>
            <a:ext cx="1027291"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597457" y="441325"/>
            <a:ext cx="3626545"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7968001" y="441325"/>
            <a:ext cx="36144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88801" y="441325"/>
            <a:ext cx="36144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97457" y="6056936"/>
            <a:ext cx="1437745" cy="360234"/>
          </a:xfrm>
          <a:prstGeom prst="rect">
            <a:avLst/>
          </a:prstGeom>
        </p:spPr>
      </p:pic>
    </p:spTree>
    <p:extLst>
      <p:ext uri="{BB962C8B-B14F-4D97-AF65-F5344CB8AC3E}">
        <p14:creationId xmlns:p14="http://schemas.microsoft.com/office/powerpoint/2010/main" val="3910035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57200" rtl="0" eaLnBrk="1" latinLnBrk="0" hangingPunct="1">
        <a:spcBef>
          <a:spcPct val="0"/>
        </a:spcBef>
        <a:buNone/>
        <a:defRPr sz="3600" b="0" kern="1200" cap="none" spc="0">
          <a:ln>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2"/>
        </a:buClr>
        <a:buSzPct val="92000"/>
        <a:buFont typeface="Wingdings" panose="05000000000000000000" pitchFamily="2" charset="2"/>
        <a:buChar char="§"/>
        <a:defRPr sz="2800" b="0" kern="1200" cap="none" spc="0">
          <a:ln>
            <a:noFill/>
          </a:ln>
          <a:solidFill>
            <a:schemeClr val="tx1"/>
          </a:solidFill>
          <a:effectLst/>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panose="05000000000000000000" pitchFamily="2" charset="2"/>
        <a:buChar char="§"/>
        <a:defRPr sz="2600" b="0" kern="1200" cap="none" spc="0">
          <a:ln>
            <a:noFill/>
          </a:ln>
          <a:solidFill>
            <a:schemeClr val="tx1"/>
          </a:solidFill>
          <a:effectLst/>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panose="05000000000000000000" pitchFamily="2" charset="2"/>
        <a:buChar char="§"/>
        <a:defRPr sz="2400" b="0" kern="1200" cap="none" spc="0">
          <a:ln>
            <a:noFill/>
          </a:ln>
          <a:solidFill>
            <a:schemeClr val="tx1"/>
          </a:solidFill>
          <a:effectLst/>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b="0" kern="1200" cap="none" spc="0">
          <a:ln>
            <a:noFill/>
          </a:ln>
          <a:solidFill>
            <a:schemeClr val="tx1"/>
          </a:solidFill>
          <a:effectLst/>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b="0" kern="1200" cap="none" spc="0">
          <a:ln>
            <a:noFill/>
          </a:ln>
          <a:solidFill>
            <a:schemeClr val="tx1"/>
          </a:solidFill>
          <a:effectLst/>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7.xml"/><Relationship Id="rId7" Type="http://schemas.openxmlformats.org/officeDocument/2006/relationships/image" Target="../media/image5.tmp"/><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tmp"/><Relationship Id="rId5" Type="http://schemas.openxmlformats.org/officeDocument/2006/relationships/image" Target="../media/image3.tmp"/><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6.png"/><Relationship Id="rId5" Type="http://schemas.openxmlformats.org/officeDocument/2006/relationships/image" Target="../media/image7.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6.png"/><Relationship Id="rId5" Type="http://schemas.openxmlformats.org/officeDocument/2006/relationships/image" Target="../media/image8.jpe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5A960875-BC22-4EAF-A536-00B47E518319}"/>
              </a:ext>
            </a:extLst>
          </p:cNvPr>
          <p:cNvSpPr>
            <a:spLocks noGrp="1"/>
          </p:cNvSpPr>
          <p:nvPr>
            <p:ph type="title"/>
          </p:nvPr>
        </p:nvSpPr>
        <p:spPr/>
        <p:txBody>
          <a:bodyPr/>
          <a:lstStyle/>
          <a:p>
            <a:r>
              <a:rPr lang="en-US" dirty="0"/>
              <a:t>Reporting Home Page</a:t>
            </a:r>
          </a:p>
        </p:txBody>
      </p:sp>
      <p:pic>
        <p:nvPicPr>
          <p:cNvPr id="15" name="Picture 14" descr="Screen Clipping">
            <a:extLst>
              <a:ext uri="{FF2B5EF4-FFF2-40B4-BE49-F238E27FC236}">
                <a16:creationId xmlns:a16="http://schemas.microsoft.com/office/drawing/2014/main" xmlns="" id="{52667490-6205-4AF2-BB1F-C2897965BBDB}"/>
              </a:ext>
            </a:extLst>
          </p:cNvPr>
          <p:cNvPicPr>
            <a:picLocks noChangeAspect="1"/>
          </p:cNvPicPr>
          <p:nvPr/>
        </p:nvPicPr>
        <p:blipFill>
          <a:blip r:embed="rId5"/>
          <a:stretch>
            <a:fillRect/>
          </a:stretch>
        </p:blipFill>
        <p:spPr>
          <a:xfrm>
            <a:off x="1707293" y="1938052"/>
            <a:ext cx="8777414" cy="3138992"/>
          </a:xfrm>
          <a:prstGeom prst="rect">
            <a:avLst/>
          </a:prstGeom>
        </p:spPr>
      </p:pic>
      <p:pic>
        <p:nvPicPr>
          <p:cNvPr id="16" name="Picture 15" descr="Screen Clipping">
            <a:extLst>
              <a:ext uri="{FF2B5EF4-FFF2-40B4-BE49-F238E27FC236}">
                <a16:creationId xmlns:a16="http://schemas.microsoft.com/office/drawing/2014/main" xmlns="" id="{AEC54E1B-AF69-4523-8149-6944CCD9F352}"/>
              </a:ext>
            </a:extLst>
          </p:cNvPr>
          <p:cNvPicPr>
            <a:picLocks noChangeAspect="1"/>
          </p:cNvPicPr>
          <p:nvPr/>
        </p:nvPicPr>
        <p:blipFill>
          <a:blip r:embed="rId6"/>
          <a:stretch>
            <a:fillRect/>
          </a:stretch>
        </p:blipFill>
        <p:spPr>
          <a:xfrm>
            <a:off x="8165431" y="4066328"/>
            <a:ext cx="666843" cy="181000"/>
          </a:xfrm>
          <a:prstGeom prst="rect">
            <a:avLst/>
          </a:prstGeom>
        </p:spPr>
      </p:pic>
      <p:pic>
        <p:nvPicPr>
          <p:cNvPr id="17" name="Picture 16" descr="Screen Clipping">
            <a:extLst>
              <a:ext uri="{FF2B5EF4-FFF2-40B4-BE49-F238E27FC236}">
                <a16:creationId xmlns:a16="http://schemas.microsoft.com/office/drawing/2014/main" xmlns="" id="{2CEA5E72-FA58-4628-9FD0-D712FA9A42E2}"/>
              </a:ext>
            </a:extLst>
          </p:cNvPr>
          <p:cNvPicPr>
            <a:picLocks noChangeAspect="1"/>
          </p:cNvPicPr>
          <p:nvPr/>
        </p:nvPicPr>
        <p:blipFill>
          <a:blip r:embed="rId6"/>
          <a:stretch>
            <a:fillRect/>
          </a:stretch>
        </p:blipFill>
        <p:spPr>
          <a:xfrm>
            <a:off x="8165431" y="3774882"/>
            <a:ext cx="666843" cy="181000"/>
          </a:xfrm>
          <a:prstGeom prst="rect">
            <a:avLst/>
          </a:prstGeom>
        </p:spPr>
      </p:pic>
      <p:pic>
        <p:nvPicPr>
          <p:cNvPr id="18" name="Picture 17" descr="Screen Clipping">
            <a:extLst>
              <a:ext uri="{FF2B5EF4-FFF2-40B4-BE49-F238E27FC236}">
                <a16:creationId xmlns:a16="http://schemas.microsoft.com/office/drawing/2014/main" xmlns="" id="{3EAB00C6-DA4E-45A3-A560-4EF75EEF595F}"/>
              </a:ext>
            </a:extLst>
          </p:cNvPr>
          <p:cNvPicPr>
            <a:picLocks noChangeAspect="1"/>
          </p:cNvPicPr>
          <p:nvPr/>
        </p:nvPicPr>
        <p:blipFill>
          <a:blip r:embed="rId6"/>
          <a:stretch>
            <a:fillRect/>
          </a:stretch>
        </p:blipFill>
        <p:spPr>
          <a:xfrm>
            <a:off x="8165432" y="3505747"/>
            <a:ext cx="666843" cy="181000"/>
          </a:xfrm>
          <a:prstGeom prst="rect">
            <a:avLst/>
          </a:prstGeom>
        </p:spPr>
      </p:pic>
      <p:pic>
        <p:nvPicPr>
          <p:cNvPr id="19" name="Picture 18" descr="Screen Clipping">
            <a:extLst>
              <a:ext uri="{FF2B5EF4-FFF2-40B4-BE49-F238E27FC236}">
                <a16:creationId xmlns:a16="http://schemas.microsoft.com/office/drawing/2014/main" xmlns="" id="{BC411418-C81D-4281-A840-071F71227D1A}"/>
              </a:ext>
            </a:extLst>
          </p:cNvPr>
          <p:cNvPicPr>
            <a:picLocks noChangeAspect="1"/>
          </p:cNvPicPr>
          <p:nvPr/>
        </p:nvPicPr>
        <p:blipFill>
          <a:blip r:embed="rId6"/>
          <a:stretch>
            <a:fillRect/>
          </a:stretch>
        </p:blipFill>
        <p:spPr>
          <a:xfrm>
            <a:off x="8165432" y="3248000"/>
            <a:ext cx="666843" cy="181000"/>
          </a:xfrm>
          <a:prstGeom prst="rect">
            <a:avLst/>
          </a:prstGeom>
        </p:spPr>
      </p:pic>
      <p:pic>
        <p:nvPicPr>
          <p:cNvPr id="20" name="Picture 19" descr="Screen Clipping">
            <a:extLst>
              <a:ext uri="{FF2B5EF4-FFF2-40B4-BE49-F238E27FC236}">
                <a16:creationId xmlns:a16="http://schemas.microsoft.com/office/drawing/2014/main" xmlns="" id="{3B3EFE1A-9BF2-4F73-9770-690728882803}"/>
              </a:ext>
            </a:extLst>
          </p:cNvPr>
          <p:cNvPicPr>
            <a:picLocks noChangeAspect="1"/>
          </p:cNvPicPr>
          <p:nvPr/>
        </p:nvPicPr>
        <p:blipFill>
          <a:blip r:embed="rId6"/>
          <a:stretch>
            <a:fillRect/>
          </a:stretch>
        </p:blipFill>
        <p:spPr>
          <a:xfrm>
            <a:off x="8165432" y="2989234"/>
            <a:ext cx="666843" cy="181000"/>
          </a:xfrm>
          <a:prstGeom prst="rect">
            <a:avLst/>
          </a:prstGeom>
        </p:spPr>
      </p:pic>
      <p:pic>
        <p:nvPicPr>
          <p:cNvPr id="21" name="Picture 20" descr="Screen Clipping">
            <a:extLst>
              <a:ext uri="{FF2B5EF4-FFF2-40B4-BE49-F238E27FC236}">
                <a16:creationId xmlns:a16="http://schemas.microsoft.com/office/drawing/2014/main" xmlns="" id="{F88204B6-AD00-4F8C-9900-220724530C17}"/>
              </a:ext>
            </a:extLst>
          </p:cNvPr>
          <p:cNvPicPr>
            <a:picLocks noChangeAspect="1"/>
          </p:cNvPicPr>
          <p:nvPr/>
        </p:nvPicPr>
        <p:blipFill>
          <a:blip r:embed="rId6"/>
          <a:stretch>
            <a:fillRect/>
          </a:stretch>
        </p:blipFill>
        <p:spPr>
          <a:xfrm>
            <a:off x="8165430" y="4619235"/>
            <a:ext cx="666843" cy="181000"/>
          </a:xfrm>
          <a:prstGeom prst="rect">
            <a:avLst/>
          </a:prstGeom>
        </p:spPr>
      </p:pic>
      <p:pic>
        <p:nvPicPr>
          <p:cNvPr id="11" name="Picture 10" descr="Screen Clipping">
            <a:extLst>
              <a:ext uri="{FF2B5EF4-FFF2-40B4-BE49-F238E27FC236}">
                <a16:creationId xmlns:a16="http://schemas.microsoft.com/office/drawing/2014/main" xmlns="" id="{DD730801-EDB5-4F3A-A5C8-238D196BEC1C}"/>
              </a:ext>
            </a:extLst>
          </p:cNvPr>
          <p:cNvPicPr>
            <a:picLocks noChangeAspect="1"/>
          </p:cNvPicPr>
          <p:nvPr/>
        </p:nvPicPr>
        <p:blipFill>
          <a:blip r:embed="rId6"/>
          <a:stretch>
            <a:fillRect/>
          </a:stretch>
        </p:blipFill>
        <p:spPr>
          <a:xfrm>
            <a:off x="8165431" y="4342426"/>
            <a:ext cx="666843" cy="181000"/>
          </a:xfrm>
          <a:prstGeom prst="rect">
            <a:avLst/>
          </a:prstGeom>
        </p:spPr>
      </p:pic>
      <p:pic>
        <p:nvPicPr>
          <p:cNvPr id="13" name="Picture 12" descr="Screen Clipping">
            <a:extLst>
              <a:ext uri="{FF2B5EF4-FFF2-40B4-BE49-F238E27FC236}">
                <a16:creationId xmlns:a16="http://schemas.microsoft.com/office/drawing/2014/main" xmlns="" id="{3B4B3D06-E04E-4C20-A6B6-99E6B9328C8A}"/>
              </a:ext>
            </a:extLst>
          </p:cNvPr>
          <p:cNvPicPr>
            <a:picLocks noChangeAspect="1"/>
          </p:cNvPicPr>
          <p:nvPr/>
        </p:nvPicPr>
        <p:blipFill>
          <a:blip r:embed="rId7"/>
          <a:stretch>
            <a:fillRect/>
          </a:stretch>
        </p:blipFill>
        <p:spPr>
          <a:xfrm>
            <a:off x="8174955" y="2998760"/>
            <a:ext cx="647790" cy="161948"/>
          </a:xfrm>
          <a:prstGeom prst="rect">
            <a:avLst/>
          </a:prstGeom>
        </p:spPr>
      </p:pic>
      <p:pic>
        <p:nvPicPr>
          <p:cNvPr id="12" name="Picture 11" descr="Screen Clipping">
            <a:extLst>
              <a:ext uri="{FF2B5EF4-FFF2-40B4-BE49-F238E27FC236}">
                <a16:creationId xmlns:a16="http://schemas.microsoft.com/office/drawing/2014/main" xmlns="" id="{4040E874-16FF-4A13-8DE2-3E9FC645D64A}"/>
              </a:ext>
            </a:extLst>
          </p:cNvPr>
          <p:cNvPicPr>
            <a:picLocks noChangeAspect="1"/>
          </p:cNvPicPr>
          <p:nvPr/>
        </p:nvPicPr>
        <p:blipFill>
          <a:blip r:embed="rId7"/>
          <a:stretch>
            <a:fillRect/>
          </a:stretch>
        </p:blipFill>
        <p:spPr>
          <a:xfrm>
            <a:off x="8165429" y="3271279"/>
            <a:ext cx="647790" cy="161948"/>
          </a:xfrm>
          <a:prstGeom prst="rect">
            <a:avLst/>
          </a:prstGeom>
        </p:spPr>
      </p:pic>
      <p:pic>
        <p:nvPicPr>
          <p:cNvPr id="22" name="Picture 21" descr="Screen Clipping">
            <a:extLst>
              <a:ext uri="{FF2B5EF4-FFF2-40B4-BE49-F238E27FC236}">
                <a16:creationId xmlns:a16="http://schemas.microsoft.com/office/drawing/2014/main" xmlns="" id="{0CFE4C7E-3DE0-4506-9EF5-D83180285209}"/>
              </a:ext>
            </a:extLst>
          </p:cNvPr>
          <p:cNvPicPr>
            <a:picLocks noChangeAspect="1"/>
          </p:cNvPicPr>
          <p:nvPr/>
        </p:nvPicPr>
        <p:blipFill>
          <a:blip r:embed="rId7"/>
          <a:stretch>
            <a:fillRect/>
          </a:stretch>
        </p:blipFill>
        <p:spPr>
          <a:xfrm>
            <a:off x="8165429" y="3512710"/>
            <a:ext cx="647790" cy="161948"/>
          </a:xfrm>
          <a:prstGeom prst="rect">
            <a:avLst/>
          </a:prstGeom>
        </p:spPr>
      </p:pic>
      <p:pic>
        <p:nvPicPr>
          <p:cNvPr id="14" name="Picture 13" descr="Screen Clipping">
            <a:extLst>
              <a:ext uri="{FF2B5EF4-FFF2-40B4-BE49-F238E27FC236}">
                <a16:creationId xmlns:a16="http://schemas.microsoft.com/office/drawing/2014/main" xmlns="" id="{9A679EC8-D38F-4925-8FBE-8DEC136D0F40}"/>
              </a:ext>
            </a:extLst>
          </p:cNvPr>
          <p:cNvPicPr>
            <a:picLocks noChangeAspect="1"/>
          </p:cNvPicPr>
          <p:nvPr/>
        </p:nvPicPr>
        <p:blipFill>
          <a:blip r:embed="rId7"/>
          <a:stretch>
            <a:fillRect/>
          </a:stretch>
        </p:blipFill>
        <p:spPr>
          <a:xfrm>
            <a:off x="8165429" y="3784408"/>
            <a:ext cx="647790" cy="161948"/>
          </a:xfrm>
          <a:prstGeom prst="rect">
            <a:avLst/>
          </a:prstGeom>
        </p:spPr>
      </p:pic>
      <p:pic>
        <p:nvPicPr>
          <p:cNvPr id="23" name="Picture 22" descr="Screen Clipping">
            <a:extLst>
              <a:ext uri="{FF2B5EF4-FFF2-40B4-BE49-F238E27FC236}">
                <a16:creationId xmlns:a16="http://schemas.microsoft.com/office/drawing/2014/main" xmlns="" id="{158C9047-1A1F-4464-9C22-83CC4A97497D}"/>
              </a:ext>
            </a:extLst>
          </p:cNvPr>
          <p:cNvPicPr>
            <a:picLocks noChangeAspect="1"/>
          </p:cNvPicPr>
          <p:nvPr/>
        </p:nvPicPr>
        <p:blipFill>
          <a:blip r:embed="rId7"/>
          <a:stretch>
            <a:fillRect/>
          </a:stretch>
        </p:blipFill>
        <p:spPr>
          <a:xfrm>
            <a:off x="8138152" y="3255807"/>
            <a:ext cx="721395" cy="180349"/>
          </a:xfrm>
          <a:prstGeom prst="rect">
            <a:avLst/>
          </a:prstGeom>
        </p:spPr>
      </p:pic>
      <p:pic>
        <p:nvPicPr>
          <p:cNvPr id="24" name="Picture 23" descr="Screen Clipping">
            <a:extLst>
              <a:ext uri="{FF2B5EF4-FFF2-40B4-BE49-F238E27FC236}">
                <a16:creationId xmlns:a16="http://schemas.microsoft.com/office/drawing/2014/main" xmlns="" id="{1C9F9FFC-190E-46EB-8833-AB2BC3C67125}"/>
              </a:ext>
            </a:extLst>
          </p:cNvPr>
          <p:cNvPicPr>
            <a:picLocks noChangeAspect="1"/>
          </p:cNvPicPr>
          <p:nvPr/>
        </p:nvPicPr>
        <p:blipFill>
          <a:blip r:embed="rId7"/>
          <a:stretch>
            <a:fillRect/>
          </a:stretch>
        </p:blipFill>
        <p:spPr>
          <a:xfrm>
            <a:off x="8138152" y="3503810"/>
            <a:ext cx="721395" cy="180349"/>
          </a:xfrm>
          <a:prstGeom prst="rect">
            <a:avLst/>
          </a:prstGeom>
        </p:spPr>
      </p:pic>
      <p:pic>
        <p:nvPicPr>
          <p:cNvPr id="25" name="Picture 24" descr="Screen Clipping">
            <a:extLst>
              <a:ext uri="{FF2B5EF4-FFF2-40B4-BE49-F238E27FC236}">
                <a16:creationId xmlns:a16="http://schemas.microsoft.com/office/drawing/2014/main" xmlns="" id="{50F602EA-5786-4976-82B8-0AC521EC8AE0}"/>
              </a:ext>
            </a:extLst>
          </p:cNvPr>
          <p:cNvPicPr>
            <a:picLocks noChangeAspect="1"/>
          </p:cNvPicPr>
          <p:nvPr/>
        </p:nvPicPr>
        <p:blipFill>
          <a:blip r:embed="rId7"/>
          <a:stretch>
            <a:fillRect/>
          </a:stretch>
        </p:blipFill>
        <p:spPr>
          <a:xfrm>
            <a:off x="8138153" y="3781134"/>
            <a:ext cx="721395" cy="180349"/>
          </a:xfrm>
          <a:prstGeom prst="rect">
            <a:avLst/>
          </a:prstGeom>
        </p:spPr>
      </p:pic>
      <p:pic>
        <p:nvPicPr>
          <p:cNvPr id="26" name="Picture 25" descr="Screen Clipping">
            <a:extLst>
              <a:ext uri="{FF2B5EF4-FFF2-40B4-BE49-F238E27FC236}">
                <a16:creationId xmlns:a16="http://schemas.microsoft.com/office/drawing/2014/main" xmlns="" id="{4DF47721-15E2-49DD-A660-20E554D08E3B}"/>
              </a:ext>
            </a:extLst>
          </p:cNvPr>
          <p:cNvPicPr>
            <a:picLocks noChangeAspect="1"/>
          </p:cNvPicPr>
          <p:nvPr/>
        </p:nvPicPr>
        <p:blipFill>
          <a:blip r:embed="rId7"/>
          <a:stretch>
            <a:fillRect/>
          </a:stretch>
        </p:blipFill>
        <p:spPr>
          <a:xfrm>
            <a:off x="8138152" y="3008617"/>
            <a:ext cx="721395" cy="180349"/>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5634278"/>
      </p:ext>
    </p:extLst>
  </p:cSld>
  <p:clrMapOvr>
    <a:masterClrMapping/>
  </p:clrMapOvr>
  <mc:AlternateContent xmlns:mc="http://schemas.openxmlformats.org/markup-compatibility/2006">
    <mc:Choice xmlns:p14="http://schemas.microsoft.com/office/powerpoint/2010/main" Requires="p14">
      <p:transition spd="slow" p14:dur="2000" advTm="7280"/>
    </mc:Choice>
    <mc:Fallback>
      <p:transition spd="slow" advTm="72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Quantitative Faculty Information for Standalone Baccalaureate Programs</a:t>
            </a:r>
          </a:p>
        </p:txBody>
      </p:sp>
      <p:pic>
        <p:nvPicPr>
          <p:cNvPr id="1026" name="Picture 1" descr="image001"/>
          <p:cNvPicPr>
            <a:picLocks noChangeAspect="1" noChangeArrowheads="1"/>
          </p:cNvPicPr>
          <p:nvPr/>
        </p:nvPicPr>
        <p:blipFill rotWithShape="1">
          <a:blip r:embed="rId5">
            <a:extLst>
              <a:ext uri="{28A0092B-C50C-407E-A947-70E740481C1C}">
                <a14:useLocalDpi xmlns:a14="http://schemas.microsoft.com/office/drawing/2010/main" val="0"/>
              </a:ext>
            </a:extLst>
          </a:blip>
          <a:srcRect l="17391" t="13867" r="19584" b="32386"/>
          <a:stretch/>
        </p:blipFill>
        <p:spPr bwMode="auto">
          <a:xfrm>
            <a:off x="1689100" y="2476500"/>
            <a:ext cx="8572501"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555426680"/>
      </p:ext>
    </p:extLst>
  </p:cSld>
  <p:clrMapOvr>
    <a:masterClrMapping/>
  </p:clrMapOvr>
  <mc:AlternateContent xmlns:mc="http://schemas.openxmlformats.org/markup-compatibility/2006">
    <mc:Choice xmlns:p14="http://schemas.microsoft.com/office/powerpoint/2010/main" Requires="p14">
      <p:transition spd="slow" p14:dur="2000" advTm="30198"/>
    </mc:Choice>
    <mc:Fallback>
      <p:transition spd="slow" advTm="301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002"/>
          <p:cNvPicPr>
            <a:picLocks noChangeAspect="1" noChangeArrowheads="1"/>
          </p:cNvPicPr>
          <p:nvPr/>
        </p:nvPicPr>
        <p:blipFill rotWithShape="1">
          <a:blip r:embed="rId5">
            <a:extLst>
              <a:ext uri="{28A0092B-C50C-407E-A947-70E740481C1C}">
                <a14:useLocalDpi xmlns:a14="http://schemas.microsoft.com/office/drawing/2010/main" val="0"/>
              </a:ext>
            </a:extLst>
          </a:blip>
          <a:srcRect l="19049" t="14638" r="18362" b="30006"/>
          <a:stretch/>
        </p:blipFill>
        <p:spPr bwMode="auto">
          <a:xfrm>
            <a:off x="2764262" y="1892301"/>
            <a:ext cx="6697238"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541934681"/>
      </p:ext>
    </p:extLst>
  </p:cSld>
  <p:clrMapOvr>
    <a:masterClrMapping/>
  </p:clrMapOvr>
  <mc:AlternateContent xmlns:mc="http://schemas.openxmlformats.org/markup-compatibility/2006">
    <mc:Choice xmlns:p14="http://schemas.microsoft.com/office/powerpoint/2010/main" Requires="p14">
      <p:transition spd="slow" p14:dur="2000" advTm="4689"/>
    </mc:Choice>
    <mc:Fallback>
      <p:transition spd="slow" advTm="46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nd">
  <a:themeElements>
    <a:clrScheme name="CEPH Logo Colors and Complements">
      <a:dk1>
        <a:sysClr val="windowText" lastClr="000000"/>
      </a:dk1>
      <a:lt1>
        <a:sysClr val="window" lastClr="FFFFFF"/>
      </a:lt1>
      <a:dk2>
        <a:srgbClr val="3D3D3D"/>
      </a:dk2>
      <a:lt2>
        <a:srgbClr val="EBEBEB"/>
      </a:lt2>
      <a:accent1>
        <a:srgbClr val="B5121B"/>
      </a:accent1>
      <a:accent2>
        <a:srgbClr val="A82A30"/>
      </a:accent2>
      <a:accent3>
        <a:srgbClr val="9C3E43"/>
      </a:accent3>
      <a:accent4>
        <a:srgbClr val="5F6062"/>
      </a:accent4>
      <a:accent5>
        <a:srgbClr val="12B5AD"/>
      </a:accent5>
      <a:accent6>
        <a:srgbClr val="126CB5"/>
      </a:accent6>
      <a:hlink>
        <a:srgbClr val="5F606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128</Words>
  <Application>Microsoft Office PowerPoint</Application>
  <PresentationFormat>Widescreen</PresentationFormat>
  <Paragraphs>10</Paragraphs>
  <Slides>3</Slides>
  <Notes>3</Notes>
  <HiddenSlides>0</HiddenSlides>
  <MMClips>3</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vt:i4>
      </vt:variant>
    </vt:vector>
  </HeadingPairs>
  <TitlesOfParts>
    <vt:vector size="11" baseType="lpstr">
      <vt:lpstr>Arial</vt:lpstr>
      <vt:lpstr>Calibri</vt:lpstr>
      <vt:lpstr>Calibri Light</vt:lpstr>
      <vt:lpstr>Gill Sans MT</vt:lpstr>
      <vt:lpstr>Wingdings</vt:lpstr>
      <vt:lpstr>Wingdings 2</vt:lpstr>
      <vt:lpstr>Office Theme</vt:lpstr>
      <vt:lpstr>Dividend</vt:lpstr>
      <vt:lpstr>Reporting Home Page</vt:lpstr>
      <vt:lpstr>Quantitative Faculty Information for Standalone Baccalaureate Programs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Reporting Home Page</dc:title>
  <dc:creator>Olivia Luzzi</dc:creator>
  <cp:lastModifiedBy>Administrator</cp:lastModifiedBy>
  <cp:revision>2</cp:revision>
  <dcterms:created xsi:type="dcterms:W3CDTF">2018-08-30T17:22:36Z</dcterms:created>
  <dcterms:modified xsi:type="dcterms:W3CDTF">2018-08-30T18:04:48Z</dcterms:modified>
</cp:coreProperties>
</file>