
<file path=[Content_Types].xml><?xml version="1.0" encoding="utf-8"?>
<Types xmlns="http://schemas.openxmlformats.org/package/2006/content-types">
  <Default Extension="png" ContentType="image/png"/>
  <Default Extension="tmp"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330" r:id="rId3"/>
    <p:sldId id="263" r:id="rId4"/>
    <p:sldId id="304" r:id="rId5"/>
    <p:sldId id="305" r:id="rId6"/>
    <p:sldId id="30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887FF-EFB1-4919-8491-127F904CA231}"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95087-3D1D-474A-B511-0E80D86D9A5F}" type="slidenum">
              <a:rPr lang="en-US" smtClean="0"/>
              <a:t>‹#›</a:t>
            </a:fld>
            <a:endParaRPr lang="en-US"/>
          </a:p>
        </p:txBody>
      </p:sp>
    </p:spTree>
    <p:extLst>
      <p:ext uri="{BB962C8B-B14F-4D97-AF65-F5344CB8AC3E}">
        <p14:creationId xmlns:p14="http://schemas.microsoft.com/office/powerpoint/2010/main" val="270049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focus on finances and other resources.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79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I will report on the resources I have for my unit of accreditation. </a:t>
            </a:r>
          </a:p>
          <a:p>
            <a:endParaRPr lang="en-US" dirty="0"/>
          </a:p>
          <a:p>
            <a:r>
              <a:rPr lang="en-US" dirty="0"/>
              <a:t>If you remember from the beginning, units reporting through ASPPH do not have to complete certain sections within the CEPH platform. This section is a bit different. Those reporting through ASPPH will not have to provide CEPH their budget table, however they will need to fill out the remainder of this section.</a:t>
            </a:r>
          </a:p>
          <a:p>
            <a:endParaRPr lang="en-US" dirty="0"/>
          </a:p>
          <a:p>
            <a:r>
              <a:rPr lang="en-US" dirty="0"/>
              <a:t>The first step is to click Choose File, CLICK, to attach my budget table.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89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unit does not have a dedicated budget, it is appropriate to make an educated estimation for your unit.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69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 upload my budget, the platform asks if any other significant changes have occurred in terms of resources. Again, the platform defaults to the “no” radio button. If I choose “yes”, the platform will give me the opportunity to record if and when my program submitted a substantive change notice and also to explain the change. </a:t>
            </a:r>
          </a:p>
          <a:p>
            <a:endParaRPr lang="en-US" dirty="0"/>
          </a:p>
          <a:p>
            <a:r>
              <a:rPr lang="en-US" dirty="0"/>
              <a:t>Here I am going to choose “Yes”. CLICK</a:t>
            </a:r>
          </a:p>
          <a:p>
            <a:r>
              <a:rPr lang="en-US" dirty="0"/>
              <a:t>I am going to record that the program submitted a substantive change and that it was submitted in March 2018. Then I am going to explain that (read the box).</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56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questions are all defaulted to the “no” option. </a:t>
            </a:r>
          </a:p>
          <a:p>
            <a:r>
              <a:rPr lang="en-US" dirty="0"/>
              <a:t>We have not had any significant institutional support that will affect compliance or student learning. CLICK</a:t>
            </a:r>
          </a:p>
          <a:p>
            <a:r>
              <a:rPr lang="en-US" dirty="0"/>
              <a:t>We have not had any funds allocated to the program in any amount that will affect student learning or compliance. CLICK</a:t>
            </a:r>
          </a:p>
          <a:p>
            <a:r>
              <a:rPr lang="en-US" dirty="0"/>
              <a:t>We have not gained any significant facilities or physical space that will affect student learning or compliance. CLICK</a:t>
            </a:r>
          </a:p>
          <a:p>
            <a:r>
              <a:rPr lang="en-US" dirty="0"/>
              <a:t>There have been no changes to staff support. CLICK</a:t>
            </a:r>
          </a:p>
          <a:p>
            <a:r>
              <a:rPr lang="en-US" dirty="0"/>
              <a:t>There have been no changes to library holdings or library access. CLICK</a:t>
            </a:r>
          </a:p>
          <a:p>
            <a:r>
              <a:rPr lang="en-US" dirty="0"/>
              <a:t>While we did receive four new computers during the move to the new department, this change does not affect compliance nor does it affect student learning, so I’m going to stay with the default answer of “no”. CLICK</a:t>
            </a:r>
          </a:p>
          <a:p>
            <a:r>
              <a:rPr lang="en-US" dirty="0"/>
              <a:t>Laboratories are not applicable to our department, so I’m staying with the answer “no”. CLICK</a:t>
            </a:r>
          </a:p>
          <a:p>
            <a:r>
              <a:rPr lang="en-US" dirty="0"/>
              <a:t>We have not had any other changes that a directly applicable to student learning or that may affect compliance. CLICK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06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9832E9-3A02-4B2F-A497-2A40EECFD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84BF4B-01BF-47C2-B581-2E7DE0E83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380529-3658-441D-92E1-59072C2D6132}"/>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5" name="Footer Placeholder 4">
            <a:extLst>
              <a:ext uri="{FF2B5EF4-FFF2-40B4-BE49-F238E27FC236}">
                <a16:creationId xmlns:a16="http://schemas.microsoft.com/office/drawing/2014/main" xmlns="" id="{2C9B3B4B-9367-4A7D-BF99-991E624E3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273A98-E20F-48D0-8434-523FDDCF10E8}"/>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102410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DF0FF-0E86-4067-BA18-9AFF575368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C25689-BC9B-44BE-97D7-CBA8FD983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C65A7D-9A00-470C-B6C5-297F27689D88}"/>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5" name="Footer Placeholder 4">
            <a:extLst>
              <a:ext uri="{FF2B5EF4-FFF2-40B4-BE49-F238E27FC236}">
                <a16:creationId xmlns:a16="http://schemas.microsoft.com/office/drawing/2014/main" xmlns="" id="{9A6DA484-B13E-4C56-8570-2DACF2DA5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60094A-80DA-4CF4-8EC2-5F8175024B03}"/>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351852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0C51B8-E4BA-4A8A-BB5D-B9525622E9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7C71B6-63DB-4F75-905A-FB173C8E7A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7F1E98-B3F7-4DB3-942E-6EC88023ECAB}"/>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5" name="Footer Placeholder 4">
            <a:extLst>
              <a:ext uri="{FF2B5EF4-FFF2-40B4-BE49-F238E27FC236}">
                <a16:creationId xmlns:a16="http://schemas.microsoft.com/office/drawing/2014/main" xmlns="" id="{CBA7378C-C6A6-4D4A-8A19-ADC194ED5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2F4E73-AC16-4279-9212-29E90AE7B729}"/>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82307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597456" y="3421626"/>
            <a:ext cx="10986811"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97456" y="3085765"/>
            <a:ext cx="10986811"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597456" y="4590612"/>
            <a:ext cx="10986811"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7542" y="941442"/>
            <a:ext cx="6112860" cy="1869376"/>
          </a:xfrm>
          <a:prstGeom prst="rect">
            <a:avLst/>
          </a:prstGeom>
        </p:spPr>
      </p:pic>
    </p:spTree>
    <p:extLst>
      <p:ext uri="{BB962C8B-B14F-4D97-AF65-F5344CB8AC3E}">
        <p14:creationId xmlns:p14="http://schemas.microsoft.com/office/powerpoint/2010/main" val="409245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774924" y="2228006"/>
            <a:ext cx="10653003"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33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30" y="514197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6" y="3036573"/>
            <a:ext cx="1065300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74926" y="4541417"/>
            <a:ext cx="1065300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7697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774925" y="2228004"/>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063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1182960" y="2228003"/>
            <a:ext cx="4791333"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4925" y="2926054"/>
            <a:ext cx="5199369"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25746" y="2228003"/>
            <a:ext cx="480218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4"/>
            <a:ext cx="5210216"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0902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29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4719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20800" y="5756400"/>
            <a:ext cx="25344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421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C41AC2-89E0-41D8-AE4D-9E8053C17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5CAA55-F4BF-43BF-B142-017D1C93D5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CB7ED6-F26C-46BB-A952-6AEB4CA26FF1}"/>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5" name="Footer Placeholder 4">
            <a:extLst>
              <a:ext uri="{FF2B5EF4-FFF2-40B4-BE49-F238E27FC236}">
                <a16:creationId xmlns:a16="http://schemas.microsoft.com/office/drawing/2014/main" xmlns="" id="{3EFC3C9A-FE89-4AD5-AA2D-CDCBB8950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7336CA-A986-47F7-B80B-32100C384C6F}"/>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166965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603530"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8" y="5262296"/>
            <a:ext cx="4715500"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595199" y="601200"/>
            <a:ext cx="109872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5" y="5262298"/>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10400636" y="6056939"/>
            <a:ext cx="1027291"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660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4" y="4693389"/>
            <a:ext cx="10653003"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597459"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774924" y="5260129"/>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2186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4713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114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342E5-F67A-494C-88D3-5F46A9F60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E4AB606-B69A-44B4-AA02-1DD0CACC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D2947C3-C6BA-4362-ADB5-7010C1F614FA}"/>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5" name="Footer Placeholder 4">
            <a:extLst>
              <a:ext uri="{FF2B5EF4-FFF2-40B4-BE49-F238E27FC236}">
                <a16:creationId xmlns:a16="http://schemas.microsoft.com/office/drawing/2014/main" xmlns="" id="{347542D0-286F-4274-8669-B8D4D734B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60F9B2-42D0-4EB9-BDBB-2A8D5DFCC941}"/>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280326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B06163-74AA-4FC9-A9AF-14418D9EF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4ABF065-B1D8-440F-A29E-ABA2DE6D18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ADF758-B5AC-425D-8134-6B3B071670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5EC3886-D1BA-4C5E-BB33-D65BB658208F}"/>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6" name="Footer Placeholder 5">
            <a:extLst>
              <a:ext uri="{FF2B5EF4-FFF2-40B4-BE49-F238E27FC236}">
                <a16:creationId xmlns:a16="http://schemas.microsoft.com/office/drawing/2014/main" xmlns="" id="{5E9F8B86-A09C-44A8-AEB5-38FD9AB90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C5AFFF4-CFA0-44F6-AB7C-51FF41D7261E}"/>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146995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A6F679-8653-4925-AC21-DC8461E7E2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06689DD-6E1F-4E2E-8226-2B8601B09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4F55F44-09FD-41F5-8144-CDE5BE98F4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9D80D1-2B40-4EFA-A81A-FF6AD6CE70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1DBFF29-9476-43FB-AE46-FEAB4AEEFD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BF12C6F-D11B-4217-B364-7E23BC5849B2}"/>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8" name="Footer Placeholder 7">
            <a:extLst>
              <a:ext uri="{FF2B5EF4-FFF2-40B4-BE49-F238E27FC236}">
                <a16:creationId xmlns:a16="http://schemas.microsoft.com/office/drawing/2014/main" xmlns="" id="{CC3D5A9B-FDBD-4D2A-A5F3-6EE5C4851B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520301E-1A8A-4DE6-B615-1DE96475E29B}"/>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232373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16AE0-2CFD-4D55-BEB6-BACB51DCDF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DC183D0-03FD-4560-ACCD-F12FA01678AE}"/>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4" name="Footer Placeholder 3">
            <a:extLst>
              <a:ext uri="{FF2B5EF4-FFF2-40B4-BE49-F238E27FC236}">
                <a16:creationId xmlns:a16="http://schemas.microsoft.com/office/drawing/2014/main" xmlns="" id="{85D22098-B4C9-4757-9783-38620E590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8F5D83E-39AA-44B6-8507-438C4FA56F77}"/>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1505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90CEE0-8501-4BE3-B1E7-FF92EA77A861}"/>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3" name="Footer Placeholder 2">
            <a:extLst>
              <a:ext uri="{FF2B5EF4-FFF2-40B4-BE49-F238E27FC236}">
                <a16:creationId xmlns:a16="http://schemas.microsoft.com/office/drawing/2014/main" xmlns="" id="{2A645783-A000-425F-BB60-A36647AED2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06AD91C-60B9-4580-BE40-2D494846F933}"/>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119869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659B3-A723-4869-B616-41FD3A336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0F520CC-4794-40C7-89EC-E609490123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A02665-A911-4A8E-8DA0-3EED55D85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F82B0A-1B4A-45BD-BCEE-CF63332D3679}"/>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6" name="Footer Placeholder 5">
            <a:extLst>
              <a:ext uri="{FF2B5EF4-FFF2-40B4-BE49-F238E27FC236}">
                <a16:creationId xmlns:a16="http://schemas.microsoft.com/office/drawing/2014/main" xmlns="" id="{DDCDE46F-2582-4EE4-A3F6-6994A0E50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6BD8646-05D7-4F8C-9EBE-BBB59CC2C34A}"/>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289200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B3986-7A8A-47BE-A36A-236F9A205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5A407D6-FBAE-4F7C-B600-07D2657B71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F12FBAB-E7BC-475B-AA29-27889A5F2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A089422-D569-48EF-92C7-653A67C25493}"/>
              </a:ext>
            </a:extLst>
          </p:cNvPr>
          <p:cNvSpPr>
            <a:spLocks noGrp="1"/>
          </p:cNvSpPr>
          <p:nvPr>
            <p:ph type="dt" sz="half" idx="10"/>
          </p:nvPr>
        </p:nvSpPr>
        <p:spPr/>
        <p:txBody>
          <a:bodyPr/>
          <a:lstStyle/>
          <a:p>
            <a:fld id="{845F7915-6213-4F56-A7FC-D51895FD0F88}" type="datetimeFigureOut">
              <a:rPr lang="en-US" smtClean="0"/>
              <a:t>8/30/2018</a:t>
            </a:fld>
            <a:endParaRPr lang="en-US"/>
          </a:p>
        </p:txBody>
      </p:sp>
      <p:sp>
        <p:nvSpPr>
          <p:cNvPr id="6" name="Footer Placeholder 5">
            <a:extLst>
              <a:ext uri="{FF2B5EF4-FFF2-40B4-BE49-F238E27FC236}">
                <a16:creationId xmlns:a16="http://schemas.microsoft.com/office/drawing/2014/main" xmlns="" id="{9B7B9EAC-55F1-4398-B05C-F9F906DEC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C322A8-5385-47F3-8EA4-A74DFCF8D996}"/>
              </a:ext>
            </a:extLst>
          </p:cNvPr>
          <p:cNvSpPr>
            <a:spLocks noGrp="1"/>
          </p:cNvSpPr>
          <p:nvPr>
            <p:ph type="sldNum" sz="quarter" idx="12"/>
          </p:nvPr>
        </p:nvSpPr>
        <p:spPr/>
        <p:txBody>
          <a:bodyPr/>
          <a:lstStyle/>
          <a:p>
            <a:fld id="{85710CBB-B140-40A4-B95E-FF44D1488309}" type="slidenum">
              <a:rPr lang="en-US" smtClean="0"/>
              <a:t>‹#›</a:t>
            </a:fld>
            <a:endParaRPr lang="en-US"/>
          </a:p>
        </p:txBody>
      </p:sp>
    </p:spTree>
    <p:extLst>
      <p:ext uri="{BB962C8B-B14F-4D97-AF65-F5344CB8AC3E}">
        <p14:creationId xmlns:p14="http://schemas.microsoft.com/office/powerpoint/2010/main" val="426005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9ACB461-CE55-40A9-9C87-DFDE0DC32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5359698-E34E-4378-920A-65F269F8C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DD678A-78E8-4E49-A84F-81F022697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F7915-6213-4F56-A7FC-D51895FD0F88}" type="datetimeFigureOut">
              <a:rPr lang="en-US" smtClean="0"/>
              <a:t>8/30/2018</a:t>
            </a:fld>
            <a:endParaRPr lang="en-US"/>
          </a:p>
        </p:txBody>
      </p:sp>
      <p:sp>
        <p:nvSpPr>
          <p:cNvPr id="5" name="Footer Placeholder 4">
            <a:extLst>
              <a:ext uri="{FF2B5EF4-FFF2-40B4-BE49-F238E27FC236}">
                <a16:creationId xmlns:a16="http://schemas.microsoft.com/office/drawing/2014/main" xmlns="" id="{0499710D-C5D1-4D74-A43C-8A9D7B0FD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F189EDF-6CD3-42D6-9EB9-5BD8EFDBB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0CBB-B140-40A4-B95E-FF44D1488309}" type="slidenum">
              <a:rPr lang="en-US" smtClean="0"/>
              <a:t>‹#›</a:t>
            </a:fld>
            <a:endParaRPr lang="en-US"/>
          </a:p>
        </p:txBody>
      </p:sp>
    </p:spTree>
    <p:extLst>
      <p:ext uri="{BB962C8B-B14F-4D97-AF65-F5344CB8AC3E}">
        <p14:creationId xmlns:p14="http://schemas.microsoft.com/office/powerpoint/2010/main" val="217937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4" y="687477"/>
            <a:ext cx="10653003"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774924" y="1908952"/>
            <a:ext cx="10653003"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10400636" y="6056939"/>
            <a:ext cx="102729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597457"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97457" y="6056936"/>
            <a:ext cx="1437745" cy="360234"/>
          </a:xfrm>
          <a:prstGeom prst="rect">
            <a:avLst/>
          </a:prstGeom>
        </p:spPr>
      </p:pic>
    </p:spTree>
    <p:extLst>
      <p:ext uri="{BB962C8B-B14F-4D97-AF65-F5344CB8AC3E}">
        <p14:creationId xmlns:p14="http://schemas.microsoft.com/office/powerpoint/2010/main" val="3011916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image" Target="../media/image5.tm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tmp"/><Relationship Id="rId5" Type="http://schemas.openxmlformats.org/officeDocument/2006/relationships/image" Target="../media/image3.tmp"/><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6.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7.tmp"/><Relationship Id="rId5" Type="http://schemas.openxmlformats.org/officeDocument/2006/relationships/notesSlide" Target="../notesSlides/notesSlide2.xml"/><Relationship Id="rId4"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8.tmp"/><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4.m4a"/><Relationship Id="rId7" Type="http://schemas.openxmlformats.org/officeDocument/2006/relationships/image" Target="../media/image10.tmp"/><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9.tmp"/><Relationship Id="rId5" Type="http://schemas.openxmlformats.org/officeDocument/2006/relationships/notesSlide" Target="../notesSlides/notesSlide4.xml"/><Relationship Id="rId4"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3.tmp"/><Relationship Id="rId13" Type="http://schemas.openxmlformats.org/officeDocument/2006/relationships/image" Target="../media/image18.tmp"/><Relationship Id="rId3" Type="http://schemas.openxmlformats.org/officeDocument/2006/relationships/audio" Target="../media/media5.m4a"/><Relationship Id="rId7" Type="http://schemas.openxmlformats.org/officeDocument/2006/relationships/image" Target="../media/image12.tmp"/><Relationship Id="rId12" Type="http://schemas.openxmlformats.org/officeDocument/2006/relationships/image" Target="../media/image17.tmp"/><Relationship Id="rId2" Type="http://schemas.microsoft.com/office/2007/relationships/media" Target="../media/media5.m4a"/><Relationship Id="rId1" Type="http://schemas.openxmlformats.org/officeDocument/2006/relationships/tags" Target="../tags/tag3.xml"/><Relationship Id="rId6" Type="http://schemas.openxmlformats.org/officeDocument/2006/relationships/image" Target="../media/image11.tmp"/><Relationship Id="rId11" Type="http://schemas.openxmlformats.org/officeDocument/2006/relationships/image" Target="../media/image16.tmp"/><Relationship Id="rId5" Type="http://schemas.openxmlformats.org/officeDocument/2006/relationships/notesSlide" Target="../notesSlides/notesSlide5.xml"/><Relationship Id="rId10" Type="http://schemas.openxmlformats.org/officeDocument/2006/relationships/image" Target="../media/image15.tmp"/><Relationship Id="rId4" Type="http://schemas.openxmlformats.org/officeDocument/2006/relationships/slideLayout" Target="../slideLayouts/slideLayout17.xml"/><Relationship Id="rId9" Type="http://schemas.openxmlformats.org/officeDocument/2006/relationships/image" Target="../media/image14.tmp"/><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960875-BC22-4EAF-A536-00B47E518319}"/>
              </a:ext>
            </a:extLst>
          </p:cNvPr>
          <p:cNvSpPr>
            <a:spLocks noGrp="1"/>
          </p:cNvSpPr>
          <p:nvPr>
            <p:ph type="title"/>
          </p:nvPr>
        </p:nvSpPr>
        <p:spPr/>
        <p:txBody>
          <a:bodyPr/>
          <a:lstStyle/>
          <a:p>
            <a:r>
              <a:rPr lang="en-US" dirty="0"/>
              <a:t>Reporting Home Page</a:t>
            </a:r>
          </a:p>
        </p:txBody>
      </p:sp>
      <p:pic>
        <p:nvPicPr>
          <p:cNvPr id="15" name="Picture 14" descr="Screen Clipping">
            <a:extLst>
              <a:ext uri="{FF2B5EF4-FFF2-40B4-BE49-F238E27FC236}">
                <a16:creationId xmlns:a16="http://schemas.microsoft.com/office/drawing/2014/main" xmlns="" id="{52667490-6205-4AF2-BB1F-C2897965BBDB}"/>
              </a:ext>
            </a:extLst>
          </p:cNvPr>
          <p:cNvPicPr>
            <a:picLocks noChangeAspect="1"/>
          </p:cNvPicPr>
          <p:nvPr/>
        </p:nvPicPr>
        <p:blipFill>
          <a:blip r:embed="rId5"/>
          <a:stretch>
            <a:fillRect/>
          </a:stretch>
        </p:blipFill>
        <p:spPr>
          <a:xfrm>
            <a:off x="1707293" y="1938052"/>
            <a:ext cx="8777414" cy="3138992"/>
          </a:xfrm>
          <a:prstGeom prst="rect">
            <a:avLst/>
          </a:prstGeom>
        </p:spPr>
      </p:pic>
      <p:pic>
        <p:nvPicPr>
          <p:cNvPr id="16" name="Picture 15" descr="Screen Clipping">
            <a:extLst>
              <a:ext uri="{FF2B5EF4-FFF2-40B4-BE49-F238E27FC236}">
                <a16:creationId xmlns:a16="http://schemas.microsoft.com/office/drawing/2014/main" xmlns="" id="{AEC54E1B-AF69-4523-8149-6944CCD9F352}"/>
              </a:ext>
            </a:extLst>
          </p:cNvPr>
          <p:cNvPicPr>
            <a:picLocks noChangeAspect="1"/>
          </p:cNvPicPr>
          <p:nvPr/>
        </p:nvPicPr>
        <p:blipFill>
          <a:blip r:embed="rId6"/>
          <a:stretch>
            <a:fillRect/>
          </a:stretch>
        </p:blipFill>
        <p:spPr>
          <a:xfrm>
            <a:off x="8165431" y="4066328"/>
            <a:ext cx="666843" cy="181000"/>
          </a:xfrm>
          <a:prstGeom prst="rect">
            <a:avLst/>
          </a:prstGeom>
        </p:spPr>
      </p:pic>
      <p:pic>
        <p:nvPicPr>
          <p:cNvPr id="17" name="Picture 16" descr="Screen Clipping">
            <a:extLst>
              <a:ext uri="{FF2B5EF4-FFF2-40B4-BE49-F238E27FC236}">
                <a16:creationId xmlns:a16="http://schemas.microsoft.com/office/drawing/2014/main" xmlns="" id="{2CEA5E72-FA58-4628-9FD0-D712FA9A42E2}"/>
              </a:ext>
            </a:extLst>
          </p:cNvPr>
          <p:cNvPicPr>
            <a:picLocks noChangeAspect="1"/>
          </p:cNvPicPr>
          <p:nvPr/>
        </p:nvPicPr>
        <p:blipFill>
          <a:blip r:embed="rId6"/>
          <a:stretch>
            <a:fillRect/>
          </a:stretch>
        </p:blipFill>
        <p:spPr>
          <a:xfrm>
            <a:off x="8165431" y="3774882"/>
            <a:ext cx="666843" cy="181000"/>
          </a:xfrm>
          <a:prstGeom prst="rect">
            <a:avLst/>
          </a:prstGeom>
        </p:spPr>
      </p:pic>
      <p:pic>
        <p:nvPicPr>
          <p:cNvPr id="18" name="Picture 17" descr="Screen Clipping">
            <a:extLst>
              <a:ext uri="{FF2B5EF4-FFF2-40B4-BE49-F238E27FC236}">
                <a16:creationId xmlns:a16="http://schemas.microsoft.com/office/drawing/2014/main" xmlns="" id="{3EAB00C6-DA4E-45A3-A560-4EF75EEF595F}"/>
              </a:ext>
            </a:extLst>
          </p:cNvPr>
          <p:cNvPicPr>
            <a:picLocks noChangeAspect="1"/>
          </p:cNvPicPr>
          <p:nvPr/>
        </p:nvPicPr>
        <p:blipFill>
          <a:blip r:embed="rId6"/>
          <a:stretch>
            <a:fillRect/>
          </a:stretch>
        </p:blipFill>
        <p:spPr>
          <a:xfrm>
            <a:off x="8165432" y="3505747"/>
            <a:ext cx="666843" cy="181000"/>
          </a:xfrm>
          <a:prstGeom prst="rect">
            <a:avLst/>
          </a:prstGeom>
        </p:spPr>
      </p:pic>
      <p:pic>
        <p:nvPicPr>
          <p:cNvPr id="19" name="Picture 18" descr="Screen Clipping">
            <a:extLst>
              <a:ext uri="{FF2B5EF4-FFF2-40B4-BE49-F238E27FC236}">
                <a16:creationId xmlns:a16="http://schemas.microsoft.com/office/drawing/2014/main" xmlns="" id="{BC411418-C81D-4281-A840-071F71227D1A}"/>
              </a:ext>
            </a:extLst>
          </p:cNvPr>
          <p:cNvPicPr>
            <a:picLocks noChangeAspect="1"/>
          </p:cNvPicPr>
          <p:nvPr/>
        </p:nvPicPr>
        <p:blipFill>
          <a:blip r:embed="rId6"/>
          <a:stretch>
            <a:fillRect/>
          </a:stretch>
        </p:blipFill>
        <p:spPr>
          <a:xfrm>
            <a:off x="8165432" y="3248000"/>
            <a:ext cx="666843" cy="181000"/>
          </a:xfrm>
          <a:prstGeom prst="rect">
            <a:avLst/>
          </a:prstGeom>
        </p:spPr>
      </p:pic>
      <p:pic>
        <p:nvPicPr>
          <p:cNvPr id="20" name="Picture 19" descr="Screen Clipping">
            <a:extLst>
              <a:ext uri="{FF2B5EF4-FFF2-40B4-BE49-F238E27FC236}">
                <a16:creationId xmlns:a16="http://schemas.microsoft.com/office/drawing/2014/main" xmlns="" id="{3B3EFE1A-9BF2-4F73-9770-690728882803}"/>
              </a:ext>
            </a:extLst>
          </p:cNvPr>
          <p:cNvPicPr>
            <a:picLocks noChangeAspect="1"/>
          </p:cNvPicPr>
          <p:nvPr/>
        </p:nvPicPr>
        <p:blipFill>
          <a:blip r:embed="rId6"/>
          <a:stretch>
            <a:fillRect/>
          </a:stretch>
        </p:blipFill>
        <p:spPr>
          <a:xfrm>
            <a:off x="8165432" y="2989234"/>
            <a:ext cx="666843" cy="181000"/>
          </a:xfrm>
          <a:prstGeom prst="rect">
            <a:avLst/>
          </a:prstGeom>
        </p:spPr>
      </p:pic>
      <p:pic>
        <p:nvPicPr>
          <p:cNvPr id="21" name="Picture 20" descr="Screen Clipping">
            <a:extLst>
              <a:ext uri="{FF2B5EF4-FFF2-40B4-BE49-F238E27FC236}">
                <a16:creationId xmlns:a16="http://schemas.microsoft.com/office/drawing/2014/main" xmlns="" id="{F88204B6-AD00-4F8C-9900-220724530C17}"/>
              </a:ext>
            </a:extLst>
          </p:cNvPr>
          <p:cNvPicPr>
            <a:picLocks noChangeAspect="1"/>
          </p:cNvPicPr>
          <p:nvPr/>
        </p:nvPicPr>
        <p:blipFill>
          <a:blip r:embed="rId6"/>
          <a:stretch>
            <a:fillRect/>
          </a:stretch>
        </p:blipFill>
        <p:spPr>
          <a:xfrm>
            <a:off x="8165430" y="4619235"/>
            <a:ext cx="666843" cy="181000"/>
          </a:xfrm>
          <a:prstGeom prst="rect">
            <a:avLst/>
          </a:prstGeom>
        </p:spPr>
      </p:pic>
      <p:pic>
        <p:nvPicPr>
          <p:cNvPr id="11" name="Picture 10" descr="Screen Clipping">
            <a:extLst>
              <a:ext uri="{FF2B5EF4-FFF2-40B4-BE49-F238E27FC236}">
                <a16:creationId xmlns:a16="http://schemas.microsoft.com/office/drawing/2014/main" xmlns="" id="{DD730801-EDB5-4F3A-A5C8-238D196BEC1C}"/>
              </a:ext>
            </a:extLst>
          </p:cNvPr>
          <p:cNvPicPr>
            <a:picLocks noChangeAspect="1"/>
          </p:cNvPicPr>
          <p:nvPr/>
        </p:nvPicPr>
        <p:blipFill>
          <a:blip r:embed="rId6"/>
          <a:stretch>
            <a:fillRect/>
          </a:stretch>
        </p:blipFill>
        <p:spPr>
          <a:xfrm>
            <a:off x="8165431" y="4342426"/>
            <a:ext cx="666843" cy="181000"/>
          </a:xfrm>
          <a:prstGeom prst="rect">
            <a:avLst/>
          </a:prstGeom>
        </p:spPr>
      </p:pic>
      <p:pic>
        <p:nvPicPr>
          <p:cNvPr id="13" name="Picture 12" descr="Screen Clipping">
            <a:extLst>
              <a:ext uri="{FF2B5EF4-FFF2-40B4-BE49-F238E27FC236}">
                <a16:creationId xmlns:a16="http://schemas.microsoft.com/office/drawing/2014/main" xmlns="" id="{3B4B3D06-E04E-4C20-A6B6-99E6B9328C8A}"/>
              </a:ext>
            </a:extLst>
          </p:cNvPr>
          <p:cNvPicPr>
            <a:picLocks noChangeAspect="1"/>
          </p:cNvPicPr>
          <p:nvPr/>
        </p:nvPicPr>
        <p:blipFill>
          <a:blip r:embed="rId7"/>
          <a:stretch>
            <a:fillRect/>
          </a:stretch>
        </p:blipFill>
        <p:spPr>
          <a:xfrm>
            <a:off x="8174955" y="2998760"/>
            <a:ext cx="647790" cy="161948"/>
          </a:xfrm>
          <a:prstGeom prst="rect">
            <a:avLst/>
          </a:prstGeom>
        </p:spPr>
      </p:pic>
      <p:pic>
        <p:nvPicPr>
          <p:cNvPr id="12" name="Picture 11" descr="Screen Clipping">
            <a:extLst>
              <a:ext uri="{FF2B5EF4-FFF2-40B4-BE49-F238E27FC236}">
                <a16:creationId xmlns:a16="http://schemas.microsoft.com/office/drawing/2014/main" xmlns="" id="{4040E874-16FF-4A13-8DE2-3E9FC645D64A}"/>
              </a:ext>
            </a:extLst>
          </p:cNvPr>
          <p:cNvPicPr>
            <a:picLocks noChangeAspect="1"/>
          </p:cNvPicPr>
          <p:nvPr/>
        </p:nvPicPr>
        <p:blipFill>
          <a:blip r:embed="rId7"/>
          <a:stretch>
            <a:fillRect/>
          </a:stretch>
        </p:blipFill>
        <p:spPr>
          <a:xfrm>
            <a:off x="8165429" y="3271279"/>
            <a:ext cx="647790" cy="161948"/>
          </a:xfrm>
          <a:prstGeom prst="rect">
            <a:avLst/>
          </a:prstGeom>
        </p:spPr>
      </p:pic>
      <p:pic>
        <p:nvPicPr>
          <p:cNvPr id="22" name="Picture 21" descr="Screen Clipping">
            <a:extLst>
              <a:ext uri="{FF2B5EF4-FFF2-40B4-BE49-F238E27FC236}">
                <a16:creationId xmlns:a16="http://schemas.microsoft.com/office/drawing/2014/main" xmlns="" id="{0CFE4C7E-3DE0-4506-9EF5-D83180285209}"/>
              </a:ext>
            </a:extLst>
          </p:cNvPr>
          <p:cNvPicPr>
            <a:picLocks noChangeAspect="1"/>
          </p:cNvPicPr>
          <p:nvPr/>
        </p:nvPicPr>
        <p:blipFill>
          <a:blip r:embed="rId7"/>
          <a:stretch>
            <a:fillRect/>
          </a:stretch>
        </p:blipFill>
        <p:spPr>
          <a:xfrm>
            <a:off x="8184482" y="3512710"/>
            <a:ext cx="647790" cy="161948"/>
          </a:xfrm>
          <a:prstGeom prst="rect">
            <a:avLst/>
          </a:prstGeom>
        </p:spPr>
      </p:pic>
      <p:pic>
        <p:nvPicPr>
          <p:cNvPr id="23" name="Picture 22" descr="Screen Clipping">
            <a:extLst>
              <a:ext uri="{FF2B5EF4-FFF2-40B4-BE49-F238E27FC236}">
                <a16:creationId xmlns:a16="http://schemas.microsoft.com/office/drawing/2014/main" xmlns="" id="{FC94D363-8F06-4332-A4EE-19A97A8CCFD1}"/>
              </a:ext>
            </a:extLst>
          </p:cNvPr>
          <p:cNvPicPr>
            <a:picLocks noChangeAspect="1"/>
          </p:cNvPicPr>
          <p:nvPr/>
        </p:nvPicPr>
        <p:blipFill>
          <a:blip r:embed="rId7"/>
          <a:stretch>
            <a:fillRect/>
          </a:stretch>
        </p:blipFill>
        <p:spPr>
          <a:xfrm>
            <a:off x="8147678" y="3000026"/>
            <a:ext cx="721395" cy="180349"/>
          </a:xfrm>
          <a:prstGeom prst="rect">
            <a:avLst/>
          </a:prstGeom>
        </p:spPr>
      </p:pic>
      <p:pic>
        <p:nvPicPr>
          <p:cNvPr id="24" name="Picture 23" descr="Screen Clipping">
            <a:extLst>
              <a:ext uri="{FF2B5EF4-FFF2-40B4-BE49-F238E27FC236}">
                <a16:creationId xmlns:a16="http://schemas.microsoft.com/office/drawing/2014/main" xmlns="" id="{E096C167-C8B5-43C9-9AA1-84BD7BD1CEC4}"/>
              </a:ext>
            </a:extLst>
          </p:cNvPr>
          <p:cNvPicPr>
            <a:picLocks noChangeAspect="1"/>
          </p:cNvPicPr>
          <p:nvPr/>
        </p:nvPicPr>
        <p:blipFill>
          <a:blip r:embed="rId7"/>
          <a:stretch>
            <a:fillRect/>
          </a:stretch>
        </p:blipFill>
        <p:spPr>
          <a:xfrm>
            <a:off x="8147679" y="3265333"/>
            <a:ext cx="721395" cy="180349"/>
          </a:xfrm>
          <a:prstGeom prst="rect">
            <a:avLst/>
          </a:prstGeom>
        </p:spPr>
      </p:pic>
      <p:pic>
        <p:nvPicPr>
          <p:cNvPr id="25" name="Picture 24" descr="Screen Clipping">
            <a:extLst>
              <a:ext uri="{FF2B5EF4-FFF2-40B4-BE49-F238E27FC236}">
                <a16:creationId xmlns:a16="http://schemas.microsoft.com/office/drawing/2014/main" xmlns="" id="{BE588C9B-A200-44F6-BBC9-53C7F0D5987C}"/>
              </a:ext>
            </a:extLst>
          </p:cNvPr>
          <p:cNvPicPr>
            <a:picLocks noChangeAspect="1"/>
          </p:cNvPicPr>
          <p:nvPr/>
        </p:nvPicPr>
        <p:blipFill>
          <a:blip r:embed="rId7"/>
          <a:stretch>
            <a:fillRect/>
          </a:stretch>
        </p:blipFill>
        <p:spPr>
          <a:xfrm>
            <a:off x="8147680" y="3505748"/>
            <a:ext cx="721395" cy="18034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33814849"/>
      </p:ext>
    </p:extLst>
  </p:cSld>
  <p:clrMapOvr>
    <a:masterClrMapping/>
  </p:clrMapOvr>
  <mc:AlternateContent xmlns:mc="http://schemas.openxmlformats.org/markup-compatibility/2006">
    <mc:Choice xmlns:p14="http://schemas.microsoft.com/office/powerpoint/2010/main" Requires="p14">
      <p:transition spd="slow" p14:dur="2000" advTm="5390"/>
    </mc:Choice>
    <mc:Fallback>
      <p:transition spd="slow" advTm="5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Finances and Other Resources</a:t>
            </a:r>
          </a:p>
        </p:txBody>
      </p:sp>
      <p:pic>
        <p:nvPicPr>
          <p:cNvPr id="5" name="Picture 4" descr="Screen Clipping">
            <a:extLst>
              <a:ext uri="{FF2B5EF4-FFF2-40B4-BE49-F238E27FC236}">
                <a16:creationId xmlns:a16="http://schemas.microsoft.com/office/drawing/2014/main" xmlns="" id="{42F45705-0545-477E-9900-CB4C96A9BD0F}"/>
              </a:ext>
            </a:extLst>
          </p:cNvPr>
          <p:cNvPicPr>
            <a:picLocks noChangeAspect="1"/>
          </p:cNvPicPr>
          <p:nvPr/>
        </p:nvPicPr>
        <p:blipFill>
          <a:blip r:embed="rId6"/>
          <a:stretch>
            <a:fillRect/>
          </a:stretch>
        </p:blipFill>
        <p:spPr>
          <a:xfrm>
            <a:off x="3710676" y="2179783"/>
            <a:ext cx="4505954" cy="2715004"/>
          </a:xfrm>
          <a:prstGeom prst="rect">
            <a:avLst/>
          </a:prstGeom>
        </p:spPr>
      </p:pic>
      <p:sp>
        <p:nvSpPr>
          <p:cNvPr id="7" name="Arrow: Right 6">
            <a:extLst>
              <a:ext uri="{FF2B5EF4-FFF2-40B4-BE49-F238E27FC236}">
                <a16:creationId xmlns:a16="http://schemas.microsoft.com/office/drawing/2014/main" xmlns="" id="{D64C45A2-1892-4A54-944F-224223551493}"/>
              </a:ext>
            </a:extLst>
          </p:cNvPr>
          <p:cNvSpPr/>
          <p:nvPr/>
        </p:nvSpPr>
        <p:spPr>
          <a:xfrm>
            <a:off x="2105193" y="4078705"/>
            <a:ext cx="1404018" cy="467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Gill Sans MT" panose="020B0502020104020203"/>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18099282"/>
      </p:ext>
    </p:extLst>
  </p:cSld>
  <p:clrMapOvr>
    <a:masterClrMapping/>
  </p:clrMapOvr>
  <mc:AlternateContent xmlns:mc="http://schemas.openxmlformats.org/markup-compatibility/2006">
    <mc:Choice xmlns:p14="http://schemas.microsoft.com/office/powerpoint/2010/main" Requires="p14">
      <p:transition spd="slow" p14:dur="2000" advTm="24973"/>
    </mc:Choice>
    <mc:Fallback>
      <p:transition spd="slow" advTm="24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Finances and Other Resources</a:t>
            </a:r>
          </a:p>
        </p:txBody>
      </p:sp>
      <p:pic>
        <p:nvPicPr>
          <p:cNvPr id="4" name="Picture 3" descr="Screen Clipping">
            <a:extLst>
              <a:ext uri="{FF2B5EF4-FFF2-40B4-BE49-F238E27FC236}">
                <a16:creationId xmlns:a16="http://schemas.microsoft.com/office/drawing/2014/main" xmlns="" id="{93FAC6D0-C55D-4298-8003-8AE0563E04FE}"/>
              </a:ext>
            </a:extLst>
          </p:cNvPr>
          <p:cNvPicPr>
            <a:picLocks noChangeAspect="1"/>
          </p:cNvPicPr>
          <p:nvPr/>
        </p:nvPicPr>
        <p:blipFill>
          <a:blip r:embed="rId5"/>
          <a:stretch>
            <a:fillRect/>
          </a:stretch>
        </p:blipFill>
        <p:spPr>
          <a:xfrm>
            <a:off x="2004478" y="2039674"/>
            <a:ext cx="7989753" cy="3557247"/>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49952714"/>
      </p:ext>
    </p:extLst>
  </p:cSld>
  <p:clrMapOvr>
    <a:masterClrMapping/>
  </p:clrMapOvr>
  <mc:AlternateContent xmlns:mc="http://schemas.openxmlformats.org/markup-compatibility/2006">
    <mc:Choice xmlns:p14="http://schemas.microsoft.com/office/powerpoint/2010/main" Requires="p14">
      <p:transition spd="slow" p14:dur="2000" advTm="8426"/>
    </mc:Choice>
    <mc:Fallback>
      <p:transition spd="slow" advTm="8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Finances and Other Resources</a:t>
            </a:r>
          </a:p>
        </p:txBody>
      </p:sp>
      <p:pic>
        <p:nvPicPr>
          <p:cNvPr id="5" name="Picture 4" descr="Screen Clipping">
            <a:extLst>
              <a:ext uri="{FF2B5EF4-FFF2-40B4-BE49-F238E27FC236}">
                <a16:creationId xmlns:a16="http://schemas.microsoft.com/office/drawing/2014/main" xmlns="" id="{FF72088A-A3B2-4119-9725-55EDFA4520C7}"/>
              </a:ext>
            </a:extLst>
          </p:cNvPr>
          <p:cNvPicPr>
            <a:picLocks noChangeAspect="1"/>
          </p:cNvPicPr>
          <p:nvPr/>
        </p:nvPicPr>
        <p:blipFill>
          <a:blip r:embed="rId6"/>
          <a:stretch>
            <a:fillRect/>
          </a:stretch>
        </p:blipFill>
        <p:spPr>
          <a:xfrm>
            <a:off x="1722778" y="1770805"/>
            <a:ext cx="8945223" cy="2553056"/>
          </a:xfrm>
          <a:prstGeom prst="rect">
            <a:avLst/>
          </a:prstGeom>
        </p:spPr>
      </p:pic>
      <p:pic>
        <p:nvPicPr>
          <p:cNvPr id="4" name="Picture 3" descr="Screen Clipping">
            <a:extLst>
              <a:ext uri="{FF2B5EF4-FFF2-40B4-BE49-F238E27FC236}">
                <a16:creationId xmlns:a16="http://schemas.microsoft.com/office/drawing/2014/main" xmlns="" id="{0E690A13-3337-4A51-8F72-20A97A852A7A}"/>
              </a:ext>
            </a:extLst>
          </p:cNvPr>
          <p:cNvPicPr>
            <a:picLocks noChangeAspect="1"/>
          </p:cNvPicPr>
          <p:nvPr/>
        </p:nvPicPr>
        <p:blipFill>
          <a:blip r:embed="rId7"/>
          <a:stretch>
            <a:fillRect/>
          </a:stretch>
        </p:blipFill>
        <p:spPr>
          <a:xfrm>
            <a:off x="1657146" y="1770806"/>
            <a:ext cx="9010855" cy="3696545"/>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754607188"/>
      </p:ext>
    </p:extLst>
  </p:cSld>
  <p:clrMapOvr>
    <a:masterClrMapping/>
  </p:clrMapOvr>
  <mc:AlternateContent xmlns:mc="http://schemas.openxmlformats.org/markup-compatibility/2006">
    <mc:Choice xmlns:p14="http://schemas.microsoft.com/office/powerpoint/2010/main" Requires="p14">
      <p:transition spd="slow" p14:dur="2000" advTm="60510"/>
    </mc:Choice>
    <mc:Fallback>
      <p:transition spd="slow" advTm="60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Finances and Other Resources</a:t>
            </a:r>
          </a:p>
        </p:txBody>
      </p:sp>
      <p:pic>
        <p:nvPicPr>
          <p:cNvPr id="4" name="Picture 3" descr="Screen Clipping">
            <a:extLst>
              <a:ext uri="{FF2B5EF4-FFF2-40B4-BE49-F238E27FC236}">
                <a16:creationId xmlns:a16="http://schemas.microsoft.com/office/drawing/2014/main" xmlns="" id="{D0FD99D1-EFE4-41EB-ACDF-ABBABBA462AA}"/>
              </a:ext>
            </a:extLst>
          </p:cNvPr>
          <p:cNvPicPr>
            <a:picLocks noChangeAspect="1"/>
          </p:cNvPicPr>
          <p:nvPr/>
        </p:nvPicPr>
        <p:blipFill>
          <a:blip r:embed="rId6"/>
          <a:stretch>
            <a:fillRect/>
          </a:stretch>
        </p:blipFill>
        <p:spPr>
          <a:xfrm>
            <a:off x="1921355" y="1949451"/>
            <a:ext cx="8173591" cy="2381582"/>
          </a:xfrm>
          <a:prstGeom prst="rect">
            <a:avLst/>
          </a:prstGeom>
        </p:spPr>
      </p:pic>
      <p:pic>
        <p:nvPicPr>
          <p:cNvPr id="8" name="Picture 7" descr="Screen Clipping">
            <a:extLst>
              <a:ext uri="{FF2B5EF4-FFF2-40B4-BE49-F238E27FC236}">
                <a16:creationId xmlns:a16="http://schemas.microsoft.com/office/drawing/2014/main" xmlns="" id="{A0B7E919-5C6C-4854-99EC-543D2ADEE052}"/>
              </a:ext>
            </a:extLst>
          </p:cNvPr>
          <p:cNvPicPr>
            <a:picLocks noChangeAspect="1"/>
          </p:cNvPicPr>
          <p:nvPr/>
        </p:nvPicPr>
        <p:blipFill>
          <a:blip r:embed="rId7"/>
          <a:stretch>
            <a:fillRect/>
          </a:stretch>
        </p:blipFill>
        <p:spPr>
          <a:xfrm>
            <a:off x="1921355" y="1949452"/>
            <a:ext cx="8125959" cy="2410161"/>
          </a:xfrm>
          <a:prstGeom prst="rect">
            <a:avLst/>
          </a:prstGeom>
        </p:spPr>
      </p:pic>
      <p:pic>
        <p:nvPicPr>
          <p:cNvPr id="10" name="Picture 9" descr="Screen Clipping">
            <a:extLst>
              <a:ext uri="{FF2B5EF4-FFF2-40B4-BE49-F238E27FC236}">
                <a16:creationId xmlns:a16="http://schemas.microsoft.com/office/drawing/2014/main" xmlns="" id="{9C91AC1F-FECA-417A-80E8-F48AA62FF4E8}"/>
              </a:ext>
            </a:extLst>
          </p:cNvPr>
          <p:cNvPicPr>
            <a:picLocks noChangeAspect="1"/>
          </p:cNvPicPr>
          <p:nvPr/>
        </p:nvPicPr>
        <p:blipFill>
          <a:blip r:embed="rId8"/>
          <a:stretch>
            <a:fillRect/>
          </a:stretch>
        </p:blipFill>
        <p:spPr>
          <a:xfrm>
            <a:off x="1921354" y="1949088"/>
            <a:ext cx="8087854" cy="2400635"/>
          </a:xfrm>
          <a:prstGeom prst="rect">
            <a:avLst/>
          </a:prstGeom>
        </p:spPr>
      </p:pic>
      <p:pic>
        <p:nvPicPr>
          <p:cNvPr id="12" name="Picture 11" descr="Screen Clipping">
            <a:extLst>
              <a:ext uri="{FF2B5EF4-FFF2-40B4-BE49-F238E27FC236}">
                <a16:creationId xmlns:a16="http://schemas.microsoft.com/office/drawing/2014/main" xmlns="" id="{463E382D-0A67-4CA6-811A-C54D0BE8B991}"/>
              </a:ext>
            </a:extLst>
          </p:cNvPr>
          <p:cNvPicPr>
            <a:picLocks noChangeAspect="1"/>
          </p:cNvPicPr>
          <p:nvPr/>
        </p:nvPicPr>
        <p:blipFill>
          <a:blip r:embed="rId9"/>
          <a:stretch>
            <a:fillRect/>
          </a:stretch>
        </p:blipFill>
        <p:spPr>
          <a:xfrm>
            <a:off x="1921354" y="1953732"/>
            <a:ext cx="8040222" cy="2429214"/>
          </a:xfrm>
          <a:prstGeom prst="rect">
            <a:avLst/>
          </a:prstGeom>
        </p:spPr>
      </p:pic>
      <p:pic>
        <p:nvPicPr>
          <p:cNvPr id="14" name="Picture 13" descr="Screen Clipping">
            <a:extLst>
              <a:ext uri="{FF2B5EF4-FFF2-40B4-BE49-F238E27FC236}">
                <a16:creationId xmlns:a16="http://schemas.microsoft.com/office/drawing/2014/main" xmlns="" id="{AD7F1CCE-5DC1-42B4-93F6-C1820BD6C1B7}"/>
              </a:ext>
            </a:extLst>
          </p:cNvPr>
          <p:cNvPicPr>
            <a:picLocks noChangeAspect="1"/>
          </p:cNvPicPr>
          <p:nvPr/>
        </p:nvPicPr>
        <p:blipFill>
          <a:blip r:embed="rId10"/>
          <a:stretch>
            <a:fillRect/>
          </a:stretch>
        </p:blipFill>
        <p:spPr>
          <a:xfrm>
            <a:off x="1916591" y="1956527"/>
            <a:ext cx="8097380" cy="2400635"/>
          </a:xfrm>
          <a:prstGeom prst="rect">
            <a:avLst/>
          </a:prstGeom>
        </p:spPr>
      </p:pic>
      <p:pic>
        <p:nvPicPr>
          <p:cNvPr id="16" name="Picture 15" descr="Screen Clipping">
            <a:extLst>
              <a:ext uri="{FF2B5EF4-FFF2-40B4-BE49-F238E27FC236}">
                <a16:creationId xmlns:a16="http://schemas.microsoft.com/office/drawing/2014/main" xmlns="" id="{13B99E33-CB57-4AF4-9DFE-41C6FBE9BDDB}"/>
              </a:ext>
            </a:extLst>
          </p:cNvPr>
          <p:cNvPicPr>
            <a:picLocks noChangeAspect="1"/>
          </p:cNvPicPr>
          <p:nvPr/>
        </p:nvPicPr>
        <p:blipFill>
          <a:blip r:embed="rId11"/>
          <a:stretch>
            <a:fillRect/>
          </a:stretch>
        </p:blipFill>
        <p:spPr>
          <a:xfrm>
            <a:off x="1911828" y="1956527"/>
            <a:ext cx="8049748" cy="2391109"/>
          </a:xfrm>
          <a:prstGeom prst="rect">
            <a:avLst/>
          </a:prstGeom>
        </p:spPr>
      </p:pic>
      <p:pic>
        <p:nvPicPr>
          <p:cNvPr id="18" name="Picture 17" descr="Screen Clipping">
            <a:extLst>
              <a:ext uri="{FF2B5EF4-FFF2-40B4-BE49-F238E27FC236}">
                <a16:creationId xmlns:a16="http://schemas.microsoft.com/office/drawing/2014/main" xmlns="" id="{1306888A-66D9-46F3-B043-518F5CDEF6D3}"/>
              </a:ext>
            </a:extLst>
          </p:cNvPr>
          <p:cNvPicPr>
            <a:picLocks noChangeAspect="1"/>
          </p:cNvPicPr>
          <p:nvPr/>
        </p:nvPicPr>
        <p:blipFill>
          <a:blip r:embed="rId12"/>
          <a:stretch>
            <a:fillRect/>
          </a:stretch>
        </p:blipFill>
        <p:spPr>
          <a:xfrm>
            <a:off x="1909447" y="1956527"/>
            <a:ext cx="8068801" cy="2391109"/>
          </a:xfrm>
          <a:prstGeom prst="rect">
            <a:avLst/>
          </a:prstGeom>
        </p:spPr>
      </p:pic>
      <p:pic>
        <p:nvPicPr>
          <p:cNvPr id="20" name="Picture 19" descr="Screen Clipping">
            <a:extLst>
              <a:ext uri="{FF2B5EF4-FFF2-40B4-BE49-F238E27FC236}">
                <a16:creationId xmlns:a16="http://schemas.microsoft.com/office/drawing/2014/main" xmlns="" id="{38D1E592-297D-4538-9FB9-33B39FBF1930}"/>
              </a:ext>
            </a:extLst>
          </p:cNvPr>
          <p:cNvPicPr>
            <a:picLocks noChangeAspect="1"/>
          </p:cNvPicPr>
          <p:nvPr/>
        </p:nvPicPr>
        <p:blipFill>
          <a:blip r:embed="rId13"/>
          <a:stretch>
            <a:fillRect/>
          </a:stretch>
        </p:blipFill>
        <p:spPr>
          <a:xfrm>
            <a:off x="1916591" y="1944324"/>
            <a:ext cx="8087854" cy="2410161"/>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58056175"/>
      </p:ext>
    </p:extLst>
  </p:cSld>
  <p:clrMapOvr>
    <a:masterClrMapping/>
  </p:clrMapOvr>
  <mc:AlternateContent xmlns:mc="http://schemas.openxmlformats.org/markup-compatibility/2006">
    <mc:Choice xmlns:p14="http://schemas.microsoft.com/office/powerpoint/2010/main" Requires="p14">
      <p:transition spd="slow" p14:dur="2000" advTm="64367"/>
    </mc:Choice>
    <mc:Fallback>
      <p:transition spd="slow" advTm="64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3"/>
</p:tagLst>
</file>

<file path=ppt/tags/tag2.xml><?xml version="1.0" encoding="utf-8"?>
<p:tagLst xmlns:a="http://schemas.openxmlformats.org/drawingml/2006/main" xmlns:r="http://schemas.openxmlformats.org/officeDocument/2006/relationships" xmlns:p="http://schemas.openxmlformats.org/presentationml/2006/main">
  <p:tag name="TIMING" val="|24.9"/>
</p:tagLst>
</file>

<file path=ppt/tags/tag3.xml><?xml version="1.0" encoding="utf-8"?>
<p:tagLst xmlns:a="http://schemas.openxmlformats.org/drawingml/2006/main" xmlns:r="http://schemas.openxmlformats.org/officeDocument/2006/relationships" xmlns:p="http://schemas.openxmlformats.org/presentationml/2006/main">
  <p:tag name="TIMING" val="|13.2|7.4|7.3|3.9|5|13.1|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CEPH Logo Colors and Complements">
      <a:dk1>
        <a:sysClr val="windowText" lastClr="000000"/>
      </a:dk1>
      <a:lt1>
        <a:sysClr val="window" lastClr="FFFFFF"/>
      </a:lt1>
      <a:dk2>
        <a:srgbClr val="3D3D3D"/>
      </a:dk2>
      <a:lt2>
        <a:srgbClr val="EBEBEB"/>
      </a:lt2>
      <a:accent1>
        <a:srgbClr val="B5121B"/>
      </a:accent1>
      <a:accent2>
        <a:srgbClr val="A82A30"/>
      </a:accent2>
      <a:accent3>
        <a:srgbClr val="9C3E43"/>
      </a:accent3>
      <a:accent4>
        <a:srgbClr val="5F6062"/>
      </a:accent4>
      <a:accent5>
        <a:srgbClr val="12B5AD"/>
      </a:accent5>
      <a:accent6>
        <a:srgbClr val="126CB5"/>
      </a:accent6>
      <a:hlink>
        <a:srgbClr val="5F606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433</Words>
  <Application>Microsoft Office PowerPoint</Application>
  <PresentationFormat>Widescreen</PresentationFormat>
  <Paragraphs>30</Paragraphs>
  <Slides>5</Slides>
  <Notes>5</Notes>
  <HiddenSlides>0</HiddenSlides>
  <MMClips>5</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Gill Sans MT</vt:lpstr>
      <vt:lpstr>Wingdings</vt:lpstr>
      <vt:lpstr>Wingdings 2</vt:lpstr>
      <vt:lpstr>Office Theme</vt:lpstr>
      <vt:lpstr>Dividend</vt:lpstr>
      <vt:lpstr>Reporting Home Page</vt:lpstr>
      <vt:lpstr>Finances and Other Resources</vt:lpstr>
      <vt:lpstr>Finances and Other Resources</vt:lpstr>
      <vt:lpstr>Finances and Other Resources</vt:lpstr>
      <vt:lpstr>Finances and Other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Home Page</dc:title>
  <dc:creator>Olivia Luzzi</dc:creator>
  <cp:lastModifiedBy>Administrator</cp:lastModifiedBy>
  <cp:revision>2</cp:revision>
  <dcterms:created xsi:type="dcterms:W3CDTF">2018-08-30T17:21:09Z</dcterms:created>
  <dcterms:modified xsi:type="dcterms:W3CDTF">2018-08-30T17:56:30Z</dcterms:modified>
</cp:coreProperties>
</file>