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3" r:id="rId2"/>
  </p:sldMasterIdLst>
  <p:notesMasterIdLst>
    <p:notesMasterId r:id="rId33"/>
  </p:notesMasterIdLst>
  <p:sldIdLst>
    <p:sldId id="293" r:id="rId3"/>
    <p:sldId id="338" r:id="rId4"/>
    <p:sldId id="331" r:id="rId5"/>
    <p:sldId id="410" r:id="rId6"/>
    <p:sldId id="411" r:id="rId7"/>
    <p:sldId id="412" r:id="rId8"/>
    <p:sldId id="523" r:id="rId9"/>
    <p:sldId id="413" r:id="rId10"/>
    <p:sldId id="399" r:id="rId11"/>
    <p:sldId id="408" r:id="rId12"/>
    <p:sldId id="409" r:id="rId13"/>
    <p:sldId id="414" r:id="rId14"/>
    <p:sldId id="419" r:id="rId15"/>
    <p:sldId id="420" r:id="rId16"/>
    <p:sldId id="421" r:id="rId17"/>
    <p:sldId id="423" r:id="rId18"/>
    <p:sldId id="422" r:id="rId19"/>
    <p:sldId id="426" r:id="rId20"/>
    <p:sldId id="427" r:id="rId21"/>
    <p:sldId id="428" r:id="rId22"/>
    <p:sldId id="424" r:id="rId23"/>
    <p:sldId id="425" r:id="rId24"/>
    <p:sldId id="415" r:id="rId25"/>
    <p:sldId id="417" r:id="rId26"/>
    <p:sldId id="416" r:id="rId27"/>
    <p:sldId id="418" r:id="rId28"/>
    <p:sldId id="522" r:id="rId29"/>
    <p:sldId id="524" r:id="rId30"/>
    <p:sldId id="525" r:id="rId31"/>
    <p:sldId id="51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0" autoAdjust="0"/>
    <p:restoredTop sz="78496" autoAdjust="0"/>
  </p:normalViewPr>
  <p:slideViewPr>
    <p:cSldViewPr snapToGrid="0">
      <p:cViewPr varScale="1">
        <p:scale>
          <a:sx n="52" d="100"/>
          <a:sy n="52" d="100"/>
        </p:scale>
        <p:origin x="15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A264C-67EF-40A0-866F-D119E6690E88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75F71A-802B-48CC-9D46-83EBB2AF4F7E}">
      <dgm:prSet/>
      <dgm:spPr/>
      <dgm:t>
        <a:bodyPr/>
        <a:lstStyle/>
        <a:p>
          <a:r>
            <a:rPr lang="en-US" dirty="0"/>
            <a:t>As soon as practical</a:t>
          </a:r>
        </a:p>
      </dgm:t>
    </dgm:pt>
    <dgm:pt modelId="{649BACA3-A682-4D48-8F53-2E82B43EF698}" type="parTrans" cxnId="{BFC45BAA-ABB0-4BE1-9AF1-00564A27267E}">
      <dgm:prSet/>
      <dgm:spPr/>
      <dgm:t>
        <a:bodyPr/>
        <a:lstStyle/>
        <a:p>
          <a:endParaRPr lang="en-US"/>
        </a:p>
      </dgm:t>
    </dgm:pt>
    <dgm:pt modelId="{A8D397FF-6B16-41D2-AF1B-6750DA0AE433}" type="sibTrans" cxnId="{BFC45BAA-ABB0-4BE1-9AF1-00564A27267E}">
      <dgm:prSet/>
      <dgm:spPr/>
      <dgm:t>
        <a:bodyPr/>
        <a:lstStyle/>
        <a:p>
          <a:endParaRPr lang="en-US"/>
        </a:p>
      </dgm:t>
    </dgm:pt>
    <dgm:pt modelId="{D34DAE14-BCF2-42E0-8AC6-2B5DAFF85AF1}">
      <dgm:prSet/>
      <dgm:spPr/>
      <dgm:t>
        <a:bodyPr/>
        <a:lstStyle/>
        <a:p>
          <a:r>
            <a:rPr lang="en-US"/>
            <a:t>No extra reporting</a:t>
          </a:r>
        </a:p>
      </dgm:t>
    </dgm:pt>
    <dgm:pt modelId="{03A75A7B-051A-4730-96E8-A4BB9D7E8669}" type="parTrans" cxnId="{0E1F22C5-F18C-45C4-B353-BF526746EAB2}">
      <dgm:prSet/>
      <dgm:spPr/>
      <dgm:t>
        <a:bodyPr/>
        <a:lstStyle/>
        <a:p>
          <a:endParaRPr lang="en-US"/>
        </a:p>
      </dgm:t>
    </dgm:pt>
    <dgm:pt modelId="{D27B2096-66A8-4BB9-9CAB-3D1F5858072E}" type="sibTrans" cxnId="{0E1F22C5-F18C-45C4-B353-BF526746EAB2}">
      <dgm:prSet/>
      <dgm:spPr/>
      <dgm:t>
        <a:bodyPr/>
        <a:lstStyle/>
        <a:p>
          <a:endParaRPr lang="en-US"/>
        </a:p>
      </dgm:t>
    </dgm:pt>
    <dgm:pt modelId="{4BF34F82-5F86-421F-9CEA-2971AD80B480}">
      <dgm:prSet/>
      <dgm:spPr/>
      <dgm:t>
        <a:bodyPr/>
        <a:lstStyle/>
        <a:p>
          <a:r>
            <a:rPr lang="en-US" dirty="0"/>
            <a:t>Units with confirmed SV can keep working with current criteria</a:t>
          </a:r>
        </a:p>
      </dgm:t>
    </dgm:pt>
    <dgm:pt modelId="{5795FFC2-F773-4CFC-8C2E-3B2A5D550DD6}" type="parTrans" cxnId="{63BB1392-DFBB-4DB8-9F1E-8A4E10834D01}">
      <dgm:prSet/>
      <dgm:spPr/>
    </dgm:pt>
    <dgm:pt modelId="{B6F85790-4CB2-468B-BCD5-4659AF8444C7}" type="sibTrans" cxnId="{63BB1392-DFBB-4DB8-9F1E-8A4E10834D01}">
      <dgm:prSet/>
      <dgm:spPr/>
    </dgm:pt>
    <dgm:pt modelId="{BF2BD000-E735-474F-8ABD-7414336EFED0}" type="pres">
      <dgm:prSet presAssocID="{D65A264C-67EF-40A0-866F-D119E6690E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6272C3-C299-4A59-AD17-55F1408C35BC}" type="pres">
      <dgm:prSet presAssocID="{5E75F71A-802B-48CC-9D46-83EBB2AF4F7E}" presName="hierRoot1" presStyleCnt="0"/>
      <dgm:spPr/>
    </dgm:pt>
    <dgm:pt modelId="{E925FB0B-4A56-41B4-B805-6A88452C453B}" type="pres">
      <dgm:prSet presAssocID="{5E75F71A-802B-48CC-9D46-83EBB2AF4F7E}" presName="composite" presStyleCnt="0"/>
      <dgm:spPr/>
    </dgm:pt>
    <dgm:pt modelId="{653C361E-7601-402F-9F5E-F9CE2D455DE4}" type="pres">
      <dgm:prSet presAssocID="{5E75F71A-802B-48CC-9D46-83EBB2AF4F7E}" presName="background" presStyleLbl="node0" presStyleIdx="0" presStyleCnt="3"/>
      <dgm:spPr/>
    </dgm:pt>
    <dgm:pt modelId="{74F3D446-EEAC-416D-BD7B-4B3F9D29BF47}" type="pres">
      <dgm:prSet presAssocID="{5E75F71A-802B-48CC-9D46-83EBB2AF4F7E}" presName="text" presStyleLbl="fgAcc0" presStyleIdx="0" presStyleCnt="3">
        <dgm:presLayoutVars>
          <dgm:chPref val="3"/>
        </dgm:presLayoutVars>
      </dgm:prSet>
      <dgm:spPr/>
    </dgm:pt>
    <dgm:pt modelId="{95722EA3-891C-4726-A65F-E60E1284F32F}" type="pres">
      <dgm:prSet presAssocID="{5E75F71A-802B-48CC-9D46-83EBB2AF4F7E}" presName="hierChild2" presStyleCnt="0"/>
      <dgm:spPr/>
    </dgm:pt>
    <dgm:pt modelId="{0C6E8805-8B92-4704-942D-42FBA9FE8FAE}" type="pres">
      <dgm:prSet presAssocID="{4BF34F82-5F86-421F-9CEA-2971AD80B480}" presName="hierRoot1" presStyleCnt="0"/>
      <dgm:spPr/>
    </dgm:pt>
    <dgm:pt modelId="{D8FD05F9-1CB9-4434-AA32-1A4CAF9C70D9}" type="pres">
      <dgm:prSet presAssocID="{4BF34F82-5F86-421F-9CEA-2971AD80B480}" presName="composite" presStyleCnt="0"/>
      <dgm:spPr/>
    </dgm:pt>
    <dgm:pt modelId="{0FAD58E7-A87B-4E82-BCCB-2207104E35BB}" type="pres">
      <dgm:prSet presAssocID="{4BF34F82-5F86-421F-9CEA-2971AD80B480}" presName="background" presStyleLbl="node0" presStyleIdx="1" presStyleCnt="3"/>
      <dgm:spPr/>
    </dgm:pt>
    <dgm:pt modelId="{3FCC52B4-385F-4B28-9923-8BE8F8A60D7E}" type="pres">
      <dgm:prSet presAssocID="{4BF34F82-5F86-421F-9CEA-2971AD80B480}" presName="text" presStyleLbl="fgAcc0" presStyleIdx="1" presStyleCnt="3">
        <dgm:presLayoutVars>
          <dgm:chPref val="3"/>
        </dgm:presLayoutVars>
      </dgm:prSet>
      <dgm:spPr/>
    </dgm:pt>
    <dgm:pt modelId="{12E1EB75-A693-4B5B-B18C-04F5469B370F}" type="pres">
      <dgm:prSet presAssocID="{4BF34F82-5F86-421F-9CEA-2971AD80B480}" presName="hierChild2" presStyleCnt="0"/>
      <dgm:spPr/>
    </dgm:pt>
    <dgm:pt modelId="{A5B79F50-878D-4DE8-8515-F1F9F88DC3C9}" type="pres">
      <dgm:prSet presAssocID="{D34DAE14-BCF2-42E0-8AC6-2B5DAFF85AF1}" presName="hierRoot1" presStyleCnt="0"/>
      <dgm:spPr/>
    </dgm:pt>
    <dgm:pt modelId="{852CFA4B-463C-4381-8358-A484856AE6AC}" type="pres">
      <dgm:prSet presAssocID="{D34DAE14-BCF2-42E0-8AC6-2B5DAFF85AF1}" presName="composite" presStyleCnt="0"/>
      <dgm:spPr/>
    </dgm:pt>
    <dgm:pt modelId="{42247451-3E65-49EE-9436-B538C8D7683D}" type="pres">
      <dgm:prSet presAssocID="{D34DAE14-BCF2-42E0-8AC6-2B5DAFF85AF1}" presName="background" presStyleLbl="node0" presStyleIdx="2" presStyleCnt="3"/>
      <dgm:spPr/>
    </dgm:pt>
    <dgm:pt modelId="{B6F9A127-157E-4931-A69F-BC7E0598AB2D}" type="pres">
      <dgm:prSet presAssocID="{D34DAE14-BCF2-42E0-8AC6-2B5DAFF85AF1}" presName="text" presStyleLbl="fgAcc0" presStyleIdx="2" presStyleCnt="3">
        <dgm:presLayoutVars>
          <dgm:chPref val="3"/>
        </dgm:presLayoutVars>
      </dgm:prSet>
      <dgm:spPr/>
    </dgm:pt>
    <dgm:pt modelId="{D0BC6B10-8B53-4D78-836E-67EB4FB3F96F}" type="pres">
      <dgm:prSet presAssocID="{D34DAE14-BCF2-42E0-8AC6-2B5DAFF85AF1}" presName="hierChild2" presStyleCnt="0"/>
      <dgm:spPr/>
    </dgm:pt>
  </dgm:ptLst>
  <dgm:cxnLst>
    <dgm:cxn modelId="{B049541A-9BEC-44F3-93E9-A178524AB055}" type="presOf" srcId="{4BF34F82-5F86-421F-9CEA-2971AD80B480}" destId="{3FCC52B4-385F-4B28-9923-8BE8F8A60D7E}" srcOrd="0" destOrd="0" presId="urn:microsoft.com/office/officeart/2005/8/layout/hierarchy1"/>
    <dgm:cxn modelId="{8E150760-F4B6-41D2-9B74-61A4717250F1}" type="presOf" srcId="{D65A264C-67EF-40A0-866F-D119E6690E88}" destId="{BF2BD000-E735-474F-8ABD-7414336EFED0}" srcOrd="0" destOrd="0" presId="urn:microsoft.com/office/officeart/2005/8/layout/hierarchy1"/>
    <dgm:cxn modelId="{63BB1392-DFBB-4DB8-9F1E-8A4E10834D01}" srcId="{D65A264C-67EF-40A0-866F-D119E6690E88}" destId="{4BF34F82-5F86-421F-9CEA-2971AD80B480}" srcOrd="1" destOrd="0" parTransId="{5795FFC2-F773-4CFC-8C2E-3B2A5D550DD6}" sibTransId="{B6F85790-4CB2-468B-BCD5-4659AF8444C7}"/>
    <dgm:cxn modelId="{6E96C693-E1CB-4832-BD05-B385DCEB76A2}" type="presOf" srcId="{D34DAE14-BCF2-42E0-8AC6-2B5DAFF85AF1}" destId="{B6F9A127-157E-4931-A69F-BC7E0598AB2D}" srcOrd="0" destOrd="0" presId="urn:microsoft.com/office/officeart/2005/8/layout/hierarchy1"/>
    <dgm:cxn modelId="{BFC45BAA-ABB0-4BE1-9AF1-00564A27267E}" srcId="{D65A264C-67EF-40A0-866F-D119E6690E88}" destId="{5E75F71A-802B-48CC-9D46-83EBB2AF4F7E}" srcOrd="0" destOrd="0" parTransId="{649BACA3-A682-4D48-8F53-2E82B43EF698}" sibTransId="{A8D397FF-6B16-41D2-AF1B-6750DA0AE433}"/>
    <dgm:cxn modelId="{0E1F22C5-F18C-45C4-B353-BF526746EAB2}" srcId="{D65A264C-67EF-40A0-866F-D119E6690E88}" destId="{D34DAE14-BCF2-42E0-8AC6-2B5DAFF85AF1}" srcOrd="2" destOrd="0" parTransId="{03A75A7B-051A-4730-96E8-A4BB9D7E8669}" sibTransId="{D27B2096-66A8-4BB9-9CAB-3D1F5858072E}"/>
    <dgm:cxn modelId="{3AAFDFF8-27B2-4AE0-83FC-6DE1BA31B791}" type="presOf" srcId="{5E75F71A-802B-48CC-9D46-83EBB2AF4F7E}" destId="{74F3D446-EEAC-416D-BD7B-4B3F9D29BF47}" srcOrd="0" destOrd="0" presId="urn:microsoft.com/office/officeart/2005/8/layout/hierarchy1"/>
    <dgm:cxn modelId="{FC31ABD9-9C22-4046-A6A6-188209A10A99}" type="presParOf" srcId="{BF2BD000-E735-474F-8ABD-7414336EFED0}" destId="{BC6272C3-C299-4A59-AD17-55F1408C35BC}" srcOrd="0" destOrd="0" presId="urn:microsoft.com/office/officeart/2005/8/layout/hierarchy1"/>
    <dgm:cxn modelId="{DD37FEF7-C535-410D-A2D0-5E21F8E5BC45}" type="presParOf" srcId="{BC6272C3-C299-4A59-AD17-55F1408C35BC}" destId="{E925FB0B-4A56-41B4-B805-6A88452C453B}" srcOrd="0" destOrd="0" presId="urn:microsoft.com/office/officeart/2005/8/layout/hierarchy1"/>
    <dgm:cxn modelId="{0CF3495F-3FA4-4305-AB98-BAA84F27916C}" type="presParOf" srcId="{E925FB0B-4A56-41B4-B805-6A88452C453B}" destId="{653C361E-7601-402F-9F5E-F9CE2D455DE4}" srcOrd="0" destOrd="0" presId="urn:microsoft.com/office/officeart/2005/8/layout/hierarchy1"/>
    <dgm:cxn modelId="{B5CCDCDD-8A54-405E-8289-C9E6C42BC086}" type="presParOf" srcId="{E925FB0B-4A56-41B4-B805-6A88452C453B}" destId="{74F3D446-EEAC-416D-BD7B-4B3F9D29BF47}" srcOrd="1" destOrd="0" presId="urn:microsoft.com/office/officeart/2005/8/layout/hierarchy1"/>
    <dgm:cxn modelId="{BCB450F7-3145-4770-8541-28990EE2BAD5}" type="presParOf" srcId="{BC6272C3-C299-4A59-AD17-55F1408C35BC}" destId="{95722EA3-891C-4726-A65F-E60E1284F32F}" srcOrd="1" destOrd="0" presId="urn:microsoft.com/office/officeart/2005/8/layout/hierarchy1"/>
    <dgm:cxn modelId="{4B8D4B42-7C45-4E32-92C4-9F7A0331853E}" type="presParOf" srcId="{BF2BD000-E735-474F-8ABD-7414336EFED0}" destId="{0C6E8805-8B92-4704-942D-42FBA9FE8FAE}" srcOrd="1" destOrd="0" presId="urn:microsoft.com/office/officeart/2005/8/layout/hierarchy1"/>
    <dgm:cxn modelId="{5F804471-E67E-4071-B79B-64371152AA7D}" type="presParOf" srcId="{0C6E8805-8B92-4704-942D-42FBA9FE8FAE}" destId="{D8FD05F9-1CB9-4434-AA32-1A4CAF9C70D9}" srcOrd="0" destOrd="0" presId="urn:microsoft.com/office/officeart/2005/8/layout/hierarchy1"/>
    <dgm:cxn modelId="{B9A4C3CF-9D70-4730-BC23-FB598FDD2F6B}" type="presParOf" srcId="{D8FD05F9-1CB9-4434-AA32-1A4CAF9C70D9}" destId="{0FAD58E7-A87B-4E82-BCCB-2207104E35BB}" srcOrd="0" destOrd="0" presId="urn:microsoft.com/office/officeart/2005/8/layout/hierarchy1"/>
    <dgm:cxn modelId="{E18B8F0E-E0C0-4E71-965E-92F0E799677B}" type="presParOf" srcId="{D8FD05F9-1CB9-4434-AA32-1A4CAF9C70D9}" destId="{3FCC52B4-385F-4B28-9923-8BE8F8A60D7E}" srcOrd="1" destOrd="0" presId="urn:microsoft.com/office/officeart/2005/8/layout/hierarchy1"/>
    <dgm:cxn modelId="{6047F92E-E1D6-469E-841C-ECDF88019D05}" type="presParOf" srcId="{0C6E8805-8B92-4704-942D-42FBA9FE8FAE}" destId="{12E1EB75-A693-4B5B-B18C-04F5469B370F}" srcOrd="1" destOrd="0" presId="urn:microsoft.com/office/officeart/2005/8/layout/hierarchy1"/>
    <dgm:cxn modelId="{DD1BD417-143B-4162-ACFD-822F722E76E3}" type="presParOf" srcId="{BF2BD000-E735-474F-8ABD-7414336EFED0}" destId="{A5B79F50-878D-4DE8-8515-F1F9F88DC3C9}" srcOrd="2" destOrd="0" presId="urn:microsoft.com/office/officeart/2005/8/layout/hierarchy1"/>
    <dgm:cxn modelId="{271083E3-FB26-496C-AA4B-B1B67FC20FC5}" type="presParOf" srcId="{A5B79F50-878D-4DE8-8515-F1F9F88DC3C9}" destId="{852CFA4B-463C-4381-8358-A484856AE6AC}" srcOrd="0" destOrd="0" presId="urn:microsoft.com/office/officeart/2005/8/layout/hierarchy1"/>
    <dgm:cxn modelId="{226F042D-A6C5-4F9E-B66A-DA7D0495D251}" type="presParOf" srcId="{852CFA4B-463C-4381-8358-A484856AE6AC}" destId="{42247451-3E65-49EE-9436-B538C8D7683D}" srcOrd="0" destOrd="0" presId="urn:microsoft.com/office/officeart/2005/8/layout/hierarchy1"/>
    <dgm:cxn modelId="{C54675EE-EF90-40FB-8851-3268BC86F030}" type="presParOf" srcId="{852CFA4B-463C-4381-8358-A484856AE6AC}" destId="{B6F9A127-157E-4931-A69F-BC7E0598AB2D}" srcOrd="1" destOrd="0" presId="urn:microsoft.com/office/officeart/2005/8/layout/hierarchy1"/>
    <dgm:cxn modelId="{2814235A-585B-4D7D-AA6A-541872383E31}" type="presParOf" srcId="{A5B79F50-878D-4DE8-8515-F1F9F88DC3C9}" destId="{D0BC6B10-8B53-4D78-836E-67EB4FB3F9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AE8CF-C917-457D-AEF8-2E19475A3DFA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6D54CA-DB9C-47FE-AC3E-A0FEA165AA55}">
      <dgm:prSet/>
      <dgm:spPr/>
      <dgm:t>
        <a:bodyPr/>
        <a:lstStyle/>
        <a:p>
          <a:r>
            <a:rPr lang="en-US" b="0"/>
            <a:t>Help understand proposed revisions</a:t>
          </a:r>
          <a:endParaRPr lang="en-US"/>
        </a:p>
      </dgm:t>
    </dgm:pt>
    <dgm:pt modelId="{CF8ED590-43DD-4850-9747-4F1DDBD32B6D}" type="parTrans" cxnId="{4EDE6291-C5FE-490F-9582-BDA3238402D4}">
      <dgm:prSet/>
      <dgm:spPr/>
      <dgm:t>
        <a:bodyPr/>
        <a:lstStyle/>
        <a:p>
          <a:endParaRPr lang="en-US"/>
        </a:p>
      </dgm:t>
    </dgm:pt>
    <dgm:pt modelId="{1094FE21-B63E-4D45-933D-6A3234724317}" type="sibTrans" cxnId="{4EDE6291-C5FE-490F-9582-BDA3238402D4}">
      <dgm:prSet/>
      <dgm:spPr/>
      <dgm:t>
        <a:bodyPr/>
        <a:lstStyle/>
        <a:p>
          <a:endParaRPr lang="en-US"/>
        </a:p>
      </dgm:t>
    </dgm:pt>
    <dgm:pt modelId="{C5BB758C-9365-408E-9AFA-2FC8900AC63A}">
      <dgm:prSet/>
      <dgm:spPr/>
      <dgm:t>
        <a:bodyPr/>
        <a:lstStyle/>
        <a:p>
          <a:r>
            <a:rPr lang="en-US" b="0"/>
            <a:t>Opportunity for clarifying questions</a:t>
          </a:r>
          <a:endParaRPr lang="en-US"/>
        </a:p>
      </dgm:t>
    </dgm:pt>
    <dgm:pt modelId="{C396E65F-1C83-43C1-999A-2D719C0A75A6}" type="parTrans" cxnId="{08A7DDE1-F436-44DD-B6E0-D648CF2259C6}">
      <dgm:prSet/>
      <dgm:spPr/>
      <dgm:t>
        <a:bodyPr/>
        <a:lstStyle/>
        <a:p>
          <a:endParaRPr lang="en-US"/>
        </a:p>
      </dgm:t>
    </dgm:pt>
    <dgm:pt modelId="{C6256E63-8AC4-4EE9-883E-CF4F51D51D6B}" type="sibTrans" cxnId="{08A7DDE1-F436-44DD-B6E0-D648CF2259C6}">
      <dgm:prSet/>
      <dgm:spPr/>
      <dgm:t>
        <a:bodyPr/>
        <a:lstStyle/>
        <a:p>
          <a:endParaRPr lang="en-US"/>
        </a:p>
      </dgm:t>
    </dgm:pt>
    <dgm:pt modelId="{3536EEBA-22B0-4B7E-8626-53CB8559F0D5}">
      <dgm:prSet/>
      <dgm:spPr/>
      <dgm:t>
        <a:bodyPr/>
        <a:lstStyle/>
        <a:p>
          <a:r>
            <a:rPr lang="en-US" b="0"/>
            <a:t>Help solicit more useful comments</a:t>
          </a:r>
          <a:endParaRPr lang="en-US"/>
        </a:p>
      </dgm:t>
    </dgm:pt>
    <dgm:pt modelId="{725B3A2C-97A5-4263-884A-5F2D5C697E12}" type="parTrans" cxnId="{5E90E040-1534-4292-9405-ED05DAD720BA}">
      <dgm:prSet/>
      <dgm:spPr/>
      <dgm:t>
        <a:bodyPr/>
        <a:lstStyle/>
        <a:p>
          <a:endParaRPr lang="en-US"/>
        </a:p>
      </dgm:t>
    </dgm:pt>
    <dgm:pt modelId="{3BE59F77-22CB-49A2-B2C4-EC48D1E013D9}" type="sibTrans" cxnId="{5E90E040-1534-4292-9405-ED05DAD720BA}">
      <dgm:prSet/>
      <dgm:spPr/>
      <dgm:t>
        <a:bodyPr/>
        <a:lstStyle/>
        <a:p>
          <a:endParaRPr lang="en-US"/>
        </a:p>
      </dgm:t>
    </dgm:pt>
    <dgm:pt modelId="{AFB2D3FD-94F5-44F9-AEBB-1C6569A5A6C2}">
      <dgm:prSet/>
      <dgm:spPr/>
      <dgm:t>
        <a:bodyPr/>
        <a:lstStyle/>
        <a:p>
          <a:r>
            <a:rPr lang="en-US" b="0" dirty="0"/>
            <a:t>Not a substitute for written comments</a:t>
          </a:r>
          <a:endParaRPr lang="en-US" dirty="0"/>
        </a:p>
      </dgm:t>
    </dgm:pt>
    <dgm:pt modelId="{C80F02BC-F48F-4B6E-83E0-6FEB2D94627A}" type="parTrans" cxnId="{1246D736-F1E5-4E99-8ECC-66B521AC3050}">
      <dgm:prSet/>
      <dgm:spPr/>
      <dgm:t>
        <a:bodyPr/>
        <a:lstStyle/>
        <a:p>
          <a:endParaRPr lang="en-US"/>
        </a:p>
      </dgm:t>
    </dgm:pt>
    <dgm:pt modelId="{33832845-3197-4510-BB31-4466D6CE37FD}" type="sibTrans" cxnId="{1246D736-F1E5-4E99-8ECC-66B521AC3050}">
      <dgm:prSet/>
      <dgm:spPr/>
      <dgm:t>
        <a:bodyPr/>
        <a:lstStyle/>
        <a:p>
          <a:endParaRPr lang="en-US"/>
        </a:p>
      </dgm:t>
    </dgm:pt>
    <dgm:pt modelId="{E0551694-7E9F-4484-A651-1DAF2D6E774E}" type="pres">
      <dgm:prSet presAssocID="{5B6AE8CF-C917-457D-AEF8-2E19475A3DFA}" presName="linear" presStyleCnt="0">
        <dgm:presLayoutVars>
          <dgm:animLvl val="lvl"/>
          <dgm:resizeHandles val="exact"/>
        </dgm:presLayoutVars>
      </dgm:prSet>
      <dgm:spPr/>
    </dgm:pt>
    <dgm:pt modelId="{714A7BF6-2B60-45D7-96D6-65D756A8D9D2}" type="pres">
      <dgm:prSet presAssocID="{306D54CA-DB9C-47FE-AC3E-A0FEA165AA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0E50CE-5541-4399-A75D-3186039C8066}" type="pres">
      <dgm:prSet presAssocID="{1094FE21-B63E-4D45-933D-6A3234724317}" presName="spacer" presStyleCnt="0"/>
      <dgm:spPr/>
    </dgm:pt>
    <dgm:pt modelId="{F02A07FF-6951-408E-95C4-2CB45D622FFC}" type="pres">
      <dgm:prSet presAssocID="{C5BB758C-9365-408E-9AFA-2FC8900AC6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5132FC-1F6D-4984-A94B-D1F9F1BF7A86}" type="pres">
      <dgm:prSet presAssocID="{C6256E63-8AC4-4EE9-883E-CF4F51D51D6B}" presName="spacer" presStyleCnt="0"/>
      <dgm:spPr/>
    </dgm:pt>
    <dgm:pt modelId="{18127A54-ED9C-4260-B267-851F75DF2616}" type="pres">
      <dgm:prSet presAssocID="{3536EEBA-22B0-4B7E-8626-53CB8559F0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ED288F-15EC-4CFC-A3EA-0A6CEFDEF8A3}" type="pres">
      <dgm:prSet presAssocID="{3BE59F77-22CB-49A2-B2C4-EC48D1E013D9}" presName="spacer" presStyleCnt="0"/>
      <dgm:spPr/>
    </dgm:pt>
    <dgm:pt modelId="{AE1F517E-343E-4897-B595-31EE4F0D1308}" type="pres">
      <dgm:prSet presAssocID="{AFB2D3FD-94F5-44F9-AEBB-1C6569A5A6C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74FB17-3042-4D3A-8430-092CC83B5D39}" type="presOf" srcId="{306D54CA-DB9C-47FE-AC3E-A0FEA165AA55}" destId="{714A7BF6-2B60-45D7-96D6-65D756A8D9D2}" srcOrd="0" destOrd="0" presId="urn:microsoft.com/office/officeart/2005/8/layout/vList2"/>
    <dgm:cxn modelId="{1246D736-F1E5-4E99-8ECC-66B521AC3050}" srcId="{5B6AE8CF-C917-457D-AEF8-2E19475A3DFA}" destId="{AFB2D3FD-94F5-44F9-AEBB-1C6569A5A6C2}" srcOrd="3" destOrd="0" parTransId="{C80F02BC-F48F-4B6E-83E0-6FEB2D94627A}" sibTransId="{33832845-3197-4510-BB31-4466D6CE37FD}"/>
    <dgm:cxn modelId="{5E90E040-1534-4292-9405-ED05DAD720BA}" srcId="{5B6AE8CF-C917-457D-AEF8-2E19475A3DFA}" destId="{3536EEBA-22B0-4B7E-8626-53CB8559F0D5}" srcOrd="2" destOrd="0" parTransId="{725B3A2C-97A5-4263-884A-5F2D5C697E12}" sibTransId="{3BE59F77-22CB-49A2-B2C4-EC48D1E013D9}"/>
    <dgm:cxn modelId="{D8D36C6F-8B4C-4CF9-9BA3-0C8611218A9C}" type="presOf" srcId="{AFB2D3FD-94F5-44F9-AEBB-1C6569A5A6C2}" destId="{AE1F517E-343E-4897-B595-31EE4F0D1308}" srcOrd="0" destOrd="0" presId="urn:microsoft.com/office/officeart/2005/8/layout/vList2"/>
    <dgm:cxn modelId="{4EDE6291-C5FE-490F-9582-BDA3238402D4}" srcId="{5B6AE8CF-C917-457D-AEF8-2E19475A3DFA}" destId="{306D54CA-DB9C-47FE-AC3E-A0FEA165AA55}" srcOrd="0" destOrd="0" parTransId="{CF8ED590-43DD-4850-9747-4F1DDBD32B6D}" sibTransId="{1094FE21-B63E-4D45-933D-6A3234724317}"/>
    <dgm:cxn modelId="{8CE651BE-27BF-4C78-9BDF-D8DA2E6F4B87}" type="presOf" srcId="{3536EEBA-22B0-4B7E-8626-53CB8559F0D5}" destId="{18127A54-ED9C-4260-B267-851F75DF2616}" srcOrd="0" destOrd="0" presId="urn:microsoft.com/office/officeart/2005/8/layout/vList2"/>
    <dgm:cxn modelId="{A7C5BBC8-B482-48F0-A16C-D7A8F3184704}" type="presOf" srcId="{5B6AE8CF-C917-457D-AEF8-2E19475A3DFA}" destId="{E0551694-7E9F-4484-A651-1DAF2D6E774E}" srcOrd="0" destOrd="0" presId="urn:microsoft.com/office/officeart/2005/8/layout/vList2"/>
    <dgm:cxn modelId="{C02E2CD5-BA89-4473-987B-268C4E437D13}" type="presOf" srcId="{C5BB758C-9365-408E-9AFA-2FC8900AC63A}" destId="{F02A07FF-6951-408E-95C4-2CB45D622FFC}" srcOrd="0" destOrd="0" presId="urn:microsoft.com/office/officeart/2005/8/layout/vList2"/>
    <dgm:cxn modelId="{08A7DDE1-F436-44DD-B6E0-D648CF2259C6}" srcId="{5B6AE8CF-C917-457D-AEF8-2E19475A3DFA}" destId="{C5BB758C-9365-408E-9AFA-2FC8900AC63A}" srcOrd="1" destOrd="0" parTransId="{C396E65F-1C83-43C1-999A-2D719C0A75A6}" sibTransId="{C6256E63-8AC4-4EE9-883E-CF4F51D51D6B}"/>
    <dgm:cxn modelId="{40045913-4061-4F55-95D0-08E9372ED900}" type="presParOf" srcId="{E0551694-7E9F-4484-A651-1DAF2D6E774E}" destId="{714A7BF6-2B60-45D7-96D6-65D756A8D9D2}" srcOrd="0" destOrd="0" presId="urn:microsoft.com/office/officeart/2005/8/layout/vList2"/>
    <dgm:cxn modelId="{6324CF5D-E9A7-4344-A464-5C9E90FFE46A}" type="presParOf" srcId="{E0551694-7E9F-4484-A651-1DAF2D6E774E}" destId="{0B0E50CE-5541-4399-A75D-3186039C8066}" srcOrd="1" destOrd="0" presId="urn:microsoft.com/office/officeart/2005/8/layout/vList2"/>
    <dgm:cxn modelId="{23D7D9D7-0FDB-4A7F-A5E2-D9B9D9058ACA}" type="presParOf" srcId="{E0551694-7E9F-4484-A651-1DAF2D6E774E}" destId="{F02A07FF-6951-408E-95C4-2CB45D622FFC}" srcOrd="2" destOrd="0" presId="urn:microsoft.com/office/officeart/2005/8/layout/vList2"/>
    <dgm:cxn modelId="{BBB1BF00-BEFE-448E-A988-5317323E0ECC}" type="presParOf" srcId="{E0551694-7E9F-4484-A651-1DAF2D6E774E}" destId="{105132FC-1F6D-4984-A94B-D1F9F1BF7A86}" srcOrd="3" destOrd="0" presId="urn:microsoft.com/office/officeart/2005/8/layout/vList2"/>
    <dgm:cxn modelId="{46ACD761-A321-4DA9-A365-085021AABE7C}" type="presParOf" srcId="{E0551694-7E9F-4484-A651-1DAF2D6E774E}" destId="{18127A54-ED9C-4260-B267-851F75DF2616}" srcOrd="4" destOrd="0" presId="urn:microsoft.com/office/officeart/2005/8/layout/vList2"/>
    <dgm:cxn modelId="{DD3D9573-28D8-4D67-BA09-CE1D51DCF9AE}" type="presParOf" srcId="{E0551694-7E9F-4484-A651-1DAF2D6E774E}" destId="{52ED288F-15EC-4CFC-A3EA-0A6CEFDEF8A3}" srcOrd="5" destOrd="0" presId="urn:microsoft.com/office/officeart/2005/8/layout/vList2"/>
    <dgm:cxn modelId="{D393D033-A0B6-4C48-AD06-60D6AD7E4C29}" type="presParOf" srcId="{E0551694-7E9F-4484-A651-1DAF2D6E774E}" destId="{AE1F517E-343E-4897-B595-31EE4F0D13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2255FD-4869-46D7-90BA-B6B0BFAEC96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E033A6-D910-43FA-8479-78A9296982C8}">
      <dgm:prSet/>
      <dgm:spPr/>
      <dgm:t>
        <a:bodyPr/>
        <a:lstStyle/>
        <a:p>
          <a:r>
            <a:rPr lang="en-US" b="0" dirty="0"/>
            <a:t>Requires direct engagement (in-person or online) between student &amp; individual(s) outside PH</a:t>
          </a:r>
          <a:endParaRPr lang="en-US" dirty="0"/>
        </a:p>
      </dgm:t>
    </dgm:pt>
    <dgm:pt modelId="{CFB833F3-B469-430D-A765-BF504E18522B}" type="parTrans" cxnId="{C5D9AE25-D208-402F-AA7E-C8EBA5254960}">
      <dgm:prSet/>
      <dgm:spPr/>
      <dgm:t>
        <a:bodyPr/>
        <a:lstStyle/>
        <a:p>
          <a:endParaRPr lang="en-US"/>
        </a:p>
      </dgm:t>
    </dgm:pt>
    <dgm:pt modelId="{40D299F5-DAEC-4F2D-9300-C0D5198816D3}" type="sibTrans" cxnId="{C5D9AE25-D208-402F-AA7E-C8EBA5254960}">
      <dgm:prSet/>
      <dgm:spPr/>
      <dgm:t>
        <a:bodyPr/>
        <a:lstStyle/>
        <a:p>
          <a:endParaRPr lang="en-US"/>
        </a:p>
      </dgm:t>
    </dgm:pt>
    <dgm:pt modelId="{A73024CF-80E6-47C6-97EE-94990B8A240E}">
      <dgm:prSet/>
      <dgm:spPr/>
      <dgm:t>
        <a:bodyPr/>
        <a:lstStyle/>
        <a:p>
          <a:r>
            <a:rPr lang="en-US" b="0" dirty="0"/>
            <a:t>Combine external sector/profession’s perspective with PH training to complete a task, solve a problem, etc.</a:t>
          </a:r>
          <a:endParaRPr lang="en-US" dirty="0"/>
        </a:p>
      </dgm:t>
    </dgm:pt>
    <dgm:pt modelId="{A723EC5B-61C1-4600-A23D-3E2A873AD9AF}" type="parTrans" cxnId="{42215B1B-4D46-4E14-A294-19AD6058D892}">
      <dgm:prSet/>
      <dgm:spPr/>
      <dgm:t>
        <a:bodyPr/>
        <a:lstStyle/>
        <a:p>
          <a:endParaRPr lang="en-US"/>
        </a:p>
      </dgm:t>
    </dgm:pt>
    <dgm:pt modelId="{E3264FB2-7FE3-4B22-A136-D75A9D378975}" type="sibTrans" cxnId="{42215B1B-4D46-4E14-A294-19AD6058D892}">
      <dgm:prSet/>
      <dgm:spPr/>
      <dgm:t>
        <a:bodyPr/>
        <a:lstStyle/>
        <a:p>
          <a:endParaRPr lang="en-US"/>
        </a:p>
      </dgm:t>
    </dgm:pt>
    <dgm:pt modelId="{49433632-08E1-4F56-8FD4-D515B20C2266}">
      <dgm:prSet/>
      <dgm:spPr/>
      <dgm:t>
        <a:bodyPr/>
        <a:lstStyle/>
        <a:p>
          <a:r>
            <a:rPr lang="en-US" b="0" dirty="0"/>
            <a:t>Role-playing, where PH students pretend to assume the external sector/profession role, NOT sufficient</a:t>
          </a:r>
          <a:endParaRPr lang="en-US" dirty="0"/>
        </a:p>
      </dgm:t>
    </dgm:pt>
    <dgm:pt modelId="{2F937926-85AF-4379-BCF3-6870D4AEE45F}" type="parTrans" cxnId="{48BAD693-6034-45A1-8DB5-F4789F316E46}">
      <dgm:prSet/>
      <dgm:spPr/>
      <dgm:t>
        <a:bodyPr/>
        <a:lstStyle/>
        <a:p>
          <a:endParaRPr lang="en-US"/>
        </a:p>
      </dgm:t>
    </dgm:pt>
    <dgm:pt modelId="{9A0F19D1-54B3-4532-8B06-27AF72110A7E}" type="sibTrans" cxnId="{48BAD693-6034-45A1-8DB5-F4789F316E46}">
      <dgm:prSet/>
      <dgm:spPr/>
      <dgm:t>
        <a:bodyPr/>
        <a:lstStyle/>
        <a:p>
          <a:endParaRPr lang="en-US"/>
        </a:p>
      </dgm:t>
    </dgm:pt>
    <dgm:pt modelId="{93C9DEA4-8268-45AA-BC1F-3B8895596433}">
      <dgm:prSet/>
      <dgm:spPr/>
      <dgm:t>
        <a:bodyPr/>
        <a:lstStyle/>
        <a:p>
          <a:r>
            <a:rPr lang="en-US" b="0"/>
            <a:t>All activies currently deemed compliant will continue to be acceptable!</a:t>
          </a:r>
          <a:endParaRPr lang="en-US"/>
        </a:p>
      </dgm:t>
    </dgm:pt>
    <dgm:pt modelId="{41CCE835-6A67-40C6-8A1E-0441ADAFB453}" type="parTrans" cxnId="{0CFBE5AC-CE18-4E30-B1A4-5CB329132BBD}">
      <dgm:prSet/>
      <dgm:spPr/>
      <dgm:t>
        <a:bodyPr/>
        <a:lstStyle/>
        <a:p>
          <a:endParaRPr lang="en-US"/>
        </a:p>
      </dgm:t>
    </dgm:pt>
    <dgm:pt modelId="{E7C64F12-CEA1-405C-A71E-ED8C2960CC7C}" type="sibTrans" cxnId="{0CFBE5AC-CE18-4E30-B1A4-5CB329132BBD}">
      <dgm:prSet/>
      <dgm:spPr/>
      <dgm:t>
        <a:bodyPr/>
        <a:lstStyle/>
        <a:p>
          <a:endParaRPr lang="en-US"/>
        </a:p>
      </dgm:t>
    </dgm:pt>
    <dgm:pt modelId="{25C52E7E-5652-48D0-B366-DE891F69003C}" type="pres">
      <dgm:prSet presAssocID="{912255FD-4869-46D7-90BA-B6B0BFAEC96C}" presName="linear" presStyleCnt="0">
        <dgm:presLayoutVars>
          <dgm:animLvl val="lvl"/>
          <dgm:resizeHandles val="exact"/>
        </dgm:presLayoutVars>
      </dgm:prSet>
      <dgm:spPr/>
    </dgm:pt>
    <dgm:pt modelId="{A987512F-CB5F-4667-A45A-71844589DDB6}" type="pres">
      <dgm:prSet presAssocID="{5DE033A6-D910-43FA-8479-78A9296982C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67432E-717C-48BD-9DB2-116BA3AC822B}" type="pres">
      <dgm:prSet presAssocID="{40D299F5-DAEC-4F2D-9300-C0D5198816D3}" presName="spacer" presStyleCnt="0"/>
      <dgm:spPr/>
    </dgm:pt>
    <dgm:pt modelId="{C4D2E7C6-9D81-4AD4-8F11-5B332C1F57FC}" type="pres">
      <dgm:prSet presAssocID="{A73024CF-80E6-47C6-97EE-94990B8A24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F318FEB-8970-4FAC-8325-3116F95AF3A8}" type="pres">
      <dgm:prSet presAssocID="{E3264FB2-7FE3-4B22-A136-D75A9D378975}" presName="spacer" presStyleCnt="0"/>
      <dgm:spPr/>
    </dgm:pt>
    <dgm:pt modelId="{60C52AB7-0693-41FC-BDEA-0FFBD8E31D75}" type="pres">
      <dgm:prSet presAssocID="{49433632-08E1-4F56-8FD4-D515B20C22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0DD193-3B05-4223-927A-D3AAD9DA43DD}" type="pres">
      <dgm:prSet presAssocID="{9A0F19D1-54B3-4532-8B06-27AF72110A7E}" presName="spacer" presStyleCnt="0"/>
      <dgm:spPr/>
    </dgm:pt>
    <dgm:pt modelId="{8CAB18FD-4EA5-459E-9475-8259983CC576}" type="pres">
      <dgm:prSet presAssocID="{93C9DEA4-8268-45AA-BC1F-3B889559643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D667D15-A8A8-4D81-AF6D-0C298DE8B666}" type="presOf" srcId="{A73024CF-80E6-47C6-97EE-94990B8A240E}" destId="{C4D2E7C6-9D81-4AD4-8F11-5B332C1F57FC}" srcOrd="0" destOrd="0" presId="urn:microsoft.com/office/officeart/2005/8/layout/vList2"/>
    <dgm:cxn modelId="{8D9C6F1A-F55B-4054-8C84-BA2B67F422A6}" type="presOf" srcId="{93C9DEA4-8268-45AA-BC1F-3B8895596433}" destId="{8CAB18FD-4EA5-459E-9475-8259983CC576}" srcOrd="0" destOrd="0" presId="urn:microsoft.com/office/officeart/2005/8/layout/vList2"/>
    <dgm:cxn modelId="{42215B1B-4D46-4E14-A294-19AD6058D892}" srcId="{912255FD-4869-46D7-90BA-B6B0BFAEC96C}" destId="{A73024CF-80E6-47C6-97EE-94990B8A240E}" srcOrd="1" destOrd="0" parTransId="{A723EC5B-61C1-4600-A23D-3E2A873AD9AF}" sibTransId="{E3264FB2-7FE3-4B22-A136-D75A9D378975}"/>
    <dgm:cxn modelId="{C5D9AE25-D208-402F-AA7E-C8EBA5254960}" srcId="{912255FD-4869-46D7-90BA-B6B0BFAEC96C}" destId="{5DE033A6-D910-43FA-8479-78A9296982C8}" srcOrd="0" destOrd="0" parTransId="{CFB833F3-B469-430D-A765-BF504E18522B}" sibTransId="{40D299F5-DAEC-4F2D-9300-C0D5198816D3}"/>
    <dgm:cxn modelId="{FF753F5F-E31B-487C-A17C-63E1A00D9196}" type="presOf" srcId="{49433632-08E1-4F56-8FD4-D515B20C2266}" destId="{60C52AB7-0693-41FC-BDEA-0FFBD8E31D75}" srcOrd="0" destOrd="0" presId="urn:microsoft.com/office/officeart/2005/8/layout/vList2"/>
    <dgm:cxn modelId="{48BAD693-6034-45A1-8DB5-F4789F316E46}" srcId="{912255FD-4869-46D7-90BA-B6B0BFAEC96C}" destId="{49433632-08E1-4F56-8FD4-D515B20C2266}" srcOrd="2" destOrd="0" parTransId="{2F937926-85AF-4379-BCF3-6870D4AEE45F}" sibTransId="{9A0F19D1-54B3-4532-8B06-27AF72110A7E}"/>
    <dgm:cxn modelId="{0CFBE5AC-CE18-4E30-B1A4-5CB329132BBD}" srcId="{912255FD-4869-46D7-90BA-B6B0BFAEC96C}" destId="{93C9DEA4-8268-45AA-BC1F-3B8895596433}" srcOrd="3" destOrd="0" parTransId="{41CCE835-6A67-40C6-8A1E-0441ADAFB453}" sibTransId="{E7C64F12-CEA1-405C-A71E-ED8C2960CC7C}"/>
    <dgm:cxn modelId="{BCEF8FCC-5A6D-4F74-93B3-87D06AFA0099}" type="presOf" srcId="{912255FD-4869-46D7-90BA-B6B0BFAEC96C}" destId="{25C52E7E-5652-48D0-B366-DE891F69003C}" srcOrd="0" destOrd="0" presId="urn:microsoft.com/office/officeart/2005/8/layout/vList2"/>
    <dgm:cxn modelId="{819DC1F8-7066-4D99-BE06-EE3BB72EA0FE}" type="presOf" srcId="{5DE033A6-D910-43FA-8479-78A9296982C8}" destId="{A987512F-CB5F-4667-A45A-71844589DDB6}" srcOrd="0" destOrd="0" presId="urn:microsoft.com/office/officeart/2005/8/layout/vList2"/>
    <dgm:cxn modelId="{8C80865E-70EB-416F-AFE8-149A1ECD510E}" type="presParOf" srcId="{25C52E7E-5652-48D0-B366-DE891F69003C}" destId="{A987512F-CB5F-4667-A45A-71844589DDB6}" srcOrd="0" destOrd="0" presId="urn:microsoft.com/office/officeart/2005/8/layout/vList2"/>
    <dgm:cxn modelId="{94D17AD2-F365-4453-AB2B-3EFA9688197F}" type="presParOf" srcId="{25C52E7E-5652-48D0-B366-DE891F69003C}" destId="{7A67432E-717C-48BD-9DB2-116BA3AC822B}" srcOrd="1" destOrd="0" presId="urn:microsoft.com/office/officeart/2005/8/layout/vList2"/>
    <dgm:cxn modelId="{4C33458F-D9BE-4ACD-81F0-55EB9FFF36EB}" type="presParOf" srcId="{25C52E7E-5652-48D0-B366-DE891F69003C}" destId="{C4D2E7C6-9D81-4AD4-8F11-5B332C1F57FC}" srcOrd="2" destOrd="0" presId="urn:microsoft.com/office/officeart/2005/8/layout/vList2"/>
    <dgm:cxn modelId="{BB9C015A-ABBB-484D-9812-529AB116813E}" type="presParOf" srcId="{25C52E7E-5652-48D0-B366-DE891F69003C}" destId="{AF318FEB-8970-4FAC-8325-3116F95AF3A8}" srcOrd="3" destOrd="0" presId="urn:microsoft.com/office/officeart/2005/8/layout/vList2"/>
    <dgm:cxn modelId="{F05AB769-42F7-4256-9F59-72C10D0AE16E}" type="presParOf" srcId="{25C52E7E-5652-48D0-B366-DE891F69003C}" destId="{60C52AB7-0693-41FC-BDEA-0FFBD8E31D75}" srcOrd="4" destOrd="0" presId="urn:microsoft.com/office/officeart/2005/8/layout/vList2"/>
    <dgm:cxn modelId="{4644B6ED-8D2F-444C-BF60-DE2B48D6B3FC}" type="presParOf" srcId="{25C52E7E-5652-48D0-B366-DE891F69003C}" destId="{010DD193-3B05-4223-927A-D3AAD9DA43DD}" srcOrd="5" destOrd="0" presId="urn:microsoft.com/office/officeart/2005/8/layout/vList2"/>
    <dgm:cxn modelId="{0CB93A14-8F3F-4FC0-8565-58557C76D3D7}" type="presParOf" srcId="{25C52E7E-5652-48D0-B366-DE891F69003C}" destId="{8CAB18FD-4EA5-459E-9475-8259983CC57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9836CA-4FE8-490A-83B2-FD373E833DE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E1F89A-99B6-4A20-8A4A-22A85CB9C38E}">
      <dgm:prSet/>
      <dgm:spPr/>
      <dgm:t>
        <a:bodyPr/>
        <a:lstStyle/>
        <a:p>
          <a:r>
            <a:rPr lang="en-US" b="0"/>
            <a:t>Condensed without affecting meaning</a:t>
          </a:r>
          <a:endParaRPr lang="en-US"/>
        </a:p>
      </dgm:t>
    </dgm:pt>
    <dgm:pt modelId="{2AC7F747-C94D-4022-AE9A-33733B273678}" type="parTrans" cxnId="{9EA1A544-2BFD-47A8-B53E-5F4F4C0D4649}">
      <dgm:prSet/>
      <dgm:spPr/>
      <dgm:t>
        <a:bodyPr/>
        <a:lstStyle/>
        <a:p>
          <a:endParaRPr lang="en-US"/>
        </a:p>
      </dgm:t>
    </dgm:pt>
    <dgm:pt modelId="{64CCAC40-B57E-4EBC-9EF5-1039D53DEE57}" type="sibTrans" cxnId="{9EA1A544-2BFD-47A8-B53E-5F4F4C0D4649}">
      <dgm:prSet/>
      <dgm:spPr/>
      <dgm:t>
        <a:bodyPr/>
        <a:lstStyle/>
        <a:p>
          <a:endParaRPr lang="en-US"/>
        </a:p>
      </dgm:t>
    </dgm:pt>
    <dgm:pt modelId="{205BBF90-0356-4EAD-B875-A0AB026AC2ED}">
      <dgm:prSet/>
      <dgm:spPr/>
      <dgm:t>
        <a:bodyPr/>
        <a:lstStyle/>
        <a:p>
          <a:r>
            <a:rPr lang="en-US" b="0" dirty="0"/>
            <a:t>Added footnotes clarifying commonly misunderstood areas</a:t>
          </a:r>
          <a:endParaRPr lang="en-US" dirty="0"/>
        </a:p>
      </dgm:t>
    </dgm:pt>
    <dgm:pt modelId="{78D9FBA1-1D62-4091-8D97-88C1BDAF63A7}" type="parTrans" cxnId="{0336B8A5-97B6-451B-9E55-5B4797CF2866}">
      <dgm:prSet/>
      <dgm:spPr/>
      <dgm:t>
        <a:bodyPr/>
        <a:lstStyle/>
        <a:p>
          <a:endParaRPr lang="en-US"/>
        </a:p>
      </dgm:t>
    </dgm:pt>
    <dgm:pt modelId="{0302FA14-3BCB-458C-87B3-E4832D21626A}" type="sibTrans" cxnId="{0336B8A5-97B6-451B-9E55-5B4797CF2866}">
      <dgm:prSet/>
      <dgm:spPr/>
      <dgm:t>
        <a:bodyPr/>
        <a:lstStyle/>
        <a:p>
          <a:endParaRPr lang="en-US"/>
        </a:p>
      </dgm:t>
    </dgm:pt>
    <dgm:pt modelId="{9FA3B82C-2C8E-4E04-9184-7B3034B9B623}">
      <dgm:prSet/>
      <dgm:spPr/>
      <dgm:t>
        <a:bodyPr/>
        <a:lstStyle/>
        <a:p>
          <a:r>
            <a:rPr lang="en-US" b="0" dirty="0"/>
            <a:t>MPH 5, 6, 8, 10, 12, 14, 16, 17, 19, 22</a:t>
          </a:r>
          <a:endParaRPr lang="en-US" dirty="0"/>
        </a:p>
      </dgm:t>
    </dgm:pt>
    <dgm:pt modelId="{ECCD38A2-93B3-443B-8ADE-09B8E4B0418D}" type="parTrans" cxnId="{A4A9A20A-78C5-43B7-A470-84FF45F93BE9}">
      <dgm:prSet/>
      <dgm:spPr/>
      <dgm:t>
        <a:bodyPr/>
        <a:lstStyle/>
        <a:p>
          <a:endParaRPr lang="en-US"/>
        </a:p>
      </dgm:t>
    </dgm:pt>
    <dgm:pt modelId="{444B80A8-0B91-4A84-A0CB-8F3F5E10F95C}" type="sibTrans" cxnId="{A4A9A20A-78C5-43B7-A470-84FF45F93BE9}">
      <dgm:prSet/>
      <dgm:spPr/>
      <dgm:t>
        <a:bodyPr/>
        <a:lstStyle/>
        <a:p>
          <a:endParaRPr lang="en-US"/>
        </a:p>
      </dgm:t>
    </dgm:pt>
    <dgm:pt modelId="{2836770D-D76B-4540-9326-7F4A60CF279C}">
      <dgm:prSet/>
      <dgm:spPr/>
      <dgm:t>
        <a:bodyPr/>
        <a:lstStyle/>
        <a:p>
          <a:r>
            <a:rPr lang="en-US" dirty="0"/>
            <a:t>DrPH 7, 13</a:t>
          </a:r>
        </a:p>
      </dgm:t>
    </dgm:pt>
    <dgm:pt modelId="{76D4127A-880F-4771-9131-22CC68663834}" type="parTrans" cxnId="{A6F7D275-9966-40E9-B6EC-12197617D0F9}">
      <dgm:prSet/>
      <dgm:spPr/>
      <dgm:t>
        <a:bodyPr/>
        <a:lstStyle/>
        <a:p>
          <a:endParaRPr lang="en-US"/>
        </a:p>
      </dgm:t>
    </dgm:pt>
    <dgm:pt modelId="{058C9892-1BED-4538-BF94-6EBBFE33409B}" type="sibTrans" cxnId="{A6F7D275-9966-40E9-B6EC-12197617D0F9}">
      <dgm:prSet/>
      <dgm:spPr/>
    </dgm:pt>
    <dgm:pt modelId="{CBBD3998-EC85-483D-A2D8-E67AD9F3B2F7}" type="pres">
      <dgm:prSet presAssocID="{3A9836CA-4FE8-490A-83B2-FD373E833DE0}" presName="linear" presStyleCnt="0">
        <dgm:presLayoutVars>
          <dgm:animLvl val="lvl"/>
          <dgm:resizeHandles val="exact"/>
        </dgm:presLayoutVars>
      </dgm:prSet>
      <dgm:spPr/>
    </dgm:pt>
    <dgm:pt modelId="{30324E36-5569-42A6-AA3F-A42C0B9312CE}" type="pres">
      <dgm:prSet presAssocID="{D7E1F89A-99B6-4A20-8A4A-22A85CB9C3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02F40F-59F7-4F3E-A746-A47473ED719E}" type="pres">
      <dgm:prSet presAssocID="{64CCAC40-B57E-4EBC-9EF5-1039D53DEE57}" presName="spacer" presStyleCnt="0"/>
      <dgm:spPr/>
    </dgm:pt>
    <dgm:pt modelId="{5D309037-1DA1-4675-B62F-9FAF4BA63B5F}" type="pres">
      <dgm:prSet presAssocID="{205BBF90-0356-4EAD-B875-A0AB026AC2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D9B78BF-2FC1-43B5-AC7E-4518B992B032}" type="pres">
      <dgm:prSet presAssocID="{0302FA14-3BCB-458C-87B3-E4832D21626A}" presName="spacer" presStyleCnt="0"/>
      <dgm:spPr/>
    </dgm:pt>
    <dgm:pt modelId="{FD401FE3-94AA-44F3-B006-DA4C839EB854}" type="pres">
      <dgm:prSet presAssocID="{9FA3B82C-2C8E-4E04-9184-7B3034B9B62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5381295-8245-4F83-8FDB-BCB964AE4FDA}" type="pres">
      <dgm:prSet presAssocID="{444B80A8-0B91-4A84-A0CB-8F3F5E10F95C}" presName="spacer" presStyleCnt="0"/>
      <dgm:spPr/>
    </dgm:pt>
    <dgm:pt modelId="{E2E121A7-A630-4A8A-A0E5-DB29D3AE642B}" type="pres">
      <dgm:prSet presAssocID="{2836770D-D76B-4540-9326-7F4A60CF279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4A9A20A-78C5-43B7-A470-84FF45F93BE9}" srcId="{3A9836CA-4FE8-490A-83B2-FD373E833DE0}" destId="{9FA3B82C-2C8E-4E04-9184-7B3034B9B623}" srcOrd="2" destOrd="0" parTransId="{ECCD38A2-93B3-443B-8ADE-09B8E4B0418D}" sibTransId="{444B80A8-0B91-4A84-A0CB-8F3F5E10F95C}"/>
    <dgm:cxn modelId="{057A4B0D-A8F8-4931-BAD7-7A66148DEBF6}" type="presOf" srcId="{3A9836CA-4FE8-490A-83B2-FD373E833DE0}" destId="{CBBD3998-EC85-483D-A2D8-E67AD9F3B2F7}" srcOrd="0" destOrd="0" presId="urn:microsoft.com/office/officeart/2005/8/layout/vList2"/>
    <dgm:cxn modelId="{14017561-44CF-482F-92DC-9E8B7A0D7DE9}" type="presOf" srcId="{9FA3B82C-2C8E-4E04-9184-7B3034B9B623}" destId="{FD401FE3-94AA-44F3-B006-DA4C839EB854}" srcOrd="0" destOrd="0" presId="urn:microsoft.com/office/officeart/2005/8/layout/vList2"/>
    <dgm:cxn modelId="{9EA1A544-2BFD-47A8-B53E-5F4F4C0D4649}" srcId="{3A9836CA-4FE8-490A-83B2-FD373E833DE0}" destId="{D7E1F89A-99B6-4A20-8A4A-22A85CB9C38E}" srcOrd="0" destOrd="0" parTransId="{2AC7F747-C94D-4022-AE9A-33733B273678}" sibTransId="{64CCAC40-B57E-4EBC-9EF5-1039D53DEE57}"/>
    <dgm:cxn modelId="{A6F7D275-9966-40E9-B6EC-12197617D0F9}" srcId="{3A9836CA-4FE8-490A-83B2-FD373E833DE0}" destId="{2836770D-D76B-4540-9326-7F4A60CF279C}" srcOrd="3" destOrd="0" parTransId="{76D4127A-880F-4771-9131-22CC68663834}" sibTransId="{058C9892-1BED-4538-BF94-6EBBFE33409B}"/>
    <dgm:cxn modelId="{6BC4C157-5182-4411-B90C-2A9FED095AAE}" type="presOf" srcId="{2836770D-D76B-4540-9326-7F4A60CF279C}" destId="{E2E121A7-A630-4A8A-A0E5-DB29D3AE642B}" srcOrd="0" destOrd="0" presId="urn:microsoft.com/office/officeart/2005/8/layout/vList2"/>
    <dgm:cxn modelId="{0336B8A5-97B6-451B-9E55-5B4797CF2866}" srcId="{3A9836CA-4FE8-490A-83B2-FD373E833DE0}" destId="{205BBF90-0356-4EAD-B875-A0AB026AC2ED}" srcOrd="1" destOrd="0" parTransId="{78D9FBA1-1D62-4091-8D97-88C1BDAF63A7}" sibTransId="{0302FA14-3BCB-458C-87B3-E4832D21626A}"/>
    <dgm:cxn modelId="{40EBBCDA-0F99-4FD2-BC26-CFFB7975A456}" type="presOf" srcId="{D7E1F89A-99B6-4A20-8A4A-22A85CB9C38E}" destId="{30324E36-5569-42A6-AA3F-A42C0B9312CE}" srcOrd="0" destOrd="0" presId="urn:microsoft.com/office/officeart/2005/8/layout/vList2"/>
    <dgm:cxn modelId="{E8A820FF-0EBA-4864-BBCE-4174FE8EBC0F}" type="presOf" srcId="{205BBF90-0356-4EAD-B875-A0AB026AC2ED}" destId="{5D309037-1DA1-4675-B62F-9FAF4BA63B5F}" srcOrd="0" destOrd="0" presId="urn:microsoft.com/office/officeart/2005/8/layout/vList2"/>
    <dgm:cxn modelId="{125B5179-5F7B-4D33-B68B-B487A5EA91F4}" type="presParOf" srcId="{CBBD3998-EC85-483D-A2D8-E67AD9F3B2F7}" destId="{30324E36-5569-42A6-AA3F-A42C0B9312CE}" srcOrd="0" destOrd="0" presId="urn:microsoft.com/office/officeart/2005/8/layout/vList2"/>
    <dgm:cxn modelId="{98C809D5-04F5-4741-9EA5-BD00107C7DAE}" type="presParOf" srcId="{CBBD3998-EC85-483D-A2D8-E67AD9F3B2F7}" destId="{D102F40F-59F7-4F3E-A746-A47473ED719E}" srcOrd="1" destOrd="0" presId="urn:microsoft.com/office/officeart/2005/8/layout/vList2"/>
    <dgm:cxn modelId="{C64572F8-81CD-43D3-A9A9-DDBBC455279A}" type="presParOf" srcId="{CBBD3998-EC85-483D-A2D8-E67AD9F3B2F7}" destId="{5D309037-1DA1-4675-B62F-9FAF4BA63B5F}" srcOrd="2" destOrd="0" presId="urn:microsoft.com/office/officeart/2005/8/layout/vList2"/>
    <dgm:cxn modelId="{751083F9-017E-49B8-9CAE-05769115FF2A}" type="presParOf" srcId="{CBBD3998-EC85-483D-A2D8-E67AD9F3B2F7}" destId="{6D9B78BF-2FC1-43B5-AC7E-4518B992B032}" srcOrd="3" destOrd="0" presId="urn:microsoft.com/office/officeart/2005/8/layout/vList2"/>
    <dgm:cxn modelId="{2FC64455-5156-4EDD-AEF1-FB32AD962CF3}" type="presParOf" srcId="{CBBD3998-EC85-483D-A2D8-E67AD9F3B2F7}" destId="{FD401FE3-94AA-44F3-B006-DA4C839EB854}" srcOrd="4" destOrd="0" presId="urn:microsoft.com/office/officeart/2005/8/layout/vList2"/>
    <dgm:cxn modelId="{46836059-C18F-41F5-9B58-8B0BCC913315}" type="presParOf" srcId="{CBBD3998-EC85-483D-A2D8-E67AD9F3B2F7}" destId="{15381295-8245-4F83-8FDB-BCB964AE4FDA}" srcOrd="5" destOrd="0" presId="urn:microsoft.com/office/officeart/2005/8/layout/vList2"/>
    <dgm:cxn modelId="{20E769AB-EC4C-4DC9-9549-E41FD6765198}" type="presParOf" srcId="{CBBD3998-EC85-483D-A2D8-E67AD9F3B2F7}" destId="{E2E121A7-A630-4A8A-A0E5-DB29D3AE64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5D070B-E8EA-4E5A-B722-606CD606C5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8D2BA9E-57F2-4F3E-AA07-3439EC743658}">
      <dgm:prSet/>
      <dgm:spPr/>
      <dgm:t>
        <a:bodyPr/>
        <a:lstStyle/>
        <a:p>
          <a:r>
            <a:rPr lang="en-US" b="0"/>
            <a:t>B5 &amp; B6 combined</a:t>
          </a:r>
          <a:endParaRPr lang="en-US"/>
        </a:p>
      </dgm:t>
    </dgm:pt>
    <dgm:pt modelId="{A907B29C-E47F-4540-9568-1A8C1EBD4F86}" type="parTrans" cxnId="{561882E2-0D87-4740-9388-2AE4DBA86AB0}">
      <dgm:prSet/>
      <dgm:spPr/>
      <dgm:t>
        <a:bodyPr/>
        <a:lstStyle/>
        <a:p>
          <a:endParaRPr lang="en-US"/>
        </a:p>
      </dgm:t>
    </dgm:pt>
    <dgm:pt modelId="{E8545910-E0FF-4798-8BF6-0A711CAA8C27}" type="sibTrans" cxnId="{561882E2-0D87-4740-9388-2AE4DBA86AB0}">
      <dgm:prSet/>
      <dgm:spPr/>
      <dgm:t>
        <a:bodyPr/>
        <a:lstStyle/>
        <a:p>
          <a:endParaRPr lang="en-US"/>
        </a:p>
      </dgm:t>
    </dgm:pt>
    <dgm:pt modelId="{9D55BE1D-8FF7-4EDA-8E52-07F57569100B}">
      <dgm:prSet/>
      <dgm:spPr/>
      <dgm:t>
        <a:bodyPr/>
        <a:lstStyle/>
        <a:p>
          <a:r>
            <a:rPr lang="en-US" b="0" dirty="0"/>
            <a:t>Criterion tells you what data must be collected!</a:t>
          </a:r>
          <a:endParaRPr lang="en-US" dirty="0"/>
        </a:p>
      </dgm:t>
    </dgm:pt>
    <dgm:pt modelId="{913E605A-F7FC-4C40-808B-A3982F100720}" type="parTrans" cxnId="{68C345D3-5831-4844-A6C4-71D175AA1948}">
      <dgm:prSet/>
      <dgm:spPr/>
      <dgm:t>
        <a:bodyPr/>
        <a:lstStyle/>
        <a:p>
          <a:endParaRPr lang="en-US"/>
        </a:p>
      </dgm:t>
    </dgm:pt>
    <dgm:pt modelId="{448A205D-DACE-45D4-AA0D-D4137F5D8E54}" type="sibTrans" cxnId="{68C345D3-5831-4844-A6C4-71D175AA1948}">
      <dgm:prSet/>
      <dgm:spPr/>
      <dgm:t>
        <a:bodyPr/>
        <a:lstStyle/>
        <a:p>
          <a:endParaRPr lang="en-US"/>
        </a:p>
      </dgm:t>
    </dgm:pt>
    <dgm:pt modelId="{735116AD-C6F9-4C37-BEC4-0CE15BD8C13B}">
      <dgm:prSet/>
      <dgm:spPr/>
      <dgm:t>
        <a:bodyPr/>
        <a:lstStyle/>
        <a:p>
          <a:r>
            <a:rPr lang="en-US" b="0"/>
            <a:t>All data required for specific criteria AND</a:t>
          </a:r>
          <a:endParaRPr lang="en-US"/>
        </a:p>
      </dgm:t>
    </dgm:pt>
    <dgm:pt modelId="{5D1C8003-587F-48DC-A284-8F08BFC50CD3}" type="parTrans" cxnId="{568C3370-B6F2-4583-B199-7A6299538128}">
      <dgm:prSet/>
      <dgm:spPr/>
      <dgm:t>
        <a:bodyPr/>
        <a:lstStyle/>
        <a:p>
          <a:endParaRPr lang="en-US"/>
        </a:p>
      </dgm:t>
    </dgm:pt>
    <dgm:pt modelId="{4A961F16-BEC2-466A-A35D-B1F146B73EA0}" type="sibTrans" cxnId="{568C3370-B6F2-4583-B199-7A6299538128}">
      <dgm:prSet/>
      <dgm:spPr/>
      <dgm:t>
        <a:bodyPr/>
        <a:lstStyle/>
        <a:p>
          <a:endParaRPr lang="en-US"/>
        </a:p>
      </dgm:t>
    </dgm:pt>
    <dgm:pt modelId="{5866852A-D219-4337-ADA0-6518ED2BCEC0}">
      <dgm:prSet/>
      <dgm:spPr/>
      <dgm:t>
        <a:bodyPr/>
        <a:lstStyle/>
        <a:p>
          <a:r>
            <a:rPr lang="en-US" b="0"/>
            <a:t>What other data do you need to measure YOUR specific mission &amp; goals?</a:t>
          </a:r>
          <a:endParaRPr lang="en-US"/>
        </a:p>
      </dgm:t>
    </dgm:pt>
    <dgm:pt modelId="{A3626BBD-614D-437F-B7F8-62ECB6F2014C}" type="parTrans" cxnId="{FCDF3935-5A90-4880-BB71-FFCF09A2269E}">
      <dgm:prSet/>
      <dgm:spPr/>
      <dgm:t>
        <a:bodyPr/>
        <a:lstStyle/>
        <a:p>
          <a:endParaRPr lang="en-US"/>
        </a:p>
      </dgm:t>
    </dgm:pt>
    <dgm:pt modelId="{F630B240-75B1-4620-86C0-93F0EA91956A}" type="sibTrans" cxnId="{FCDF3935-5A90-4880-BB71-FFCF09A2269E}">
      <dgm:prSet/>
      <dgm:spPr/>
      <dgm:t>
        <a:bodyPr/>
        <a:lstStyle/>
        <a:p>
          <a:endParaRPr lang="en-US"/>
        </a:p>
      </dgm:t>
    </dgm:pt>
    <dgm:pt modelId="{AD1A2A6B-7555-4271-A861-306884ED09BA}">
      <dgm:prSet/>
      <dgm:spPr/>
      <dgm:t>
        <a:bodyPr/>
        <a:lstStyle/>
        <a:p>
          <a:r>
            <a:rPr lang="en-US" b="0"/>
            <a:t>Examples of changes with indication of which data point(s) led to changes</a:t>
          </a:r>
          <a:endParaRPr lang="en-US"/>
        </a:p>
      </dgm:t>
    </dgm:pt>
    <dgm:pt modelId="{1B47FDF5-0C97-43AF-B5E9-833F2648C691}" type="parTrans" cxnId="{BDE0ADA6-C4BC-4597-8315-BB50EEF12C88}">
      <dgm:prSet/>
      <dgm:spPr/>
      <dgm:t>
        <a:bodyPr/>
        <a:lstStyle/>
        <a:p>
          <a:endParaRPr lang="en-US"/>
        </a:p>
      </dgm:t>
    </dgm:pt>
    <dgm:pt modelId="{B1DAA26F-0033-403E-9185-F9A165B35B05}" type="sibTrans" cxnId="{BDE0ADA6-C4BC-4597-8315-BB50EEF12C88}">
      <dgm:prSet/>
      <dgm:spPr/>
      <dgm:t>
        <a:bodyPr/>
        <a:lstStyle/>
        <a:p>
          <a:endParaRPr lang="en-US"/>
        </a:p>
      </dgm:t>
    </dgm:pt>
    <dgm:pt modelId="{76CB4CC3-23B5-434A-B5B9-A24A75105655}" type="pres">
      <dgm:prSet presAssocID="{FC5D070B-E8EA-4E5A-B722-606CD606C512}" presName="root" presStyleCnt="0">
        <dgm:presLayoutVars>
          <dgm:dir/>
          <dgm:resizeHandles val="exact"/>
        </dgm:presLayoutVars>
      </dgm:prSet>
      <dgm:spPr/>
    </dgm:pt>
    <dgm:pt modelId="{3AAFBB70-A416-455F-B802-097BED5A3FEE}" type="pres">
      <dgm:prSet presAssocID="{78D2BA9E-57F2-4F3E-AA07-3439EC743658}" presName="compNode" presStyleCnt="0"/>
      <dgm:spPr/>
    </dgm:pt>
    <dgm:pt modelId="{3B7FE3C5-F979-4AC4-9050-B398A98D6557}" type="pres">
      <dgm:prSet presAssocID="{78D2BA9E-57F2-4F3E-AA07-3439EC743658}" presName="bgRect" presStyleLbl="bgShp" presStyleIdx="0" presStyleCnt="3"/>
      <dgm:spPr/>
    </dgm:pt>
    <dgm:pt modelId="{4A94CB2C-B112-4063-925B-48BB8B5B7020}" type="pres">
      <dgm:prSet presAssocID="{78D2BA9E-57F2-4F3E-AA07-3439EC743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852B214-A5E5-4BCC-B8E1-1720A2DA9583}" type="pres">
      <dgm:prSet presAssocID="{78D2BA9E-57F2-4F3E-AA07-3439EC743658}" presName="spaceRect" presStyleCnt="0"/>
      <dgm:spPr/>
    </dgm:pt>
    <dgm:pt modelId="{221CEB4C-4C21-4FDB-AC45-3C0859238174}" type="pres">
      <dgm:prSet presAssocID="{78D2BA9E-57F2-4F3E-AA07-3439EC743658}" presName="parTx" presStyleLbl="revTx" presStyleIdx="0" presStyleCnt="4">
        <dgm:presLayoutVars>
          <dgm:chMax val="0"/>
          <dgm:chPref val="0"/>
        </dgm:presLayoutVars>
      </dgm:prSet>
      <dgm:spPr/>
    </dgm:pt>
    <dgm:pt modelId="{49265A84-2390-47BA-8535-318C163E8258}" type="pres">
      <dgm:prSet presAssocID="{E8545910-E0FF-4798-8BF6-0A711CAA8C27}" presName="sibTrans" presStyleCnt="0"/>
      <dgm:spPr/>
    </dgm:pt>
    <dgm:pt modelId="{888E5AF4-DD14-4173-8B9A-5D3560F36CEE}" type="pres">
      <dgm:prSet presAssocID="{9D55BE1D-8FF7-4EDA-8E52-07F57569100B}" presName="compNode" presStyleCnt="0"/>
      <dgm:spPr/>
    </dgm:pt>
    <dgm:pt modelId="{9287A8DD-1E89-4C83-AAEF-547F71F8AD8F}" type="pres">
      <dgm:prSet presAssocID="{9D55BE1D-8FF7-4EDA-8E52-07F57569100B}" presName="bgRect" presStyleLbl="bgShp" presStyleIdx="1" presStyleCnt="3"/>
      <dgm:spPr/>
    </dgm:pt>
    <dgm:pt modelId="{44BDF135-40B3-4ABB-B855-964456D3670E}" type="pres">
      <dgm:prSet presAssocID="{9D55BE1D-8FF7-4EDA-8E52-07F5756910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29564C0-5FD1-4C23-8A71-86388317F310}" type="pres">
      <dgm:prSet presAssocID="{9D55BE1D-8FF7-4EDA-8E52-07F57569100B}" presName="spaceRect" presStyleCnt="0"/>
      <dgm:spPr/>
    </dgm:pt>
    <dgm:pt modelId="{D9836D4D-BB0F-40CD-A9D2-8EBBE7B611F7}" type="pres">
      <dgm:prSet presAssocID="{9D55BE1D-8FF7-4EDA-8E52-07F57569100B}" presName="parTx" presStyleLbl="revTx" presStyleIdx="1" presStyleCnt="4">
        <dgm:presLayoutVars>
          <dgm:chMax val="0"/>
          <dgm:chPref val="0"/>
        </dgm:presLayoutVars>
      </dgm:prSet>
      <dgm:spPr/>
    </dgm:pt>
    <dgm:pt modelId="{22B3D8D7-5CEC-44CD-8D66-673CA5B7A92C}" type="pres">
      <dgm:prSet presAssocID="{9D55BE1D-8FF7-4EDA-8E52-07F57569100B}" presName="desTx" presStyleLbl="revTx" presStyleIdx="2" presStyleCnt="4">
        <dgm:presLayoutVars/>
      </dgm:prSet>
      <dgm:spPr/>
    </dgm:pt>
    <dgm:pt modelId="{D21AF625-B99F-48E1-AD72-38BF7ADEA6B3}" type="pres">
      <dgm:prSet presAssocID="{448A205D-DACE-45D4-AA0D-D4137F5D8E54}" presName="sibTrans" presStyleCnt="0"/>
      <dgm:spPr/>
    </dgm:pt>
    <dgm:pt modelId="{EFC0A01E-03CB-4ED6-BDC8-92244F9D6049}" type="pres">
      <dgm:prSet presAssocID="{AD1A2A6B-7555-4271-A861-306884ED09BA}" presName="compNode" presStyleCnt="0"/>
      <dgm:spPr/>
    </dgm:pt>
    <dgm:pt modelId="{9B3768DF-01B6-4822-9C02-3F851FC3EB28}" type="pres">
      <dgm:prSet presAssocID="{AD1A2A6B-7555-4271-A861-306884ED09BA}" presName="bgRect" presStyleLbl="bgShp" presStyleIdx="2" presStyleCnt="3"/>
      <dgm:spPr/>
    </dgm:pt>
    <dgm:pt modelId="{7CC42D15-23EA-4F2F-877A-F53745992587}" type="pres">
      <dgm:prSet presAssocID="{AD1A2A6B-7555-4271-A861-306884ED09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AF4F6433-D2C8-48E4-9851-69743DFE9001}" type="pres">
      <dgm:prSet presAssocID="{AD1A2A6B-7555-4271-A861-306884ED09BA}" presName="spaceRect" presStyleCnt="0"/>
      <dgm:spPr/>
    </dgm:pt>
    <dgm:pt modelId="{BA3BAA46-BBD7-4DF1-BEE4-E3D4D27A31AA}" type="pres">
      <dgm:prSet presAssocID="{AD1A2A6B-7555-4271-A861-306884ED09B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AA0BD0B-382C-4217-8417-2176361F9989}" type="presOf" srcId="{FC5D070B-E8EA-4E5A-B722-606CD606C512}" destId="{76CB4CC3-23B5-434A-B5B9-A24A75105655}" srcOrd="0" destOrd="0" presId="urn:microsoft.com/office/officeart/2018/2/layout/IconVerticalSolidList"/>
    <dgm:cxn modelId="{CF578015-72F8-46C9-A522-66840E326EB9}" type="presOf" srcId="{78D2BA9E-57F2-4F3E-AA07-3439EC743658}" destId="{221CEB4C-4C21-4FDB-AC45-3C0859238174}" srcOrd="0" destOrd="0" presId="urn:microsoft.com/office/officeart/2018/2/layout/IconVerticalSolidList"/>
    <dgm:cxn modelId="{3265F01A-BD8C-43E9-AA12-E02475C76258}" type="presOf" srcId="{AD1A2A6B-7555-4271-A861-306884ED09BA}" destId="{BA3BAA46-BBD7-4DF1-BEE4-E3D4D27A31AA}" srcOrd="0" destOrd="0" presId="urn:microsoft.com/office/officeart/2018/2/layout/IconVerticalSolidList"/>
    <dgm:cxn modelId="{FCDF3935-5A90-4880-BB71-FFCF09A2269E}" srcId="{9D55BE1D-8FF7-4EDA-8E52-07F57569100B}" destId="{5866852A-D219-4337-ADA0-6518ED2BCEC0}" srcOrd="1" destOrd="0" parTransId="{A3626BBD-614D-437F-B7F8-62ECB6F2014C}" sibTransId="{F630B240-75B1-4620-86C0-93F0EA91956A}"/>
    <dgm:cxn modelId="{81B6583A-931E-46C9-A2F3-09F370925162}" type="presOf" srcId="{9D55BE1D-8FF7-4EDA-8E52-07F57569100B}" destId="{D9836D4D-BB0F-40CD-A9D2-8EBBE7B611F7}" srcOrd="0" destOrd="0" presId="urn:microsoft.com/office/officeart/2018/2/layout/IconVerticalSolidList"/>
    <dgm:cxn modelId="{7439DD6D-A2A6-43AF-B40E-75223E3B83CC}" type="presOf" srcId="{5866852A-D219-4337-ADA0-6518ED2BCEC0}" destId="{22B3D8D7-5CEC-44CD-8D66-673CA5B7A92C}" srcOrd="0" destOrd="1" presId="urn:microsoft.com/office/officeart/2018/2/layout/IconVerticalSolidList"/>
    <dgm:cxn modelId="{568C3370-B6F2-4583-B199-7A6299538128}" srcId="{9D55BE1D-8FF7-4EDA-8E52-07F57569100B}" destId="{735116AD-C6F9-4C37-BEC4-0CE15BD8C13B}" srcOrd="0" destOrd="0" parTransId="{5D1C8003-587F-48DC-A284-8F08BFC50CD3}" sibTransId="{4A961F16-BEC2-466A-A35D-B1F146B73EA0}"/>
    <dgm:cxn modelId="{BDE0ADA6-C4BC-4597-8315-BB50EEF12C88}" srcId="{FC5D070B-E8EA-4E5A-B722-606CD606C512}" destId="{AD1A2A6B-7555-4271-A861-306884ED09BA}" srcOrd="2" destOrd="0" parTransId="{1B47FDF5-0C97-43AF-B5E9-833F2648C691}" sibTransId="{B1DAA26F-0033-403E-9185-F9A165B35B05}"/>
    <dgm:cxn modelId="{9F1FE3B5-D8FC-4E5E-80E6-B2FB9CFB6FD6}" type="presOf" srcId="{735116AD-C6F9-4C37-BEC4-0CE15BD8C13B}" destId="{22B3D8D7-5CEC-44CD-8D66-673CA5B7A92C}" srcOrd="0" destOrd="0" presId="urn:microsoft.com/office/officeart/2018/2/layout/IconVerticalSolidList"/>
    <dgm:cxn modelId="{68C345D3-5831-4844-A6C4-71D175AA1948}" srcId="{FC5D070B-E8EA-4E5A-B722-606CD606C512}" destId="{9D55BE1D-8FF7-4EDA-8E52-07F57569100B}" srcOrd="1" destOrd="0" parTransId="{913E605A-F7FC-4C40-808B-A3982F100720}" sibTransId="{448A205D-DACE-45D4-AA0D-D4137F5D8E54}"/>
    <dgm:cxn modelId="{561882E2-0D87-4740-9388-2AE4DBA86AB0}" srcId="{FC5D070B-E8EA-4E5A-B722-606CD606C512}" destId="{78D2BA9E-57F2-4F3E-AA07-3439EC743658}" srcOrd="0" destOrd="0" parTransId="{A907B29C-E47F-4540-9568-1A8C1EBD4F86}" sibTransId="{E8545910-E0FF-4798-8BF6-0A711CAA8C27}"/>
    <dgm:cxn modelId="{96F5663B-AE44-45C9-ABB6-D404F61F21EC}" type="presParOf" srcId="{76CB4CC3-23B5-434A-B5B9-A24A75105655}" destId="{3AAFBB70-A416-455F-B802-097BED5A3FEE}" srcOrd="0" destOrd="0" presId="urn:microsoft.com/office/officeart/2018/2/layout/IconVerticalSolidList"/>
    <dgm:cxn modelId="{18F98A47-2AC1-4108-9873-DFFFA7B3319A}" type="presParOf" srcId="{3AAFBB70-A416-455F-B802-097BED5A3FEE}" destId="{3B7FE3C5-F979-4AC4-9050-B398A98D6557}" srcOrd="0" destOrd="0" presId="urn:microsoft.com/office/officeart/2018/2/layout/IconVerticalSolidList"/>
    <dgm:cxn modelId="{57CD827F-69B8-484F-AD13-15C1B4B20A8E}" type="presParOf" srcId="{3AAFBB70-A416-455F-B802-097BED5A3FEE}" destId="{4A94CB2C-B112-4063-925B-48BB8B5B7020}" srcOrd="1" destOrd="0" presId="urn:microsoft.com/office/officeart/2018/2/layout/IconVerticalSolidList"/>
    <dgm:cxn modelId="{772DF5CB-A3AA-4AA2-8CA1-E9D95BEB8BD1}" type="presParOf" srcId="{3AAFBB70-A416-455F-B802-097BED5A3FEE}" destId="{5852B214-A5E5-4BCC-B8E1-1720A2DA9583}" srcOrd="2" destOrd="0" presId="urn:microsoft.com/office/officeart/2018/2/layout/IconVerticalSolidList"/>
    <dgm:cxn modelId="{551A923C-1A3F-45A3-A8E4-4F693823F394}" type="presParOf" srcId="{3AAFBB70-A416-455F-B802-097BED5A3FEE}" destId="{221CEB4C-4C21-4FDB-AC45-3C0859238174}" srcOrd="3" destOrd="0" presId="urn:microsoft.com/office/officeart/2018/2/layout/IconVerticalSolidList"/>
    <dgm:cxn modelId="{F007C45C-C537-4B83-AE19-76A3F2565093}" type="presParOf" srcId="{76CB4CC3-23B5-434A-B5B9-A24A75105655}" destId="{49265A84-2390-47BA-8535-318C163E8258}" srcOrd="1" destOrd="0" presId="urn:microsoft.com/office/officeart/2018/2/layout/IconVerticalSolidList"/>
    <dgm:cxn modelId="{63800ADD-6878-4917-8028-8CA9FC5D4267}" type="presParOf" srcId="{76CB4CC3-23B5-434A-B5B9-A24A75105655}" destId="{888E5AF4-DD14-4173-8B9A-5D3560F36CEE}" srcOrd="2" destOrd="0" presId="urn:microsoft.com/office/officeart/2018/2/layout/IconVerticalSolidList"/>
    <dgm:cxn modelId="{0AF6B6A0-79BD-4C2C-9526-D9EA864DBFD8}" type="presParOf" srcId="{888E5AF4-DD14-4173-8B9A-5D3560F36CEE}" destId="{9287A8DD-1E89-4C83-AAEF-547F71F8AD8F}" srcOrd="0" destOrd="0" presId="urn:microsoft.com/office/officeart/2018/2/layout/IconVerticalSolidList"/>
    <dgm:cxn modelId="{BF6CCEDA-39F4-4985-80E1-2A096C34FF72}" type="presParOf" srcId="{888E5AF4-DD14-4173-8B9A-5D3560F36CEE}" destId="{44BDF135-40B3-4ABB-B855-964456D3670E}" srcOrd="1" destOrd="0" presId="urn:microsoft.com/office/officeart/2018/2/layout/IconVerticalSolidList"/>
    <dgm:cxn modelId="{8E0A2D09-2E8B-4FBD-A690-7D5B1743FFF0}" type="presParOf" srcId="{888E5AF4-DD14-4173-8B9A-5D3560F36CEE}" destId="{C29564C0-5FD1-4C23-8A71-86388317F310}" srcOrd="2" destOrd="0" presId="urn:microsoft.com/office/officeart/2018/2/layout/IconVerticalSolidList"/>
    <dgm:cxn modelId="{7A73E063-642C-419B-8B33-A85B3DE66DBD}" type="presParOf" srcId="{888E5AF4-DD14-4173-8B9A-5D3560F36CEE}" destId="{D9836D4D-BB0F-40CD-A9D2-8EBBE7B611F7}" srcOrd="3" destOrd="0" presId="urn:microsoft.com/office/officeart/2018/2/layout/IconVerticalSolidList"/>
    <dgm:cxn modelId="{125A6EEB-A50B-42EF-A32D-A415803668B6}" type="presParOf" srcId="{888E5AF4-DD14-4173-8B9A-5D3560F36CEE}" destId="{22B3D8D7-5CEC-44CD-8D66-673CA5B7A92C}" srcOrd="4" destOrd="0" presId="urn:microsoft.com/office/officeart/2018/2/layout/IconVerticalSolidList"/>
    <dgm:cxn modelId="{06B5CB68-FD09-4D4B-952B-82DE7EE05010}" type="presParOf" srcId="{76CB4CC3-23B5-434A-B5B9-A24A75105655}" destId="{D21AF625-B99F-48E1-AD72-38BF7ADEA6B3}" srcOrd="3" destOrd="0" presId="urn:microsoft.com/office/officeart/2018/2/layout/IconVerticalSolidList"/>
    <dgm:cxn modelId="{1AF0D7C4-A021-4781-AA0F-06B56DBC4AE3}" type="presParOf" srcId="{76CB4CC3-23B5-434A-B5B9-A24A75105655}" destId="{EFC0A01E-03CB-4ED6-BDC8-92244F9D6049}" srcOrd="4" destOrd="0" presId="urn:microsoft.com/office/officeart/2018/2/layout/IconVerticalSolidList"/>
    <dgm:cxn modelId="{9DC1E773-D17D-4397-BBD8-6B7A6ED8D5BC}" type="presParOf" srcId="{EFC0A01E-03CB-4ED6-BDC8-92244F9D6049}" destId="{9B3768DF-01B6-4822-9C02-3F851FC3EB28}" srcOrd="0" destOrd="0" presId="urn:microsoft.com/office/officeart/2018/2/layout/IconVerticalSolidList"/>
    <dgm:cxn modelId="{37722F4A-BFA0-4F7F-A142-CBAD56024991}" type="presParOf" srcId="{EFC0A01E-03CB-4ED6-BDC8-92244F9D6049}" destId="{7CC42D15-23EA-4F2F-877A-F53745992587}" srcOrd="1" destOrd="0" presId="urn:microsoft.com/office/officeart/2018/2/layout/IconVerticalSolidList"/>
    <dgm:cxn modelId="{15D575F5-F39D-4545-A8EF-743E6F5645DE}" type="presParOf" srcId="{EFC0A01E-03CB-4ED6-BDC8-92244F9D6049}" destId="{AF4F6433-D2C8-48E4-9851-69743DFE9001}" srcOrd="2" destOrd="0" presId="urn:microsoft.com/office/officeart/2018/2/layout/IconVerticalSolidList"/>
    <dgm:cxn modelId="{5EEE05DF-1445-4F1A-967B-BD1F889EF1C2}" type="presParOf" srcId="{EFC0A01E-03CB-4ED6-BDC8-92244F9D6049}" destId="{BA3BAA46-BBD7-4DF1-BEE4-E3D4D27A31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938C3D-0D90-4F9B-BE3E-37B192E4D83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77F5C8-79D7-4D76-80A5-02ED9A1B0D9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cap="none" baseline="0" dirty="0"/>
            <a:t>Emphasis on provision of continuing ed, rather than mechanics of data collection</a:t>
          </a:r>
          <a:endParaRPr lang="en-US" cap="none" baseline="0" dirty="0"/>
        </a:p>
      </dgm:t>
    </dgm:pt>
    <dgm:pt modelId="{6D56AFB6-3D51-40C7-A9C1-64E97294EC10}" type="parTrans" cxnId="{4DCC08FD-AD56-4D6B-A0B2-CDC8852619EB}">
      <dgm:prSet/>
      <dgm:spPr/>
      <dgm:t>
        <a:bodyPr/>
        <a:lstStyle/>
        <a:p>
          <a:endParaRPr lang="en-US"/>
        </a:p>
      </dgm:t>
    </dgm:pt>
    <dgm:pt modelId="{D4635B4A-C8F4-40A3-AC74-410E40643417}" type="sibTrans" cxnId="{4DCC08FD-AD56-4D6B-A0B2-CDC8852619EB}">
      <dgm:prSet/>
      <dgm:spPr/>
      <dgm:t>
        <a:bodyPr/>
        <a:lstStyle/>
        <a:p>
          <a:endParaRPr lang="en-US"/>
        </a:p>
      </dgm:t>
    </dgm:pt>
    <dgm:pt modelId="{5132B8B6-FC9B-4DC2-86AE-9869A5E46E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cap="none" baseline="0" dirty="0"/>
            <a:t>List events, # of workforce attendees &amp; explain how events are designed for professional community’s needs</a:t>
          </a:r>
          <a:endParaRPr lang="en-US" cap="none" baseline="0" dirty="0"/>
        </a:p>
      </dgm:t>
    </dgm:pt>
    <dgm:pt modelId="{C075DEBF-BFE4-4C16-91FF-1D7BAA424FB3}" type="parTrans" cxnId="{B477D1EF-936E-4D15-8CED-C4D213B73842}">
      <dgm:prSet/>
      <dgm:spPr/>
      <dgm:t>
        <a:bodyPr/>
        <a:lstStyle/>
        <a:p>
          <a:endParaRPr lang="en-US"/>
        </a:p>
      </dgm:t>
    </dgm:pt>
    <dgm:pt modelId="{A06490E5-010F-46AE-9555-D1F1E2AD4111}" type="sibTrans" cxnId="{B477D1EF-936E-4D15-8CED-C4D213B73842}">
      <dgm:prSet/>
      <dgm:spPr/>
      <dgm:t>
        <a:bodyPr/>
        <a:lstStyle/>
        <a:p>
          <a:endParaRPr lang="en-US"/>
        </a:p>
      </dgm:t>
    </dgm:pt>
    <dgm:pt modelId="{1B3ED70F-A292-42CB-93AA-0354D6395AEA}" type="pres">
      <dgm:prSet presAssocID="{0B938C3D-0D90-4F9B-BE3E-37B192E4D834}" presName="root" presStyleCnt="0">
        <dgm:presLayoutVars>
          <dgm:dir/>
          <dgm:resizeHandles val="exact"/>
        </dgm:presLayoutVars>
      </dgm:prSet>
      <dgm:spPr/>
    </dgm:pt>
    <dgm:pt modelId="{595B5E80-8E93-4EF8-9457-8C484923AF5D}" type="pres">
      <dgm:prSet presAssocID="{1577F5C8-79D7-4D76-80A5-02ED9A1B0D94}" presName="compNode" presStyleCnt="0"/>
      <dgm:spPr/>
    </dgm:pt>
    <dgm:pt modelId="{78B01678-D863-4F40-8B27-AC95ADE94830}" type="pres">
      <dgm:prSet presAssocID="{1577F5C8-79D7-4D76-80A5-02ED9A1B0D94}" presName="iconBgRect" presStyleLbl="bgShp" presStyleIdx="0" presStyleCnt="2"/>
      <dgm:spPr/>
    </dgm:pt>
    <dgm:pt modelId="{A0632F32-957A-4933-934C-CAD54CF2A48F}" type="pres">
      <dgm:prSet presAssocID="{1577F5C8-79D7-4D76-80A5-02ED9A1B0D9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BBF9538-843F-4798-8D67-AC788824BF87}" type="pres">
      <dgm:prSet presAssocID="{1577F5C8-79D7-4D76-80A5-02ED9A1B0D94}" presName="spaceRect" presStyleCnt="0"/>
      <dgm:spPr/>
    </dgm:pt>
    <dgm:pt modelId="{21B70114-A5F9-4D51-BE46-F07DC79DB1BF}" type="pres">
      <dgm:prSet presAssocID="{1577F5C8-79D7-4D76-80A5-02ED9A1B0D94}" presName="textRect" presStyleLbl="revTx" presStyleIdx="0" presStyleCnt="2" custScaleX="97981" custScaleY="203167">
        <dgm:presLayoutVars>
          <dgm:chMax val="1"/>
          <dgm:chPref val="1"/>
        </dgm:presLayoutVars>
      </dgm:prSet>
      <dgm:spPr/>
    </dgm:pt>
    <dgm:pt modelId="{360CF834-F460-45FB-87A1-1BC94DC20CDC}" type="pres">
      <dgm:prSet presAssocID="{D4635B4A-C8F4-40A3-AC74-410E40643417}" presName="sibTrans" presStyleCnt="0"/>
      <dgm:spPr/>
    </dgm:pt>
    <dgm:pt modelId="{D0F92782-912D-4D46-A6D0-B85234AA4B7F}" type="pres">
      <dgm:prSet presAssocID="{5132B8B6-FC9B-4DC2-86AE-9869A5E46EBB}" presName="compNode" presStyleCnt="0"/>
      <dgm:spPr/>
    </dgm:pt>
    <dgm:pt modelId="{09E5F67D-816C-4129-ACF5-4F838EFDC315}" type="pres">
      <dgm:prSet presAssocID="{5132B8B6-FC9B-4DC2-86AE-9869A5E46EBB}" presName="iconBgRect" presStyleLbl="bgShp" presStyleIdx="1" presStyleCnt="2"/>
      <dgm:spPr/>
    </dgm:pt>
    <dgm:pt modelId="{BC7F1546-9B00-4873-B067-0A59CBAFD164}" type="pres">
      <dgm:prSet presAssocID="{5132B8B6-FC9B-4DC2-86AE-9869A5E46E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D7F81581-0989-4B03-BAEA-935AE9167FA3}" type="pres">
      <dgm:prSet presAssocID="{5132B8B6-FC9B-4DC2-86AE-9869A5E46EBB}" presName="spaceRect" presStyleCnt="0"/>
      <dgm:spPr/>
    </dgm:pt>
    <dgm:pt modelId="{D010543A-100E-4A4A-898C-D900CB3ED66F}" type="pres">
      <dgm:prSet presAssocID="{5132B8B6-FC9B-4DC2-86AE-9869A5E46EBB}" presName="textRect" presStyleLbl="revTx" presStyleIdx="1" presStyleCnt="2" custScaleX="106120" custScaleY="200250">
        <dgm:presLayoutVars>
          <dgm:chMax val="1"/>
          <dgm:chPref val="1"/>
        </dgm:presLayoutVars>
      </dgm:prSet>
      <dgm:spPr/>
    </dgm:pt>
  </dgm:ptLst>
  <dgm:cxnLst>
    <dgm:cxn modelId="{6128E42C-228B-482C-B0B9-59DE964B5E14}" type="presOf" srcId="{0B938C3D-0D90-4F9B-BE3E-37B192E4D834}" destId="{1B3ED70F-A292-42CB-93AA-0354D6395AEA}" srcOrd="0" destOrd="0" presId="urn:microsoft.com/office/officeart/2018/5/layout/IconCircleLabelList"/>
    <dgm:cxn modelId="{4A7C8367-D4EF-4DC8-8D67-CCBF331A38FF}" type="presOf" srcId="{5132B8B6-FC9B-4DC2-86AE-9869A5E46EBB}" destId="{D010543A-100E-4A4A-898C-D900CB3ED66F}" srcOrd="0" destOrd="0" presId="urn:microsoft.com/office/officeart/2018/5/layout/IconCircleLabelList"/>
    <dgm:cxn modelId="{2E410C84-9115-4377-8507-EA040C10E904}" type="presOf" srcId="{1577F5C8-79D7-4D76-80A5-02ED9A1B0D94}" destId="{21B70114-A5F9-4D51-BE46-F07DC79DB1BF}" srcOrd="0" destOrd="0" presId="urn:microsoft.com/office/officeart/2018/5/layout/IconCircleLabelList"/>
    <dgm:cxn modelId="{B477D1EF-936E-4D15-8CED-C4D213B73842}" srcId="{0B938C3D-0D90-4F9B-BE3E-37B192E4D834}" destId="{5132B8B6-FC9B-4DC2-86AE-9869A5E46EBB}" srcOrd="1" destOrd="0" parTransId="{C075DEBF-BFE4-4C16-91FF-1D7BAA424FB3}" sibTransId="{A06490E5-010F-46AE-9555-D1F1E2AD4111}"/>
    <dgm:cxn modelId="{4DCC08FD-AD56-4D6B-A0B2-CDC8852619EB}" srcId="{0B938C3D-0D90-4F9B-BE3E-37B192E4D834}" destId="{1577F5C8-79D7-4D76-80A5-02ED9A1B0D94}" srcOrd="0" destOrd="0" parTransId="{6D56AFB6-3D51-40C7-A9C1-64E97294EC10}" sibTransId="{D4635B4A-C8F4-40A3-AC74-410E40643417}"/>
    <dgm:cxn modelId="{F01AFCE1-DE4B-4D1B-8A05-A44272247806}" type="presParOf" srcId="{1B3ED70F-A292-42CB-93AA-0354D6395AEA}" destId="{595B5E80-8E93-4EF8-9457-8C484923AF5D}" srcOrd="0" destOrd="0" presId="urn:microsoft.com/office/officeart/2018/5/layout/IconCircleLabelList"/>
    <dgm:cxn modelId="{9BA0575C-3CE8-43F0-B1A6-685989C89083}" type="presParOf" srcId="{595B5E80-8E93-4EF8-9457-8C484923AF5D}" destId="{78B01678-D863-4F40-8B27-AC95ADE94830}" srcOrd="0" destOrd="0" presId="urn:microsoft.com/office/officeart/2018/5/layout/IconCircleLabelList"/>
    <dgm:cxn modelId="{D29F98E8-5092-4ACF-B78F-5909FF3B0907}" type="presParOf" srcId="{595B5E80-8E93-4EF8-9457-8C484923AF5D}" destId="{A0632F32-957A-4933-934C-CAD54CF2A48F}" srcOrd="1" destOrd="0" presId="urn:microsoft.com/office/officeart/2018/5/layout/IconCircleLabelList"/>
    <dgm:cxn modelId="{FF63D2DB-5A77-4D2D-A146-7720EB7B3A7A}" type="presParOf" srcId="{595B5E80-8E93-4EF8-9457-8C484923AF5D}" destId="{CBBF9538-843F-4798-8D67-AC788824BF87}" srcOrd="2" destOrd="0" presId="urn:microsoft.com/office/officeart/2018/5/layout/IconCircleLabelList"/>
    <dgm:cxn modelId="{F6297090-223A-4147-9B07-47A5FF8B5007}" type="presParOf" srcId="{595B5E80-8E93-4EF8-9457-8C484923AF5D}" destId="{21B70114-A5F9-4D51-BE46-F07DC79DB1BF}" srcOrd="3" destOrd="0" presId="urn:microsoft.com/office/officeart/2018/5/layout/IconCircleLabelList"/>
    <dgm:cxn modelId="{3DDF0415-00E4-4C8F-8BFD-A6363583EB69}" type="presParOf" srcId="{1B3ED70F-A292-42CB-93AA-0354D6395AEA}" destId="{360CF834-F460-45FB-87A1-1BC94DC20CDC}" srcOrd="1" destOrd="0" presId="urn:microsoft.com/office/officeart/2018/5/layout/IconCircleLabelList"/>
    <dgm:cxn modelId="{586DD060-F0BE-4680-A6CD-2AF3E9D8F487}" type="presParOf" srcId="{1B3ED70F-A292-42CB-93AA-0354D6395AEA}" destId="{D0F92782-912D-4D46-A6D0-B85234AA4B7F}" srcOrd="2" destOrd="0" presId="urn:microsoft.com/office/officeart/2018/5/layout/IconCircleLabelList"/>
    <dgm:cxn modelId="{D2423818-D5F7-48DA-AD96-6FFF6A00D926}" type="presParOf" srcId="{D0F92782-912D-4D46-A6D0-B85234AA4B7F}" destId="{09E5F67D-816C-4129-ACF5-4F838EFDC315}" srcOrd="0" destOrd="0" presId="urn:microsoft.com/office/officeart/2018/5/layout/IconCircleLabelList"/>
    <dgm:cxn modelId="{30203FBF-61E1-4324-ADC8-C84E18DF84B3}" type="presParOf" srcId="{D0F92782-912D-4D46-A6D0-B85234AA4B7F}" destId="{BC7F1546-9B00-4873-B067-0A59CBAFD164}" srcOrd="1" destOrd="0" presId="urn:microsoft.com/office/officeart/2018/5/layout/IconCircleLabelList"/>
    <dgm:cxn modelId="{25719E92-8203-45C9-AB64-2A7A060D75D6}" type="presParOf" srcId="{D0F92782-912D-4D46-A6D0-B85234AA4B7F}" destId="{D7F81581-0989-4B03-BAEA-935AE9167FA3}" srcOrd="2" destOrd="0" presId="urn:microsoft.com/office/officeart/2018/5/layout/IconCircleLabelList"/>
    <dgm:cxn modelId="{AFC63C01-A1B8-4895-B156-72AF238168D3}" type="presParOf" srcId="{D0F92782-912D-4D46-A6D0-B85234AA4B7F}" destId="{D010543A-100E-4A4A-898C-D900CB3ED6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E57664-3487-4FCB-ACCF-F16BDFDD5FA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D5BD2A-01CC-4130-8B28-1CC6E5C720EA}">
      <dgm:prSet/>
      <dgm:spPr/>
      <dgm:t>
        <a:bodyPr/>
        <a:lstStyle/>
        <a:p>
          <a:r>
            <a:rPr lang="en-US" b="0" dirty="0"/>
            <a:t>content of public health curricula, relevance to current practice &amp; future directions</a:t>
          </a:r>
          <a:endParaRPr lang="en-US" dirty="0"/>
        </a:p>
      </dgm:t>
    </dgm:pt>
    <dgm:pt modelId="{FB4C6214-5CEC-4C5A-B4C3-7046E784B536}" type="parTrans" cxnId="{840254C8-6F3E-45A5-9242-49044CC9B2A7}">
      <dgm:prSet/>
      <dgm:spPr/>
      <dgm:t>
        <a:bodyPr/>
        <a:lstStyle/>
        <a:p>
          <a:endParaRPr lang="en-US"/>
        </a:p>
      </dgm:t>
    </dgm:pt>
    <dgm:pt modelId="{52D6DBF9-B919-4B36-A030-9902F8BA7A19}" type="sibTrans" cxnId="{840254C8-6F3E-45A5-9242-49044CC9B2A7}">
      <dgm:prSet/>
      <dgm:spPr/>
      <dgm:t>
        <a:bodyPr/>
        <a:lstStyle/>
        <a:p>
          <a:endParaRPr lang="en-US"/>
        </a:p>
      </dgm:t>
    </dgm:pt>
    <dgm:pt modelId="{B231670C-BCFA-4A0C-97BF-0C7AB5FA218A}">
      <dgm:prSet/>
      <dgm:spPr/>
      <dgm:t>
        <a:bodyPr/>
        <a:lstStyle/>
        <a:p>
          <a:r>
            <a:rPr lang="en-US" b="0" dirty="0"/>
            <a:t>development of guiding statements &amp; eval plan &amp; development of self-study</a:t>
          </a:r>
          <a:endParaRPr lang="en-US" dirty="0"/>
        </a:p>
      </dgm:t>
    </dgm:pt>
    <dgm:pt modelId="{04144695-FA63-480C-8650-933E85EB0805}" type="parTrans" cxnId="{C2599CD2-7258-4F82-B0B0-C228E5189509}">
      <dgm:prSet/>
      <dgm:spPr/>
      <dgm:t>
        <a:bodyPr/>
        <a:lstStyle/>
        <a:p>
          <a:endParaRPr lang="en-US"/>
        </a:p>
      </dgm:t>
    </dgm:pt>
    <dgm:pt modelId="{C18F91FA-5874-4500-A19C-EED6AB8941DF}" type="sibTrans" cxnId="{C2599CD2-7258-4F82-B0B0-C228E5189509}">
      <dgm:prSet/>
      <dgm:spPr/>
      <dgm:t>
        <a:bodyPr/>
        <a:lstStyle/>
        <a:p>
          <a:endParaRPr lang="en-US"/>
        </a:p>
      </dgm:t>
    </dgm:pt>
    <dgm:pt modelId="{C5707656-99E2-45EA-92FF-BA7D9C096A61}">
      <dgm:prSet/>
      <dgm:spPr/>
      <dgm:t>
        <a:bodyPr/>
        <a:lstStyle/>
        <a:p>
          <a:r>
            <a:rPr lang="en-US" b="0" dirty="0"/>
            <a:t>employers’ assessments of program graduates’ preparation for post-graduation destinations </a:t>
          </a:r>
          <a:endParaRPr lang="en-US" dirty="0"/>
        </a:p>
      </dgm:t>
    </dgm:pt>
    <dgm:pt modelId="{569D885A-70B7-4BD1-9105-5D6A812787F5}" type="parTrans" cxnId="{7AB8441A-F081-481D-B84E-D5F53B5DBA7C}">
      <dgm:prSet/>
      <dgm:spPr/>
      <dgm:t>
        <a:bodyPr/>
        <a:lstStyle/>
        <a:p>
          <a:endParaRPr lang="en-US"/>
        </a:p>
      </dgm:t>
    </dgm:pt>
    <dgm:pt modelId="{87B9EFB9-BB98-4B39-A53B-7C3D53008FB6}" type="sibTrans" cxnId="{7AB8441A-F081-481D-B84E-D5F53B5DBA7C}">
      <dgm:prSet/>
      <dgm:spPr/>
      <dgm:t>
        <a:bodyPr/>
        <a:lstStyle/>
        <a:p>
          <a:endParaRPr lang="en-US"/>
        </a:p>
      </dgm:t>
    </dgm:pt>
    <dgm:pt modelId="{D6FE2954-8660-4B55-B7D0-9B1B1DD508B8}" type="pres">
      <dgm:prSet presAssocID="{4CE57664-3487-4FCB-ACCF-F16BDFDD5F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A16A77-618C-47A7-B9CF-75DA0199E891}" type="pres">
      <dgm:prSet presAssocID="{DED5BD2A-01CC-4130-8B28-1CC6E5C720EA}" presName="hierRoot1" presStyleCnt="0"/>
      <dgm:spPr/>
    </dgm:pt>
    <dgm:pt modelId="{B86DF394-AE30-4777-910F-8948B9659BDB}" type="pres">
      <dgm:prSet presAssocID="{DED5BD2A-01CC-4130-8B28-1CC6E5C720EA}" presName="composite" presStyleCnt="0"/>
      <dgm:spPr/>
    </dgm:pt>
    <dgm:pt modelId="{2CB4B931-5B24-421A-949E-A9EC36D66A93}" type="pres">
      <dgm:prSet presAssocID="{DED5BD2A-01CC-4130-8B28-1CC6E5C720EA}" presName="background" presStyleLbl="node0" presStyleIdx="0" presStyleCnt="3"/>
      <dgm:spPr/>
    </dgm:pt>
    <dgm:pt modelId="{04484DAD-6EC5-4AB5-A9E9-171ED10371CF}" type="pres">
      <dgm:prSet presAssocID="{DED5BD2A-01CC-4130-8B28-1CC6E5C720EA}" presName="text" presStyleLbl="fgAcc0" presStyleIdx="0" presStyleCnt="3">
        <dgm:presLayoutVars>
          <dgm:chPref val="3"/>
        </dgm:presLayoutVars>
      </dgm:prSet>
      <dgm:spPr/>
    </dgm:pt>
    <dgm:pt modelId="{9AC1F6BE-F4EA-4145-AA8E-FBE2F90A353C}" type="pres">
      <dgm:prSet presAssocID="{DED5BD2A-01CC-4130-8B28-1CC6E5C720EA}" presName="hierChild2" presStyleCnt="0"/>
      <dgm:spPr/>
    </dgm:pt>
    <dgm:pt modelId="{E05F0841-9667-4B36-8F11-74A513FB2279}" type="pres">
      <dgm:prSet presAssocID="{B231670C-BCFA-4A0C-97BF-0C7AB5FA218A}" presName="hierRoot1" presStyleCnt="0"/>
      <dgm:spPr/>
    </dgm:pt>
    <dgm:pt modelId="{5021D054-407D-49B5-8668-CAEC195C87F1}" type="pres">
      <dgm:prSet presAssocID="{B231670C-BCFA-4A0C-97BF-0C7AB5FA218A}" presName="composite" presStyleCnt="0"/>
      <dgm:spPr/>
    </dgm:pt>
    <dgm:pt modelId="{8EA3ED1A-E701-4609-82D6-BD48B573803E}" type="pres">
      <dgm:prSet presAssocID="{B231670C-BCFA-4A0C-97BF-0C7AB5FA218A}" presName="background" presStyleLbl="node0" presStyleIdx="1" presStyleCnt="3"/>
      <dgm:spPr/>
    </dgm:pt>
    <dgm:pt modelId="{EF196278-32F9-45C3-B7C3-1047FF2CC4BA}" type="pres">
      <dgm:prSet presAssocID="{B231670C-BCFA-4A0C-97BF-0C7AB5FA218A}" presName="text" presStyleLbl="fgAcc0" presStyleIdx="1" presStyleCnt="3">
        <dgm:presLayoutVars>
          <dgm:chPref val="3"/>
        </dgm:presLayoutVars>
      </dgm:prSet>
      <dgm:spPr/>
    </dgm:pt>
    <dgm:pt modelId="{2B2FB26C-F831-46D1-928C-B59F59BD6139}" type="pres">
      <dgm:prSet presAssocID="{B231670C-BCFA-4A0C-97BF-0C7AB5FA218A}" presName="hierChild2" presStyleCnt="0"/>
      <dgm:spPr/>
    </dgm:pt>
    <dgm:pt modelId="{F1EA174E-5DE1-41D3-8CC2-EE2AF6A83FC5}" type="pres">
      <dgm:prSet presAssocID="{C5707656-99E2-45EA-92FF-BA7D9C096A61}" presName="hierRoot1" presStyleCnt="0"/>
      <dgm:spPr/>
    </dgm:pt>
    <dgm:pt modelId="{E843C0A9-6685-402F-AA5F-99F794612622}" type="pres">
      <dgm:prSet presAssocID="{C5707656-99E2-45EA-92FF-BA7D9C096A61}" presName="composite" presStyleCnt="0"/>
      <dgm:spPr/>
    </dgm:pt>
    <dgm:pt modelId="{90A47BDF-2D6B-47C4-9AB5-F0F286634438}" type="pres">
      <dgm:prSet presAssocID="{C5707656-99E2-45EA-92FF-BA7D9C096A61}" presName="background" presStyleLbl="node0" presStyleIdx="2" presStyleCnt="3"/>
      <dgm:spPr/>
    </dgm:pt>
    <dgm:pt modelId="{B2E59EB9-10C8-4EAB-A8A1-A110CCAECA67}" type="pres">
      <dgm:prSet presAssocID="{C5707656-99E2-45EA-92FF-BA7D9C096A61}" presName="text" presStyleLbl="fgAcc0" presStyleIdx="2" presStyleCnt="3">
        <dgm:presLayoutVars>
          <dgm:chPref val="3"/>
        </dgm:presLayoutVars>
      </dgm:prSet>
      <dgm:spPr/>
    </dgm:pt>
    <dgm:pt modelId="{93CC5AD2-4089-43D5-BEE3-6753C9EDB75A}" type="pres">
      <dgm:prSet presAssocID="{C5707656-99E2-45EA-92FF-BA7D9C096A61}" presName="hierChild2" presStyleCnt="0"/>
      <dgm:spPr/>
    </dgm:pt>
  </dgm:ptLst>
  <dgm:cxnLst>
    <dgm:cxn modelId="{7AB8441A-F081-481D-B84E-D5F53B5DBA7C}" srcId="{4CE57664-3487-4FCB-ACCF-F16BDFDD5FAE}" destId="{C5707656-99E2-45EA-92FF-BA7D9C096A61}" srcOrd="2" destOrd="0" parTransId="{569D885A-70B7-4BD1-9105-5D6A812787F5}" sibTransId="{87B9EFB9-BB98-4B39-A53B-7C3D53008FB6}"/>
    <dgm:cxn modelId="{208C9C73-03F5-4BB0-8EEE-EEAD68D928BC}" type="presOf" srcId="{4CE57664-3487-4FCB-ACCF-F16BDFDD5FAE}" destId="{D6FE2954-8660-4B55-B7D0-9B1B1DD508B8}" srcOrd="0" destOrd="0" presId="urn:microsoft.com/office/officeart/2005/8/layout/hierarchy1"/>
    <dgm:cxn modelId="{ACED1F8D-A05E-487F-B304-AF553AEF0356}" type="presOf" srcId="{C5707656-99E2-45EA-92FF-BA7D9C096A61}" destId="{B2E59EB9-10C8-4EAB-A8A1-A110CCAECA67}" srcOrd="0" destOrd="0" presId="urn:microsoft.com/office/officeart/2005/8/layout/hierarchy1"/>
    <dgm:cxn modelId="{511D84B0-B127-49D8-8C4B-79C570EA2B47}" type="presOf" srcId="{B231670C-BCFA-4A0C-97BF-0C7AB5FA218A}" destId="{EF196278-32F9-45C3-B7C3-1047FF2CC4BA}" srcOrd="0" destOrd="0" presId="urn:microsoft.com/office/officeart/2005/8/layout/hierarchy1"/>
    <dgm:cxn modelId="{840254C8-6F3E-45A5-9242-49044CC9B2A7}" srcId="{4CE57664-3487-4FCB-ACCF-F16BDFDD5FAE}" destId="{DED5BD2A-01CC-4130-8B28-1CC6E5C720EA}" srcOrd="0" destOrd="0" parTransId="{FB4C6214-5CEC-4C5A-B4C3-7046E784B536}" sibTransId="{52D6DBF9-B919-4B36-A030-9902F8BA7A19}"/>
    <dgm:cxn modelId="{C2599CD2-7258-4F82-B0B0-C228E5189509}" srcId="{4CE57664-3487-4FCB-ACCF-F16BDFDD5FAE}" destId="{B231670C-BCFA-4A0C-97BF-0C7AB5FA218A}" srcOrd="1" destOrd="0" parTransId="{04144695-FA63-480C-8650-933E85EB0805}" sibTransId="{C18F91FA-5874-4500-A19C-EED6AB8941DF}"/>
    <dgm:cxn modelId="{426FBFF0-E41C-4678-8E20-D69DDD87B5BC}" type="presOf" srcId="{DED5BD2A-01CC-4130-8B28-1CC6E5C720EA}" destId="{04484DAD-6EC5-4AB5-A9E9-171ED10371CF}" srcOrd="0" destOrd="0" presId="urn:microsoft.com/office/officeart/2005/8/layout/hierarchy1"/>
    <dgm:cxn modelId="{19BB3B3F-9131-4639-9AA6-29357F039943}" type="presParOf" srcId="{D6FE2954-8660-4B55-B7D0-9B1B1DD508B8}" destId="{98A16A77-618C-47A7-B9CF-75DA0199E891}" srcOrd="0" destOrd="0" presId="urn:microsoft.com/office/officeart/2005/8/layout/hierarchy1"/>
    <dgm:cxn modelId="{79C7D901-F631-41CC-A085-5847840C7D1A}" type="presParOf" srcId="{98A16A77-618C-47A7-B9CF-75DA0199E891}" destId="{B86DF394-AE30-4777-910F-8948B9659BDB}" srcOrd="0" destOrd="0" presId="urn:microsoft.com/office/officeart/2005/8/layout/hierarchy1"/>
    <dgm:cxn modelId="{46A986C4-ADC7-4067-99C9-9503BD076B28}" type="presParOf" srcId="{B86DF394-AE30-4777-910F-8948B9659BDB}" destId="{2CB4B931-5B24-421A-949E-A9EC36D66A93}" srcOrd="0" destOrd="0" presId="urn:microsoft.com/office/officeart/2005/8/layout/hierarchy1"/>
    <dgm:cxn modelId="{B7EF1312-CB7A-44E4-BD4F-C4A299FEF462}" type="presParOf" srcId="{B86DF394-AE30-4777-910F-8948B9659BDB}" destId="{04484DAD-6EC5-4AB5-A9E9-171ED10371CF}" srcOrd="1" destOrd="0" presId="urn:microsoft.com/office/officeart/2005/8/layout/hierarchy1"/>
    <dgm:cxn modelId="{3C7D86EB-0E37-49C9-A6D6-869CBA288BC3}" type="presParOf" srcId="{98A16A77-618C-47A7-B9CF-75DA0199E891}" destId="{9AC1F6BE-F4EA-4145-AA8E-FBE2F90A353C}" srcOrd="1" destOrd="0" presId="urn:microsoft.com/office/officeart/2005/8/layout/hierarchy1"/>
    <dgm:cxn modelId="{433A3800-77CC-4F4C-9072-84B4EE8DECA8}" type="presParOf" srcId="{D6FE2954-8660-4B55-B7D0-9B1B1DD508B8}" destId="{E05F0841-9667-4B36-8F11-74A513FB2279}" srcOrd="1" destOrd="0" presId="urn:microsoft.com/office/officeart/2005/8/layout/hierarchy1"/>
    <dgm:cxn modelId="{E6AF7F4F-1D66-473D-861D-23C65EA0FE1A}" type="presParOf" srcId="{E05F0841-9667-4B36-8F11-74A513FB2279}" destId="{5021D054-407D-49B5-8668-CAEC195C87F1}" srcOrd="0" destOrd="0" presId="urn:microsoft.com/office/officeart/2005/8/layout/hierarchy1"/>
    <dgm:cxn modelId="{D96EB596-6E7F-4BBD-8ABC-10336622563B}" type="presParOf" srcId="{5021D054-407D-49B5-8668-CAEC195C87F1}" destId="{8EA3ED1A-E701-4609-82D6-BD48B573803E}" srcOrd="0" destOrd="0" presId="urn:microsoft.com/office/officeart/2005/8/layout/hierarchy1"/>
    <dgm:cxn modelId="{7510DBE0-B994-42BA-BC12-71F44BCCFCD3}" type="presParOf" srcId="{5021D054-407D-49B5-8668-CAEC195C87F1}" destId="{EF196278-32F9-45C3-B7C3-1047FF2CC4BA}" srcOrd="1" destOrd="0" presId="urn:microsoft.com/office/officeart/2005/8/layout/hierarchy1"/>
    <dgm:cxn modelId="{A4336AFF-722D-4A10-982A-88F1614A9F1D}" type="presParOf" srcId="{E05F0841-9667-4B36-8F11-74A513FB2279}" destId="{2B2FB26C-F831-46D1-928C-B59F59BD6139}" srcOrd="1" destOrd="0" presId="urn:microsoft.com/office/officeart/2005/8/layout/hierarchy1"/>
    <dgm:cxn modelId="{78E7B7BE-043A-482B-8488-ED15F88E85AB}" type="presParOf" srcId="{D6FE2954-8660-4B55-B7D0-9B1B1DD508B8}" destId="{F1EA174E-5DE1-41D3-8CC2-EE2AF6A83FC5}" srcOrd="2" destOrd="0" presId="urn:microsoft.com/office/officeart/2005/8/layout/hierarchy1"/>
    <dgm:cxn modelId="{A867E230-84F4-4953-A319-77197D8B9CB7}" type="presParOf" srcId="{F1EA174E-5DE1-41D3-8CC2-EE2AF6A83FC5}" destId="{E843C0A9-6685-402F-AA5F-99F794612622}" srcOrd="0" destOrd="0" presId="urn:microsoft.com/office/officeart/2005/8/layout/hierarchy1"/>
    <dgm:cxn modelId="{DAD1DC0D-EB3F-409A-B65C-A344D54E9FB9}" type="presParOf" srcId="{E843C0A9-6685-402F-AA5F-99F794612622}" destId="{90A47BDF-2D6B-47C4-9AB5-F0F286634438}" srcOrd="0" destOrd="0" presId="urn:microsoft.com/office/officeart/2005/8/layout/hierarchy1"/>
    <dgm:cxn modelId="{139797A7-2AEA-406A-A93F-C63240C1C730}" type="presParOf" srcId="{E843C0A9-6685-402F-AA5F-99F794612622}" destId="{B2E59EB9-10C8-4EAB-A8A1-A110CCAECA67}" srcOrd="1" destOrd="0" presId="urn:microsoft.com/office/officeart/2005/8/layout/hierarchy1"/>
    <dgm:cxn modelId="{96572E5D-B7D6-4389-A75A-56615C556E23}" type="presParOf" srcId="{F1EA174E-5DE1-41D3-8CC2-EE2AF6A83FC5}" destId="{93CC5AD2-4089-43D5-BEE3-6753C9EDB7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FFD4B0-60FB-4205-9FA3-50D76B4170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E32E5FA6-506B-48B6-9C44-F1737236937B}">
      <dgm:prSet/>
      <dgm:spPr/>
      <dgm:t>
        <a:bodyPr/>
        <a:lstStyle/>
        <a:p>
          <a:r>
            <a:rPr lang="en-US" b="0" dirty="0"/>
            <a:t>Must assess individuals within group assignments</a:t>
          </a:r>
          <a:endParaRPr lang="en-US" dirty="0"/>
        </a:p>
      </dgm:t>
    </dgm:pt>
    <dgm:pt modelId="{D99DCDA7-0CFB-4C3A-AA6C-A3AF35DF10E0}" type="parTrans" cxnId="{8D0F399A-CB5C-4339-8324-F14B67EAC16B}">
      <dgm:prSet/>
      <dgm:spPr/>
      <dgm:t>
        <a:bodyPr/>
        <a:lstStyle/>
        <a:p>
          <a:endParaRPr lang="en-US"/>
        </a:p>
      </dgm:t>
    </dgm:pt>
    <dgm:pt modelId="{1E3825E0-302E-4AE7-9E97-25A071E11836}" type="sibTrans" cxnId="{8D0F399A-CB5C-4339-8324-F14B67EAC16B}">
      <dgm:prSet/>
      <dgm:spPr/>
      <dgm:t>
        <a:bodyPr/>
        <a:lstStyle/>
        <a:p>
          <a:endParaRPr lang="en-US"/>
        </a:p>
      </dgm:t>
    </dgm:pt>
    <dgm:pt modelId="{F8FBDB97-864A-4986-8CE4-06519A26AF05}">
      <dgm:prSet/>
      <dgm:spPr/>
      <dgm:t>
        <a:bodyPr/>
        <a:lstStyle/>
        <a:p>
          <a:r>
            <a:rPr lang="en-US" b="0"/>
            <a:t>Must be assessed prior to MPH ILE &amp; not primarily through individual internships </a:t>
          </a:r>
          <a:endParaRPr lang="en-US"/>
        </a:p>
      </dgm:t>
    </dgm:pt>
    <dgm:pt modelId="{609EB344-8BB7-4C65-AB03-19F8A42F86EC}" type="parTrans" cxnId="{D3756960-F3BE-4CB3-9F37-520CF7F7664F}">
      <dgm:prSet/>
      <dgm:spPr/>
      <dgm:t>
        <a:bodyPr/>
        <a:lstStyle/>
        <a:p>
          <a:endParaRPr lang="en-US"/>
        </a:p>
      </dgm:t>
    </dgm:pt>
    <dgm:pt modelId="{656F5203-F8B8-4AB3-9881-9AD13BB94146}" type="sibTrans" cxnId="{D3756960-F3BE-4CB3-9F37-520CF7F7664F}">
      <dgm:prSet/>
      <dgm:spPr/>
      <dgm:t>
        <a:bodyPr/>
        <a:lstStyle/>
        <a:p>
          <a:endParaRPr lang="en-US"/>
        </a:p>
      </dgm:t>
    </dgm:pt>
    <dgm:pt modelId="{085CBB55-D2AB-4107-B0CD-B19521262D83}">
      <dgm:prSet/>
      <dgm:spPr/>
      <dgm:t>
        <a:bodyPr/>
        <a:lstStyle/>
        <a:p>
          <a:r>
            <a:rPr lang="en-US" b="0" dirty="0"/>
            <a:t>Expectations on documentation in ERF (i.e., may need more than the syllabus)</a:t>
          </a:r>
          <a:endParaRPr lang="en-US" dirty="0"/>
        </a:p>
      </dgm:t>
    </dgm:pt>
    <dgm:pt modelId="{A7505925-3072-4E8A-8FCA-6F6737BCF59D}" type="parTrans" cxnId="{85CFB8A9-D977-4C3B-AF69-0F43860CDF86}">
      <dgm:prSet/>
      <dgm:spPr/>
      <dgm:t>
        <a:bodyPr/>
        <a:lstStyle/>
        <a:p>
          <a:endParaRPr lang="en-US"/>
        </a:p>
      </dgm:t>
    </dgm:pt>
    <dgm:pt modelId="{29D9ABED-9533-41D5-88E9-BBFD491A5C55}" type="sibTrans" cxnId="{85CFB8A9-D977-4C3B-AF69-0F43860CDF86}">
      <dgm:prSet/>
      <dgm:spPr/>
      <dgm:t>
        <a:bodyPr/>
        <a:lstStyle/>
        <a:p>
          <a:endParaRPr lang="en-US"/>
        </a:p>
      </dgm:t>
    </dgm:pt>
    <dgm:pt modelId="{EE6BD0FD-FD95-4712-A0AD-6BAF5242ACFA}" type="pres">
      <dgm:prSet presAssocID="{50FFD4B0-60FB-4205-9FA3-50D76B4170DF}" presName="root" presStyleCnt="0">
        <dgm:presLayoutVars>
          <dgm:dir/>
          <dgm:resizeHandles val="exact"/>
        </dgm:presLayoutVars>
      </dgm:prSet>
      <dgm:spPr/>
    </dgm:pt>
    <dgm:pt modelId="{EF9F56F9-B0F7-4415-BE06-78817D92D071}" type="pres">
      <dgm:prSet presAssocID="{E32E5FA6-506B-48B6-9C44-F1737236937B}" presName="compNode" presStyleCnt="0"/>
      <dgm:spPr/>
    </dgm:pt>
    <dgm:pt modelId="{7BF2B522-6D89-4496-B7F3-8EC2145C0D9D}" type="pres">
      <dgm:prSet presAssocID="{E32E5FA6-506B-48B6-9C44-F1737236937B}" presName="bgRect" presStyleLbl="bgShp" presStyleIdx="0" presStyleCnt="3"/>
      <dgm:spPr/>
    </dgm:pt>
    <dgm:pt modelId="{EFB8A2F4-D9B3-419A-A44C-C50DE8233324}" type="pres">
      <dgm:prSet presAssocID="{E32E5FA6-506B-48B6-9C44-F173723693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1DB79C0-5F6E-4CE3-9248-B3C87CB8499E}" type="pres">
      <dgm:prSet presAssocID="{E32E5FA6-506B-48B6-9C44-F1737236937B}" presName="spaceRect" presStyleCnt="0"/>
      <dgm:spPr/>
    </dgm:pt>
    <dgm:pt modelId="{37386402-266D-475C-9165-B8A6586962D5}" type="pres">
      <dgm:prSet presAssocID="{E32E5FA6-506B-48B6-9C44-F1737236937B}" presName="parTx" presStyleLbl="revTx" presStyleIdx="0" presStyleCnt="3">
        <dgm:presLayoutVars>
          <dgm:chMax val="0"/>
          <dgm:chPref val="0"/>
        </dgm:presLayoutVars>
      </dgm:prSet>
      <dgm:spPr/>
    </dgm:pt>
    <dgm:pt modelId="{3C03516D-5613-4210-ACC0-4FA14420B2DC}" type="pres">
      <dgm:prSet presAssocID="{1E3825E0-302E-4AE7-9E97-25A071E11836}" presName="sibTrans" presStyleCnt="0"/>
      <dgm:spPr/>
    </dgm:pt>
    <dgm:pt modelId="{A4B83256-EB48-4FC5-8135-B7FC00495A5C}" type="pres">
      <dgm:prSet presAssocID="{F8FBDB97-864A-4986-8CE4-06519A26AF05}" presName="compNode" presStyleCnt="0"/>
      <dgm:spPr/>
    </dgm:pt>
    <dgm:pt modelId="{B0A777ED-26C8-4FCF-BE5C-9D6A4718CEB5}" type="pres">
      <dgm:prSet presAssocID="{F8FBDB97-864A-4986-8CE4-06519A26AF05}" presName="bgRect" presStyleLbl="bgShp" presStyleIdx="1" presStyleCnt="3"/>
      <dgm:spPr/>
    </dgm:pt>
    <dgm:pt modelId="{E460F477-9E19-45D7-BA95-C33224B605A1}" type="pres">
      <dgm:prSet presAssocID="{F8FBDB97-864A-4986-8CE4-06519A26AF0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ficial Intelligence with solid fill"/>
        </a:ext>
      </dgm:extLst>
    </dgm:pt>
    <dgm:pt modelId="{DCAEC54C-FDF1-4F27-8A1E-59F0EC6EEDFA}" type="pres">
      <dgm:prSet presAssocID="{F8FBDB97-864A-4986-8CE4-06519A26AF05}" presName="spaceRect" presStyleCnt="0"/>
      <dgm:spPr/>
    </dgm:pt>
    <dgm:pt modelId="{92AD2370-CE6D-467E-A359-2455A9FB362F}" type="pres">
      <dgm:prSet presAssocID="{F8FBDB97-864A-4986-8CE4-06519A26AF05}" presName="parTx" presStyleLbl="revTx" presStyleIdx="1" presStyleCnt="3">
        <dgm:presLayoutVars>
          <dgm:chMax val="0"/>
          <dgm:chPref val="0"/>
        </dgm:presLayoutVars>
      </dgm:prSet>
      <dgm:spPr/>
    </dgm:pt>
    <dgm:pt modelId="{2F55788D-CD0A-4748-9E2E-4034BCEA4398}" type="pres">
      <dgm:prSet presAssocID="{656F5203-F8B8-4AB3-9881-9AD13BB94146}" presName="sibTrans" presStyleCnt="0"/>
      <dgm:spPr/>
    </dgm:pt>
    <dgm:pt modelId="{F8D0C9ED-F839-4878-8876-7FBA400FFAED}" type="pres">
      <dgm:prSet presAssocID="{085CBB55-D2AB-4107-B0CD-B19521262D83}" presName="compNode" presStyleCnt="0"/>
      <dgm:spPr/>
    </dgm:pt>
    <dgm:pt modelId="{5F19B59D-FE6B-442D-AA82-ABBF1012D349}" type="pres">
      <dgm:prSet presAssocID="{085CBB55-D2AB-4107-B0CD-B19521262D83}" presName="bgRect" presStyleLbl="bgShp" presStyleIdx="2" presStyleCnt="3"/>
      <dgm:spPr/>
    </dgm:pt>
    <dgm:pt modelId="{2CCEDA4B-C094-4E0B-9AE6-6B9AD54E30EE}" type="pres">
      <dgm:prSet presAssocID="{085CBB55-D2AB-4107-B0CD-B19521262D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ress Book with solid fill"/>
        </a:ext>
      </dgm:extLst>
    </dgm:pt>
    <dgm:pt modelId="{D26F7E77-5E71-4DFC-9B91-FEDE4040D870}" type="pres">
      <dgm:prSet presAssocID="{085CBB55-D2AB-4107-B0CD-B19521262D83}" presName="spaceRect" presStyleCnt="0"/>
      <dgm:spPr/>
    </dgm:pt>
    <dgm:pt modelId="{FD1FE7D8-9C75-4FD9-A342-BB533E1D7AAE}" type="pres">
      <dgm:prSet presAssocID="{085CBB55-D2AB-4107-B0CD-B19521262D8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D8FB403-81F7-42CD-8A0F-9CA330255FC9}" type="presOf" srcId="{085CBB55-D2AB-4107-B0CD-B19521262D83}" destId="{FD1FE7D8-9C75-4FD9-A342-BB533E1D7AAE}" srcOrd="0" destOrd="0" presId="urn:microsoft.com/office/officeart/2018/2/layout/IconVerticalSolidList"/>
    <dgm:cxn modelId="{77FC9709-755B-4EFC-91B6-65997DE21E70}" type="presOf" srcId="{50FFD4B0-60FB-4205-9FA3-50D76B4170DF}" destId="{EE6BD0FD-FD95-4712-A0AD-6BAF5242ACFA}" srcOrd="0" destOrd="0" presId="urn:microsoft.com/office/officeart/2018/2/layout/IconVerticalSolidList"/>
    <dgm:cxn modelId="{D3756960-F3BE-4CB3-9F37-520CF7F7664F}" srcId="{50FFD4B0-60FB-4205-9FA3-50D76B4170DF}" destId="{F8FBDB97-864A-4986-8CE4-06519A26AF05}" srcOrd="1" destOrd="0" parTransId="{609EB344-8BB7-4C65-AB03-19F8A42F86EC}" sibTransId="{656F5203-F8B8-4AB3-9881-9AD13BB94146}"/>
    <dgm:cxn modelId="{8D0F399A-CB5C-4339-8324-F14B67EAC16B}" srcId="{50FFD4B0-60FB-4205-9FA3-50D76B4170DF}" destId="{E32E5FA6-506B-48B6-9C44-F1737236937B}" srcOrd="0" destOrd="0" parTransId="{D99DCDA7-0CFB-4C3A-AA6C-A3AF35DF10E0}" sibTransId="{1E3825E0-302E-4AE7-9E97-25A071E11836}"/>
    <dgm:cxn modelId="{85CFB8A9-D977-4C3B-AF69-0F43860CDF86}" srcId="{50FFD4B0-60FB-4205-9FA3-50D76B4170DF}" destId="{085CBB55-D2AB-4107-B0CD-B19521262D83}" srcOrd="2" destOrd="0" parTransId="{A7505925-3072-4E8A-8FCA-6F6737BCF59D}" sibTransId="{29D9ABED-9533-41D5-88E9-BBFD491A5C55}"/>
    <dgm:cxn modelId="{DB44C7C0-9B6E-4B14-8A49-BBF4C84EEDEF}" type="presOf" srcId="{F8FBDB97-864A-4986-8CE4-06519A26AF05}" destId="{92AD2370-CE6D-467E-A359-2455A9FB362F}" srcOrd="0" destOrd="0" presId="urn:microsoft.com/office/officeart/2018/2/layout/IconVerticalSolidList"/>
    <dgm:cxn modelId="{605024E5-A30D-4312-8C61-1C466A4901EE}" type="presOf" srcId="{E32E5FA6-506B-48B6-9C44-F1737236937B}" destId="{37386402-266D-475C-9165-B8A6586962D5}" srcOrd="0" destOrd="0" presId="urn:microsoft.com/office/officeart/2018/2/layout/IconVerticalSolidList"/>
    <dgm:cxn modelId="{79E22D99-9522-4AEE-AF36-50F20D767E9D}" type="presParOf" srcId="{EE6BD0FD-FD95-4712-A0AD-6BAF5242ACFA}" destId="{EF9F56F9-B0F7-4415-BE06-78817D92D071}" srcOrd="0" destOrd="0" presId="urn:microsoft.com/office/officeart/2018/2/layout/IconVerticalSolidList"/>
    <dgm:cxn modelId="{49D8C369-0A8C-4727-8542-A80278A425B2}" type="presParOf" srcId="{EF9F56F9-B0F7-4415-BE06-78817D92D071}" destId="{7BF2B522-6D89-4496-B7F3-8EC2145C0D9D}" srcOrd="0" destOrd="0" presId="urn:microsoft.com/office/officeart/2018/2/layout/IconVerticalSolidList"/>
    <dgm:cxn modelId="{AA18D899-4F5A-4571-B11F-5E514289527D}" type="presParOf" srcId="{EF9F56F9-B0F7-4415-BE06-78817D92D071}" destId="{EFB8A2F4-D9B3-419A-A44C-C50DE8233324}" srcOrd="1" destOrd="0" presId="urn:microsoft.com/office/officeart/2018/2/layout/IconVerticalSolidList"/>
    <dgm:cxn modelId="{36C3420E-243A-45A0-B6DE-DABB2A631066}" type="presParOf" srcId="{EF9F56F9-B0F7-4415-BE06-78817D92D071}" destId="{21DB79C0-5F6E-4CE3-9248-B3C87CB8499E}" srcOrd="2" destOrd="0" presId="urn:microsoft.com/office/officeart/2018/2/layout/IconVerticalSolidList"/>
    <dgm:cxn modelId="{FC30AD24-7C50-45B5-B00A-9CB0ECA93356}" type="presParOf" srcId="{EF9F56F9-B0F7-4415-BE06-78817D92D071}" destId="{37386402-266D-475C-9165-B8A6586962D5}" srcOrd="3" destOrd="0" presId="urn:microsoft.com/office/officeart/2018/2/layout/IconVerticalSolidList"/>
    <dgm:cxn modelId="{FAFB21CA-5BBD-4563-92F0-012DE7EA9F15}" type="presParOf" srcId="{EE6BD0FD-FD95-4712-A0AD-6BAF5242ACFA}" destId="{3C03516D-5613-4210-ACC0-4FA14420B2DC}" srcOrd="1" destOrd="0" presId="urn:microsoft.com/office/officeart/2018/2/layout/IconVerticalSolidList"/>
    <dgm:cxn modelId="{2AB1B6F7-610D-4AA6-BA80-6E6B0497F66F}" type="presParOf" srcId="{EE6BD0FD-FD95-4712-A0AD-6BAF5242ACFA}" destId="{A4B83256-EB48-4FC5-8135-B7FC00495A5C}" srcOrd="2" destOrd="0" presId="urn:microsoft.com/office/officeart/2018/2/layout/IconVerticalSolidList"/>
    <dgm:cxn modelId="{D16A317B-EDDB-4F5B-9EF6-C34C749E0F1A}" type="presParOf" srcId="{A4B83256-EB48-4FC5-8135-B7FC00495A5C}" destId="{B0A777ED-26C8-4FCF-BE5C-9D6A4718CEB5}" srcOrd="0" destOrd="0" presId="urn:microsoft.com/office/officeart/2018/2/layout/IconVerticalSolidList"/>
    <dgm:cxn modelId="{6F0AF8F4-C8F4-4059-8B93-54675BDAD263}" type="presParOf" srcId="{A4B83256-EB48-4FC5-8135-B7FC00495A5C}" destId="{E460F477-9E19-45D7-BA95-C33224B605A1}" srcOrd="1" destOrd="0" presId="urn:microsoft.com/office/officeart/2018/2/layout/IconVerticalSolidList"/>
    <dgm:cxn modelId="{EE5EDB44-7996-4950-97D6-C81A5688CCCF}" type="presParOf" srcId="{A4B83256-EB48-4FC5-8135-B7FC00495A5C}" destId="{DCAEC54C-FDF1-4F27-8A1E-59F0EC6EEDFA}" srcOrd="2" destOrd="0" presId="urn:microsoft.com/office/officeart/2018/2/layout/IconVerticalSolidList"/>
    <dgm:cxn modelId="{CEAF1059-FC71-45B8-AD56-44F0E66AB1FF}" type="presParOf" srcId="{A4B83256-EB48-4FC5-8135-B7FC00495A5C}" destId="{92AD2370-CE6D-467E-A359-2455A9FB362F}" srcOrd="3" destOrd="0" presId="urn:microsoft.com/office/officeart/2018/2/layout/IconVerticalSolidList"/>
    <dgm:cxn modelId="{EC28B744-0359-4549-8EAB-3C0C67FE4D91}" type="presParOf" srcId="{EE6BD0FD-FD95-4712-A0AD-6BAF5242ACFA}" destId="{2F55788D-CD0A-4748-9E2E-4034BCEA4398}" srcOrd="3" destOrd="0" presId="urn:microsoft.com/office/officeart/2018/2/layout/IconVerticalSolidList"/>
    <dgm:cxn modelId="{AD67C256-0C5E-45EF-BAF4-F8FF0C7A491E}" type="presParOf" srcId="{EE6BD0FD-FD95-4712-A0AD-6BAF5242ACFA}" destId="{F8D0C9ED-F839-4878-8876-7FBA400FFAED}" srcOrd="4" destOrd="0" presId="urn:microsoft.com/office/officeart/2018/2/layout/IconVerticalSolidList"/>
    <dgm:cxn modelId="{FC47BAC9-11E8-489A-A5D0-ADFD1BC9D356}" type="presParOf" srcId="{F8D0C9ED-F839-4878-8876-7FBA400FFAED}" destId="{5F19B59D-FE6B-442D-AA82-ABBF1012D349}" srcOrd="0" destOrd="0" presId="urn:microsoft.com/office/officeart/2018/2/layout/IconVerticalSolidList"/>
    <dgm:cxn modelId="{FCE97B5A-1710-46E9-9865-92C87FEA1030}" type="presParOf" srcId="{F8D0C9ED-F839-4878-8876-7FBA400FFAED}" destId="{2CCEDA4B-C094-4E0B-9AE6-6B9AD54E30EE}" srcOrd="1" destOrd="0" presId="urn:microsoft.com/office/officeart/2018/2/layout/IconVerticalSolidList"/>
    <dgm:cxn modelId="{33ACFECE-810C-4F8C-B447-F9FFE3CF545A}" type="presParOf" srcId="{F8D0C9ED-F839-4878-8876-7FBA400FFAED}" destId="{D26F7E77-5E71-4DFC-9B91-FEDE4040D870}" srcOrd="2" destOrd="0" presId="urn:microsoft.com/office/officeart/2018/2/layout/IconVerticalSolidList"/>
    <dgm:cxn modelId="{4C127AC8-B154-428C-9538-6CFD63333BEC}" type="presParOf" srcId="{F8D0C9ED-F839-4878-8876-7FBA400FFAED}" destId="{FD1FE7D8-9C75-4FD9-A342-BB533E1D7A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6AE8CF-C917-457D-AEF8-2E19475A3DFA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6D54CA-DB9C-47FE-AC3E-A0FEA165AA55}">
      <dgm:prSet/>
      <dgm:spPr/>
      <dgm:t>
        <a:bodyPr/>
        <a:lstStyle/>
        <a:p>
          <a:r>
            <a:rPr lang="en-US" b="0"/>
            <a:t>Help understand proposed revisions</a:t>
          </a:r>
          <a:endParaRPr lang="en-US"/>
        </a:p>
      </dgm:t>
    </dgm:pt>
    <dgm:pt modelId="{CF8ED590-43DD-4850-9747-4F1DDBD32B6D}" type="parTrans" cxnId="{4EDE6291-C5FE-490F-9582-BDA3238402D4}">
      <dgm:prSet/>
      <dgm:spPr/>
      <dgm:t>
        <a:bodyPr/>
        <a:lstStyle/>
        <a:p>
          <a:endParaRPr lang="en-US"/>
        </a:p>
      </dgm:t>
    </dgm:pt>
    <dgm:pt modelId="{1094FE21-B63E-4D45-933D-6A3234724317}" type="sibTrans" cxnId="{4EDE6291-C5FE-490F-9582-BDA3238402D4}">
      <dgm:prSet/>
      <dgm:spPr/>
      <dgm:t>
        <a:bodyPr/>
        <a:lstStyle/>
        <a:p>
          <a:endParaRPr lang="en-US"/>
        </a:p>
      </dgm:t>
    </dgm:pt>
    <dgm:pt modelId="{C5BB758C-9365-408E-9AFA-2FC8900AC63A}">
      <dgm:prSet/>
      <dgm:spPr/>
      <dgm:t>
        <a:bodyPr/>
        <a:lstStyle/>
        <a:p>
          <a:r>
            <a:rPr lang="en-US" b="0"/>
            <a:t>Opportunity for clarifying questions</a:t>
          </a:r>
          <a:endParaRPr lang="en-US"/>
        </a:p>
      </dgm:t>
    </dgm:pt>
    <dgm:pt modelId="{C396E65F-1C83-43C1-999A-2D719C0A75A6}" type="parTrans" cxnId="{08A7DDE1-F436-44DD-B6E0-D648CF2259C6}">
      <dgm:prSet/>
      <dgm:spPr/>
      <dgm:t>
        <a:bodyPr/>
        <a:lstStyle/>
        <a:p>
          <a:endParaRPr lang="en-US"/>
        </a:p>
      </dgm:t>
    </dgm:pt>
    <dgm:pt modelId="{C6256E63-8AC4-4EE9-883E-CF4F51D51D6B}" type="sibTrans" cxnId="{08A7DDE1-F436-44DD-B6E0-D648CF2259C6}">
      <dgm:prSet/>
      <dgm:spPr/>
      <dgm:t>
        <a:bodyPr/>
        <a:lstStyle/>
        <a:p>
          <a:endParaRPr lang="en-US"/>
        </a:p>
      </dgm:t>
    </dgm:pt>
    <dgm:pt modelId="{3536EEBA-22B0-4B7E-8626-53CB8559F0D5}">
      <dgm:prSet/>
      <dgm:spPr/>
      <dgm:t>
        <a:bodyPr/>
        <a:lstStyle/>
        <a:p>
          <a:r>
            <a:rPr lang="en-US" b="0"/>
            <a:t>Help solicit more useful comments</a:t>
          </a:r>
          <a:endParaRPr lang="en-US"/>
        </a:p>
      </dgm:t>
    </dgm:pt>
    <dgm:pt modelId="{725B3A2C-97A5-4263-884A-5F2D5C697E12}" type="parTrans" cxnId="{5E90E040-1534-4292-9405-ED05DAD720BA}">
      <dgm:prSet/>
      <dgm:spPr/>
      <dgm:t>
        <a:bodyPr/>
        <a:lstStyle/>
        <a:p>
          <a:endParaRPr lang="en-US"/>
        </a:p>
      </dgm:t>
    </dgm:pt>
    <dgm:pt modelId="{3BE59F77-22CB-49A2-B2C4-EC48D1E013D9}" type="sibTrans" cxnId="{5E90E040-1534-4292-9405-ED05DAD720BA}">
      <dgm:prSet/>
      <dgm:spPr/>
      <dgm:t>
        <a:bodyPr/>
        <a:lstStyle/>
        <a:p>
          <a:endParaRPr lang="en-US"/>
        </a:p>
      </dgm:t>
    </dgm:pt>
    <dgm:pt modelId="{AFB2D3FD-94F5-44F9-AEBB-1C6569A5A6C2}">
      <dgm:prSet/>
      <dgm:spPr/>
      <dgm:t>
        <a:bodyPr/>
        <a:lstStyle/>
        <a:p>
          <a:r>
            <a:rPr lang="en-US" b="0" dirty="0"/>
            <a:t>Not a substitute for written comments</a:t>
          </a:r>
          <a:endParaRPr lang="en-US" dirty="0"/>
        </a:p>
      </dgm:t>
    </dgm:pt>
    <dgm:pt modelId="{C80F02BC-F48F-4B6E-83E0-6FEB2D94627A}" type="parTrans" cxnId="{1246D736-F1E5-4E99-8ECC-66B521AC3050}">
      <dgm:prSet/>
      <dgm:spPr/>
      <dgm:t>
        <a:bodyPr/>
        <a:lstStyle/>
        <a:p>
          <a:endParaRPr lang="en-US"/>
        </a:p>
      </dgm:t>
    </dgm:pt>
    <dgm:pt modelId="{33832845-3197-4510-BB31-4466D6CE37FD}" type="sibTrans" cxnId="{1246D736-F1E5-4E99-8ECC-66B521AC3050}">
      <dgm:prSet/>
      <dgm:spPr/>
      <dgm:t>
        <a:bodyPr/>
        <a:lstStyle/>
        <a:p>
          <a:endParaRPr lang="en-US"/>
        </a:p>
      </dgm:t>
    </dgm:pt>
    <dgm:pt modelId="{E0551694-7E9F-4484-A651-1DAF2D6E774E}" type="pres">
      <dgm:prSet presAssocID="{5B6AE8CF-C917-457D-AEF8-2E19475A3DFA}" presName="linear" presStyleCnt="0">
        <dgm:presLayoutVars>
          <dgm:animLvl val="lvl"/>
          <dgm:resizeHandles val="exact"/>
        </dgm:presLayoutVars>
      </dgm:prSet>
      <dgm:spPr/>
    </dgm:pt>
    <dgm:pt modelId="{714A7BF6-2B60-45D7-96D6-65D756A8D9D2}" type="pres">
      <dgm:prSet presAssocID="{306D54CA-DB9C-47FE-AC3E-A0FEA165AA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B0E50CE-5541-4399-A75D-3186039C8066}" type="pres">
      <dgm:prSet presAssocID="{1094FE21-B63E-4D45-933D-6A3234724317}" presName="spacer" presStyleCnt="0"/>
      <dgm:spPr/>
    </dgm:pt>
    <dgm:pt modelId="{F02A07FF-6951-408E-95C4-2CB45D622FFC}" type="pres">
      <dgm:prSet presAssocID="{C5BB758C-9365-408E-9AFA-2FC8900AC6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5132FC-1F6D-4984-A94B-D1F9F1BF7A86}" type="pres">
      <dgm:prSet presAssocID="{C6256E63-8AC4-4EE9-883E-CF4F51D51D6B}" presName="spacer" presStyleCnt="0"/>
      <dgm:spPr/>
    </dgm:pt>
    <dgm:pt modelId="{18127A54-ED9C-4260-B267-851F75DF2616}" type="pres">
      <dgm:prSet presAssocID="{3536EEBA-22B0-4B7E-8626-53CB8559F0D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ED288F-15EC-4CFC-A3EA-0A6CEFDEF8A3}" type="pres">
      <dgm:prSet presAssocID="{3BE59F77-22CB-49A2-B2C4-EC48D1E013D9}" presName="spacer" presStyleCnt="0"/>
      <dgm:spPr/>
    </dgm:pt>
    <dgm:pt modelId="{AE1F517E-343E-4897-B595-31EE4F0D1308}" type="pres">
      <dgm:prSet presAssocID="{AFB2D3FD-94F5-44F9-AEBB-1C6569A5A6C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74FB17-3042-4D3A-8430-092CC83B5D39}" type="presOf" srcId="{306D54CA-DB9C-47FE-AC3E-A0FEA165AA55}" destId="{714A7BF6-2B60-45D7-96D6-65D756A8D9D2}" srcOrd="0" destOrd="0" presId="urn:microsoft.com/office/officeart/2005/8/layout/vList2"/>
    <dgm:cxn modelId="{1246D736-F1E5-4E99-8ECC-66B521AC3050}" srcId="{5B6AE8CF-C917-457D-AEF8-2E19475A3DFA}" destId="{AFB2D3FD-94F5-44F9-AEBB-1C6569A5A6C2}" srcOrd="3" destOrd="0" parTransId="{C80F02BC-F48F-4B6E-83E0-6FEB2D94627A}" sibTransId="{33832845-3197-4510-BB31-4466D6CE37FD}"/>
    <dgm:cxn modelId="{5E90E040-1534-4292-9405-ED05DAD720BA}" srcId="{5B6AE8CF-C917-457D-AEF8-2E19475A3DFA}" destId="{3536EEBA-22B0-4B7E-8626-53CB8559F0D5}" srcOrd="2" destOrd="0" parTransId="{725B3A2C-97A5-4263-884A-5F2D5C697E12}" sibTransId="{3BE59F77-22CB-49A2-B2C4-EC48D1E013D9}"/>
    <dgm:cxn modelId="{D8D36C6F-8B4C-4CF9-9BA3-0C8611218A9C}" type="presOf" srcId="{AFB2D3FD-94F5-44F9-AEBB-1C6569A5A6C2}" destId="{AE1F517E-343E-4897-B595-31EE4F0D1308}" srcOrd="0" destOrd="0" presId="urn:microsoft.com/office/officeart/2005/8/layout/vList2"/>
    <dgm:cxn modelId="{4EDE6291-C5FE-490F-9582-BDA3238402D4}" srcId="{5B6AE8CF-C917-457D-AEF8-2E19475A3DFA}" destId="{306D54CA-DB9C-47FE-AC3E-A0FEA165AA55}" srcOrd="0" destOrd="0" parTransId="{CF8ED590-43DD-4850-9747-4F1DDBD32B6D}" sibTransId="{1094FE21-B63E-4D45-933D-6A3234724317}"/>
    <dgm:cxn modelId="{8CE651BE-27BF-4C78-9BDF-D8DA2E6F4B87}" type="presOf" srcId="{3536EEBA-22B0-4B7E-8626-53CB8559F0D5}" destId="{18127A54-ED9C-4260-B267-851F75DF2616}" srcOrd="0" destOrd="0" presId="urn:microsoft.com/office/officeart/2005/8/layout/vList2"/>
    <dgm:cxn modelId="{A7C5BBC8-B482-48F0-A16C-D7A8F3184704}" type="presOf" srcId="{5B6AE8CF-C917-457D-AEF8-2E19475A3DFA}" destId="{E0551694-7E9F-4484-A651-1DAF2D6E774E}" srcOrd="0" destOrd="0" presId="urn:microsoft.com/office/officeart/2005/8/layout/vList2"/>
    <dgm:cxn modelId="{C02E2CD5-BA89-4473-987B-268C4E437D13}" type="presOf" srcId="{C5BB758C-9365-408E-9AFA-2FC8900AC63A}" destId="{F02A07FF-6951-408E-95C4-2CB45D622FFC}" srcOrd="0" destOrd="0" presId="urn:microsoft.com/office/officeart/2005/8/layout/vList2"/>
    <dgm:cxn modelId="{08A7DDE1-F436-44DD-B6E0-D648CF2259C6}" srcId="{5B6AE8CF-C917-457D-AEF8-2E19475A3DFA}" destId="{C5BB758C-9365-408E-9AFA-2FC8900AC63A}" srcOrd="1" destOrd="0" parTransId="{C396E65F-1C83-43C1-999A-2D719C0A75A6}" sibTransId="{C6256E63-8AC4-4EE9-883E-CF4F51D51D6B}"/>
    <dgm:cxn modelId="{40045913-4061-4F55-95D0-08E9372ED900}" type="presParOf" srcId="{E0551694-7E9F-4484-A651-1DAF2D6E774E}" destId="{714A7BF6-2B60-45D7-96D6-65D756A8D9D2}" srcOrd="0" destOrd="0" presId="urn:microsoft.com/office/officeart/2005/8/layout/vList2"/>
    <dgm:cxn modelId="{6324CF5D-E9A7-4344-A464-5C9E90FFE46A}" type="presParOf" srcId="{E0551694-7E9F-4484-A651-1DAF2D6E774E}" destId="{0B0E50CE-5541-4399-A75D-3186039C8066}" srcOrd="1" destOrd="0" presId="urn:microsoft.com/office/officeart/2005/8/layout/vList2"/>
    <dgm:cxn modelId="{23D7D9D7-0FDB-4A7F-A5E2-D9B9D9058ACA}" type="presParOf" srcId="{E0551694-7E9F-4484-A651-1DAF2D6E774E}" destId="{F02A07FF-6951-408E-95C4-2CB45D622FFC}" srcOrd="2" destOrd="0" presId="urn:microsoft.com/office/officeart/2005/8/layout/vList2"/>
    <dgm:cxn modelId="{BBB1BF00-BEFE-448E-A988-5317323E0ECC}" type="presParOf" srcId="{E0551694-7E9F-4484-A651-1DAF2D6E774E}" destId="{105132FC-1F6D-4984-A94B-D1F9F1BF7A86}" srcOrd="3" destOrd="0" presId="urn:microsoft.com/office/officeart/2005/8/layout/vList2"/>
    <dgm:cxn modelId="{46ACD761-A321-4DA9-A365-085021AABE7C}" type="presParOf" srcId="{E0551694-7E9F-4484-A651-1DAF2D6E774E}" destId="{18127A54-ED9C-4260-B267-851F75DF2616}" srcOrd="4" destOrd="0" presId="urn:microsoft.com/office/officeart/2005/8/layout/vList2"/>
    <dgm:cxn modelId="{DD3D9573-28D8-4D67-BA09-CE1D51DCF9AE}" type="presParOf" srcId="{E0551694-7E9F-4484-A651-1DAF2D6E774E}" destId="{52ED288F-15EC-4CFC-A3EA-0A6CEFDEF8A3}" srcOrd="5" destOrd="0" presId="urn:microsoft.com/office/officeart/2005/8/layout/vList2"/>
    <dgm:cxn modelId="{D393D033-A0B6-4C48-AD06-60D6AD7E4C29}" type="presParOf" srcId="{E0551694-7E9F-4484-A651-1DAF2D6E774E}" destId="{AE1F517E-343E-4897-B595-31EE4F0D13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C361E-7601-402F-9F5E-F9CE2D455DE4}">
      <dsp:nvSpPr>
        <dsp:cNvPr id="0" name=""/>
        <dsp:cNvSpPr/>
      </dsp:nvSpPr>
      <dsp:spPr>
        <a:xfrm>
          <a:off x="0" y="1037664"/>
          <a:ext cx="2164556" cy="1374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F3D446-EEAC-416D-BD7B-4B3F9D29BF47}">
      <dsp:nvSpPr>
        <dsp:cNvPr id="0" name=""/>
        <dsp:cNvSpPr/>
      </dsp:nvSpPr>
      <dsp:spPr>
        <a:xfrm>
          <a:off x="240506" y="1266145"/>
          <a:ext cx="2164556" cy="137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 soon as practical</a:t>
          </a:r>
        </a:p>
      </dsp:txBody>
      <dsp:txXfrm>
        <a:off x="280764" y="1306403"/>
        <a:ext cx="2084040" cy="1293977"/>
      </dsp:txXfrm>
    </dsp:sp>
    <dsp:sp modelId="{0FAD58E7-A87B-4E82-BCCB-2207104E35BB}">
      <dsp:nvSpPr>
        <dsp:cNvPr id="0" name=""/>
        <dsp:cNvSpPr/>
      </dsp:nvSpPr>
      <dsp:spPr>
        <a:xfrm>
          <a:off x="2645569" y="1037664"/>
          <a:ext cx="2164556" cy="1374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CC52B4-385F-4B28-9923-8BE8F8A60D7E}">
      <dsp:nvSpPr>
        <dsp:cNvPr id="0" name=""/>
        <dsp:cNvSpPr/>
      </dsp:nvSpPr>
      <dsp:spPr>
        <a:xfrm>
          <a:off x="2886075" y="1266145"/>
          <a:ext cx="2164556" cy="137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Units with confirmed SV can keep working with current criteria</a:t>
          </a:r>
        </a:p>
      </dsp:txBody>
      <dsp:txXfrm>
        <a:off x="2926333" y="1306403"/>
        <a:ext cx="2084040" cy="1293977"/>
      </dsp:txXfrm>
    </dsp:sp>
    <dsp:sp modelId="{42247451-3E65-49EE-9436-B538C8D7683D}">
      <dsp:nvSpPr>
        <dsp:cNvPr id="0" name=""/>
        <dsp:cNvSpPr/>
      </dsp:nvSpPr>
      <dsp:spPr>
        <a:xfrm>
          <a:off x="5291138" y="1037664"/>
          <a:ext cx="2164556" cy="1374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F9A127-157E-4931-A69F-BC7E0598AB2D}">
      <dsp:nvSpPr>
        <dsp:cNvPr id="0" name=""/>
        <dsp:cNvSpPr/>
      </dsp:nvSpPr>
      <dsp:spPr>
        <a:xfrm>
          <a:off x="5531644" y="1266145"/>
          <a:ext cx="2164556" cy="1374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 extra reporting</a:t>
          </a:r>
        </a:p>
      </dsp:txBody>
      <dsp:txXfrm>
        <a:off x="5571902" y="1306403"/>
        <a:ext cx="2084040" cy="1293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A7BF6-2B60-45D7-96D6-65D756A8D9D2}">
      <dsp:nvSpPr>
        <dsp:cNvPr id="0" name=""/>
        <dsp:cNvSpPr/>
      </dsp:nvSpPr>
      <dsp:spPr>
        <a:xfrm>
          <a:off x="0" y="71445"/>
          <a:ext cx="5259278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Help understand proposed revisions</a:t>
          </a:r>
          <a:endParaRPr lang="en-US" sz="2800" kern="1200"/>
        </a:p>
      </dsp:txBody>
      <dsp:txXfrm>
        <a:off x="52774" y="124219"/>
        <a:ext cx="5153730" cy="975532"/>
      </dsp:txXfrm>
    </dsp:sp>
    <dsp:sp modelId="{F02A07FF-6951-408E-95C4-2CB45D622FFC}">
      <dsp:nvSpPr>
        <dsp:cNvPr id="0" name=""/>
        <dsp:cNvSpPr/>
      </dsp:nvSpPr>
      <dsp:spPr>
        <a:xfrm>
          <a:off x="0" y="1233165"/>
          <a:ext cx="5259278" cy="1081080"/>
        </a:xfrm>
        <a:prstGeom prst="roundRect">
          <a:avLst/>
        </a:prstGeom>
        <a:solidFill>
          <a:schemeClr val="accent2">
            <a:hueOff val="-6890541"/>
            <a:satOff val="-977"/>
            <a:lumOff val="1130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Opportunity for clarifying questions</a:t>
          </a:r>
          <a:endParaRPr lang="en-US" sz="2800" kern="1200"/>
        </a:p>
      </dsp:txBody>
      <dsp:txXfrm>
        <a:off x="52774" y="1285939"/>
        <a:ext cx="5153730" cy="975532"/>
      </dsp:txXfrm>
    </dsp:sp>
    <dsp:sp modelId="{18127A54-ED9C-4260-B267-851F75DF2616}">
      <dsp:nvSpPr>
        <dsp:cNvPr id="0" name=""/>
        <dsp:cNvSpPr/>
      </dsp:nvSpPr>
      <dsp:spPr>
        <a:xfrm>
          <a:off x="0" y="2394885"/>
          <a:ext cx="5259278" cy="1081080"/>
        </a:xfrm>
        <a:prstGeom prst="roundRect">
          <a:avLst/>
        </a:prstGeom>
        <a:solidFill>
          <a:schemeClr val="accent2">
            <a:hueOff val="-13781082"/>
            <a:satOff val="-1955"/>
            <a:lumOff val="2261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Help solicit more useful comments</a:t>
          </a:r>
          <a:endParaRPr lang="en-US" sz="2800" kern="1200"/>
        </a:p>
      </dsp:txBody>
      <dsp:txXfrm>
        <a:off x="52774" y="2447659"/>
        <a:ext cx="5153730" cy="975532"/>
      </dsp:txXfrm>
    </dsp:sp>
    <dsp:sp modelId="{AE1F517E-343E-4897-B595-31EE4F0D1308}">
      <dsp:nvSpPr>
        <dsp:cNvPr id="0" name=""/>
        <dsp:cNvSpPr/>
      </dsp:nvSpPr>
      <dsp:spPr>
        <a:xfrm>
          <a:off x="0" y="3556605"/>
          <a:ext cx="5259278" cy="1081080"/>
        </a:xfrm>
        <a:prstGeom prst="roundRect">
          <a:avLst/>
        </a:prstGeom>
        <a:solidFill>
          <a:schemeClr val="accent2">
            <a:hueOff val="-20671622"/>
            <a:satOff val="-2932"/>
            <a:lumOff val="3392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Not a substitute for written comments</a:t>
          </a:r>
          <a:endParaRPr lang="en-US" sz="2800" kern="1200" dirty="0"/>
        </a:p>
      </dsp:txBody>
      <dsp:txXfrm>
        <a:off x="52774" y="3609379"/>
        <a:ext cx="5153730" cy="975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7512F-CB5F-4667-A45A-71844589DDB6}">
      <dsp:nvSpPr>
        <dsp:cNvPr id="0" name=""/>
        <dsp:cNvSpPr/>
      </dsp:nvSpPr>
      <dsp:spPr>
        <a:xfrm>
          <a:off x="0" y="52545"/>
          <a:ext cx="5259278" cy="11056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Requires direct engagement (in-person or online) between student &amp; individual(s) outside PH</a:t>
          </a:r>
          <a:endParaRPr lang="en-US" sz="2100" kern="1200" dirty="0"/>
        </a:p>
      </dsp:txBody>
      <dsp:txXfrm>
        <a:off x="53973" y="106518"/>
        <a:ext cx="5151332" cy="997703"/>
      </dsp:txXfrm>
    </dsp:sp>
    <dsp:sp modelId="{C4D2E7C6-9D81-4AD4-8F11-5B332C1F57FC}">
      <dsp:nvSpPr>
        <dsp:cNvPr id="0" name=""/>
        <dsp:cNvSpPr/>
      </dsp:nvSpPr>
      <dsp:spPr>
        <a:xfrm>
          <a:off x="0" y="1218675"/>
          <a:ext cx="5259278" cy="1105649"/>
        </a:xfrm>
        <a:prstGeom prst="roundRect">
          <a:avLst/>
        </a:prstGeom>
        <a:gradFill rotWithShape="0">
          <a:gsLst>
            <a:gs pos="0">
              <a:schemeClr val="accent2">
                <a:hueOff val="-6890541"/>
                <a:satOff val="-977"/>
                <a:lumOff val="11307"/>
                <a:alphaOff val="0"/>
                <a:tint val="98000"/>
                <a:lumMod val="110000"/>
              </a:schemeClr>
            </a:gs>
            <a:gs pos="84000">
              <a:schemeClr val="accent2">
                <a:hueOff val="-6890541"/>
                <a:satOff val="-977"/>
                <a:lumOff val="1130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Combine external sector/profession’s perspective with PH training to complete a task, solve a problem, etc.</a:t>
          </a:r>
          <a:endParaRPr lang="en-US" sz="2100" kern="1200" dirty="0"/>
        </a:p>
      </dsp:txBody>
      <dsp:txXfrm>
        <a:off x="53973" y="1272648"/>
        <a:ext cx="5151332" cy="997703"/>
      </dsp:txXfrm>
    </dsp:sp>
    <dsp:sp modelId="{60C52AB7-0693-41FC-BDEA-0FFBD8E31D75}">
      <dsp:nvSpPr>
        <dsp:cNvPr id="0" name=""/>
        <dsp:cNvSpPr/>
      </dsp:nvSpPr>
      <dsp:spPr>
        <a:xfrm>
          <a:off x="0" y="2384805"/>
          <a:ext cx="5259278" cy="1105649"/>
        </a:xfrm>
        <a:prstGeom prst="roundRect">
          <a:avLst/>
        </a:prstGeom>
        <a:gradFill rotWithShape="0">
          <a:gsLst>
            <a:gs pos="0">
              <a:schemeClr val="accent2">
                <a:hueOff val="-13781082"/>
                <a:satOff val="-1955"/>
                <a:lumOff val="22613"/>
                <a:alphaOff val="0"/>
                <a:tint val="98000"/>
                <a:lumMod val="110000"/>
              </a:schemeClr>
            </a:gs>
            <a:gs pos="84000">
              <a:schemeClr val="accent2">
                <a:hueOff val="-13781082"/>
                <a:satOff val="-1955"/>
                <a:lumOff val="22613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/>
            <a:t>Role-playing, where PH students pretend to assume the external sector/profession role, NOT sufficient</a:t>
          </a:r>
          <a:endParaRPr lang="en-US" sz="2100" kern="1200" dirty="0"/>
        </a:p>
      </dsp:txBody>
      <dsp:txXfrm>
        <a:off x="53973" y="2438778"/>
        <a:ext cx="5151332" cy="997703"/>
      </dsp:txXfrm>
    </dsp:sp>
    <dsp:sp modelId="{8CAB18FD-4EA5-459E-9475-8259983CC576}">
      <dsp:nvSpPr>
        <dsp:cNvPr id="0" name=""/>
        <dsp:cNvSpPr/>
      </dsp:nvSpPr>
      <dsp:spPr>
        <a:xfrm>
          <a:off x="0" y="3550935"/>
          <a:ext cx="5259278" cy="1105649"/>
        </a:xfrm>
        <a:prstGeom prst="roundRect">
          <a:avLst/>
        </a:prstGeom>
        <a:gradFill rotWithShape="0">
          <a:gsLst>
            <a:gs pos="0">
              <a:schemeClr val="accent2">
                <a:hueOff val="-20671622"/>
                <a:satOff val="-2932"/>
                <a:lumOff val="33920"/>
                <a:alphaOff val="0"/>
                <a:tint val="98000"/>
                <a:lumMod val="110000"/>
              </a:schemeClr>
            </a:gs>
            <a:gs pos="84000">
              <a:schemeClr val="accent2">
                <a:hueOff val="-20671622"/>
                <a:satOff val="-2932"/>
                <a:lumOff val="3392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/>
            <a:t>All activies currently deemed compliant will continue to be acceptable!</a:t>
          </a:r>
          <a:endParaRPr lang="en-US" sz="2100" kern="1200"/>
        </a:p>
      </dsp:txBody>
      <dsp:txXfrm>
        <a:off x="53973" y="3604908"/>
        <a:ext cx="5151332" cy="9977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24E36-5569-42A6-AA3F-A42C0B9312CE}">
      <dsp:nvSpPr>
        <dsp:cNvPr id="0" name=""/>
        <dsp:cNvSpPr/>
      </dsp:nvSpPr>
      <dsp:spPr>
        <a:xfrm>
          <a:off x="0" y="18938"/>
          <a:ext cx="5387698" cy="760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Condensed without affecting meaning</a:t>
          </a:r>
          <a:endParaRPr lang="en-US" sz="2000" kern="1200"/>
        </a:p>
      </dsp:txBody>
      <dsp:txXfrm>
        <a:off x="37125" y="56063"/>
        <a:ext cx="5313448" cy="686250"/>
      </dsp:txXfrm>
    </dsp:sp>
    <dsp:sp modelId="{5D309037-1DA1-4675-B62F-9FAF4BA63B5F}">
      <dsp:nvSpPr>
        <dsp:cNvPr id="0" name=""/>
        <dsp:cNvSpPr/>
      </dsp:nvSpPr>
      <dsp:spPr>
        <a:xfrm>
          <a:off x="0" y="837038"/>
          <a:ext cx="5387698" cy="760500"/>
        </a:xfrm>
        <a:prstGeom prst="roundRect">
          <a:avLst/>
        </a:prstGeom>
        <a:gradFill rotWithShape="0">
          <a:gsLst>
            <a:gs pos="0">
              <a:schemeClr val="accent2">
                <a:hueOff val="-6890541"/>
                <a:satOff val="-977"/>
                <a:lumOff val="11307"/>
                <a:alphaOff val="0"/>
                <a:tint val="98000"/>
                <a:lumMod val="110000"/>
              </a:schemeClr>
            </a:gs>
            <a:gs pos="84000">
              <a:schemeClr val="accent2">
                <a:hueOff val="-6890541"/>
                <a:satOff val="-977"/>
                <a:lumOff val="1130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Added footnotes clarifying commonly misunderstood areas</a:t>
          </a:r>
          <a:endParaRPr lang="en-US" sz="2000" kern="1200" dirty="0"/>
        </a:p>
      </dsp:txBody>
      <dsp:txXfrm>
        <a:off x="37125" y="874163"/>
        <a:ext cx="5313448" cy="686250"/>
      </dsp:txXfrm>
    </dsp:sp>
    <dsp:sp modelId="{FD401FE3-94AA-44F3-B006-DA4C839EB854}">
      <dsp:nvSpPr>
        <dsp:cNvPr id="0" name=""/>
        <dsp:cNvSpPr/>
      </dsp:nvSpPr>
      <dsp:spPr>
        <a:xfrm>
          <a:off x="0" y="1655139"/>
          <a:ext cx="5387698" cy="760500"/>
        </a:xfrm>
        <a:prstGeom prst="roundRect">
          <a:avLst/>
        </a:prstGeom>
        <a:gradFill rotWithShape="0">
          <a:gsLst>
            <a:gs pos="0">
              <a:schemeClr val="accent2">
                <a:hueOff val="-13781082"/>
                <a:satOff val="-1955"/>
                <a:lumOff val="22613"/>
                <a:alphaOff val="0"/>
                <a:tint val="98000"/>
                <a:lumMod val="110000"/>
              </a:schemeClr>
            </a:gs>
            <a:gs pos="84000">
              <a:schemeClr val="accent2">
                <a:hueOff val="-13781082"/>
                <a:satOff val="-1955"/>
                <a:lumOff val="22613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MPH 5, 6, 8, 10, 12, 14, 16, 17, 19, 22</a:t>
          </a:r>
          <a:endParaRPr lang="en-US" sz="2000" kern="1200" dirty="0"/>
        </a:p>
      </dsp:txBody>
      <dsp:txXfrm>
        <a:off x="37125" y="1692264"/>
        <a:ext cx="5313448" cy="686250"/>
      </dsp:txXfrm>
    </dsp:sp>
    <dsp:sp modelId="{E2E121A7-A630-4A8A-A0E5-DB29D3AE642B}">
      <dsp:nvSpPr>
        <dsp:cNvPr id="0" name=""/>
        <dsp:cNvSpPr/>
      </dsp:nvSpPr>
      <dsp:spPr>
        <a:xfrm>
          <a:off x="0" y="2473239"/>
          <a:ext cx="5387698" cy="760500"/>
        </a:xfrm>
        <a:prstGeom prst="roundRect">
          <a:avLst/>
        </a:prstGeom>
        <a:gradFill rotWithShape="0">
          <a:gsLst>
            <a:gs pos="0">
              <a:schemeClr val="accent2">
                <a:hueOff val="-20671622"/>
                <a:satOff val="-2932"/>
                <a:lumOff val="33920"/>
                <a:alphaOff val="0"/>
                <a:tint val="98000"/>
                <a:lumMod val="110000"/>
              </a:schemeClr>
            </a:gs>
            <a:gs pos="84000">
              <a:schemeClr val="accent2">
                <a:hueOff val="-20671622"/>
                <a:satOff val="-2932"/>
                <a:lumOff val="3392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DrPH 7, 13</a:t>
          </a:r>
        </a:p>
      </dsp:txBody>
      <dsp:txXfrm>
        <a:off x="37125" y="2510364"/>
        <a:ext cx="5313448" cy="686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FE3C5-F979-4AC4-9050-B398A98D6557}">
      <dsp:nvSpPr>
        <dsp:cNvPr id="0" name=""/>
        <dsp:cNvSpPr/>
      </dsp:nvSpPr>
      <dsp:spPr>
        <a:xfrm>
          <a:off x="0" y="449"/>
          <a:ext cx="8272463" cy="1050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4CB2C-B112-4063-925B-48BB8B5B7020}">
      <dsp:nvSpPr>
        <dsp:cNvPr id="0" name=""/>
        <dsp:cNvSpPr/>
      </dsp:nvSpPr>
      <dsp:spPr>
        <a:xfrm>
          <a:off x="317827" y="236849"/>
          <a:ext cx="577867" cy="5778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CEB4C-4C21-4FDB-AC45-3C0859238174}">
      <dsp:nvSpPr>
        <dsp:cNvPr id="0" name=""/>
        <dsp:cNvSpPr/>
      </dsp:nvSpPr>
      <dsp:spPr>
        <a:xfrm>
          <a:off x="1213522" y="449"/>
          <a:ext cx="7058940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B5 &amp; B6 combined</a:t>
          </a:r>
          <a:endParaRPr lang="en-US" sz="2500" kern="1200"/>
        </a:p>
      </dsp:txBody>
      <dsp:txXfrm>
        <a:off x="1213522" y="449"/>
        <a:ext cx="7058940" cy="1050668"/>
      </dsp:txXfrm>
    </dsp:sp>
    <dsp:sp modelId="{9287A8DD-1E89-4C83-AAEF-547F71F8AD8F}">
      <dsp:nvSpPr>
        <dsp:cNvPr id="0" name=""/>
        <dsp:cNvSpPr/>
      </dsp:nvSpPr>
      <dsp:spPr>
        <a:xfrm>
          <a:off x="0" y="1313784"/>
          <a:ext cx="8272463" cy="10506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DF135-40B3-4ABB-B855-964456D3670E}">
      <dsp:nvSpPr>
        <dsp:cNvPr id="0" name=""/>
        <dsp:cNvSpPr/>
      </dsp:nvSpPr>
      <dsp:spPr>
        <a:xfrm>
          <a:off x="317827" y="1550185"/>
          <a:ext cx="577867" cy="5778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36D4D-BB0F-40CD-A9D2-8EBBE7B611F7}">
      <dsp:nvSpPr>
        <dsp:cNvPr id="0" name=""/>
        <dsp:cNvSpPr/>
      </dsp:nvSpPr>
      <dsp:spPr>
        <a:xfrm>
          <a:off x="1213522" y="1313784"/>
          <a:ext cx="3722608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Criterion tells you what data must be collected!</a:t>
          </a:r>
          <a:endParaRPr lang="en-US" sz="2500" kern="1200" dirty="0"/>
        </a:p>
      </dsp:txBody>
      <dsp:txXfrm>
        <a:off x="1213522" y="1313784"/>
        <a:ext cx="3722608" cy="1050668"/>
      </dsp:txXfrm>
    </dsp:sp>
    <dsp:sp modelId="{22B3D8D7-5CEC-44CD-8D66-673CA5B7A92C}">
      <dsp:nvSpPr>
        <dsp:cNvPr id="0" name=""/>
        <dsp:cNvSpPr/>
      </dsp:nvSpPr>
      <dsp:spPr>
        <a:xfrm>
          <a:off x="4936130" y="1313784"/>
          <a:ext cx="3336332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All data required for specific criteria AND</a:t>
          </a:r>
          <a:endParaRPr lang="en-US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What other data do you need to measure YOUR specific mission &amp; goals?</a:t>
          </a:r>
          <a:endParaRPr lang="en-US" sz="1400" kern="1200"/>
        </a:p>
      </dsp:txBody>
      <dsp:txXfrm>
        <a:off x="4936130" y="1313784"/>
        <a:ext cx="3336332" cy="1050668"/>
      </dsp:txXfrm>
    </dsp:sp>
    <dsp:sp modelId="{9B3768DF-01B6-4822-9C02-3F851FC3EB28}">
      <dsp:nvSpPr>
        <dsp:cNvPr id="0" name=""/>
        <dsp:cNvSpPr/>
      </dsp:nvSpPr>
      <dsp:spPr>
        <a:xfrm>
          <a:off x="0" y="2627120"/>
          <a:ext cx="8272463" cy="10506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42D15-23EA-4F2F-877A-F53745992587}">
      <dsp:nvSpPr>
        <dsp:cNvPr id="0" name=""/>
        <dsp:cNvSpPr/>
      </dsp:nvSpPr>
      <dsp:spPr>
        <a:xfrm>
          <a:off x="317827" y="2863520"/>
          <a:ext cx="577867" cy="5778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BAA46-BBD7-4DF1-BEE4-E3D4D27A31AA}">
      <dsp:nvSpPr>
        <dsp:cNvPr id="0" name=""/>
        <dsp:cNvSpPr/>
      </dsp:nvSpPr>
      <dsp:spPr>
        <a:xfrm>
          <a:off x="1213522" y="2627120"/>
          <a:ext cx="7058940" cy="105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96" tIns="111196" rIns="111196" bIns="11119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Examples of changes with indication of which data point(s) led to changes</a:t>
          </a:r>
          <a:endParaRPr lang="en-US" sz="2500" kern="1200"/>
        </a:p>
      </dsp:txBody>
      <dsp:txXfrm>
        <a:off x="1213522" y="2627120"/>
        <a:ext cx="7058940" cy="1050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01678-D863-4F40-8B27-AC95ADE94830}">
      <dsp:nvSpPr>
        <dsp:cNvPr id="0" name=""/>
        <dsp:cNvSpPr/>
      </dsp:nvSpPr>
      <dsp:spPr>
        <a:xfrm>
          <a:off x="1087110" y="9696"/>
          <a:ext cx="1921500" cy="1921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32F32-957A-4933-934C-CAD54CF2A48F}">
      <dsp:nvSpPr>
        <dsp:cNvPr id="0" name=""/>
        <dsp:cNvSpPr/>
      </dsp:nvSpPr>
      <dsp:spPr>
        <a:xfrm>
          <a:off x="1496610" y="419196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70114-A5F9-4D51-BE46-F07DC79DB1BF}">
      <dsp:nvSpPr>
        <dsp:cNvPr id="0" name=""/>
        <dsp:cNvSpPr/>
      </dsp:nvSpPr>
      <dsp:spPr>
        <a:xfrm>
          <a:off x="504018" y="2158295"/>
          <a:ext cx="3024087" cy="146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kern="1200" cap="none" baseline="0" dirty="0"/>
            <a:t>Emphasis on provision of continuing ed, rather than mechanics of data collection</a:t>
          </a:r>
          <a:endParaRPr lang="en-US" sz="1600" kern="1200" cap="none" baseline="0" dirty="0"/>
        </a:p>
      </dsp:txBody>
      <dsp:txXfrm>
        <a:off x="504018" y="2158295"/>
        <a:ext cx="3024087" cy="1462802"/>
      </dsp:txXfrm>
    </dsp:sp>
    <dsp:sp modelId="{09E5F67D-816C-4129-ACF5-4F838EFDC315}">
      <dsp:nvSpPr>
        <dsp:cNvPr id="0" name=""/>
        <dsp:cNvSpPr/>
      </dsp:nvSpPr>
      <dsp:spPr>
        <a:xfrm>
          <a:off x="4884751" y="14947"/>
          <a:ext cx="1921500" cy="1921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F1546-9B00-4873-B067-0A59CBAFD164}">
      <dsp:nvSpPr>
        <dsp:cNvPr id="0" name=""/>
        <dsp:cNvSpPr/>
      </dsp:nvSpPr>
      <dsp:spPr>
        <a:xfrm>
          <a:off x="5294251" y="424447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0543A-100E-4A4A-898C-D900CB3ED66F}">
      <dsp:nvSpPr>
        <dsp:cNvPr id="0" name=""/>
        <dsp:cNvSpPr/>
      </dsp:nvSpPr>
      <dsp:spPr>
        <a:xfrm>
          <a:off x="4174110" y="2174047"/>
          <a:ext cx="3342780" cy="1441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kern="1200" cap="none" baseline="0" dirty="0"/>
            <a:t>List events, # of workforce attendees &amp; explain how events are designed for professional community’s needs</a:t>
          </a:r>
          <a:endParaRPr lang="en-US" sz="1600" kern="1200" cap="none" baseline="0" dirty="0"/>
        </a:p>
      </dsp:txBody>
      <dsp:txXfrm>
        <a:off x="4174110" y="2174047"/>
        <a:ext cx="3342780" cy="1441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4B931-5B24-421A-949E-A9EC36D66A93}">
      <dsp:nvSpPr>
        <dsp:cNvPr id="0" name=""/>
        <dsp:cNvSpPr/>
      </dsp:nvSpPr>
      <dsp:spPr>
        <a:xfrm>
          <a:off x="0" y="977619"/>
          <a:ext cx="2326630" cy="1477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84DAD-6EC5-4AB5-A9E9-171ED10371CF}">
      <dsp:nvSpPr>
        <dsp:cNvPr id="0" name=""/>
        <dsp:cNvSpPr/>
      </dsp:nvSpPr>
      <dsp:spPr>
        <a:xfrm>
          <a:off x="258514" y="1223208"/>
          <a:ext cx="2326630" cy="1477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content of public health curricula, relevance to current practice &amp; future directions</a:t>
          </a:r>
          <a:endParaRPr lang="en-US" sz="1700" kern="1200" dirty="0"/>
        </a:p>
      </dsp:txBody>
      <dsp:txXfrm>
        <a:off x="301786" y="1266480"/>
        <a:ext cx="2240086" cy="1390866"/>
      </dsp:txXfrm>
    </dsp:sp>
    <dsp:sp modelId="{8EA3ED1A-E701-4609-82D6-BD48B573803E}">
      <dsp:nvSpPr>
        <dsp:cNvPr id="0" name=""/>
        <dsp:cNvSpPr/>
      </dsp:nvSpPr>
      <dsp:spPr>
        <a:xfrm>
          <a:off x="2843659" y="977619"/>
          <a:ext cx="2326630" cy="1477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96278-32F9-45C3-B7C3-1047FF2CC4BA}">
      <dsp:nvSpPr>
        <dsp:cNvPr id="0" name=""/>
        <dsp:cNvSpPr/>
      </dsp:nvSpPr>
      <dsp:spPr>
        <a:xfrm>
          <a:off x="3102173" y="1223208"/>
          <a:ext cx="2326630" cy="1477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development of guiding statements &amp; eval plan &amp; development of self-study</a:t>
          </a:r>
          <a:endParaRPr lang="en-US" sz="1700" kern="1200" dirty="0"/>
        </a:p>
      </dsp:txBody>
      <dsp:txXfrm>
        <a:off x="3145445" y="1266480"/>
        <a:ext cx="2240086" cy="1390866"/>
      </dsp:txXfrm>
    </dsp:sp>
    <dsp:sp modelId="{90A47BDF-2D6B-47C4-9AB5-F0F286634438}">
      <dsp:nvSpPr>
        <dsp:cNvPr id="0" name=""/>
        <dsp:cNvSpPr/>
      </dsp:nvSpPr>
      <dsp:spPr>
        <a:xfrm>
          <a:off x="5687318" y="977619"/>
          <a:ext cx="2326630" cy="1477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59EB9-10C8-4EAB-A8A1-A110CCAECA67}">
      <dsp:nvSpPr>
        <dsp:cNvPr id="0" name=""/>
        <dsp:cNvSpPr/>
      </dsp:nvSpPr>
      <dsp:spPr>
        <a:xfrm>
          <a:off x="5945832" y="1223208"/>
          <a:ext cx="2326630" cy="1477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employers’ assessments of program graduates’ preparation for post-graduation destinations </a:t>
          </a:r>
          <a:endParaRPr lang="en-US" sz="1700" kern="1200" dirty="0"/>
        </a:p>
      </dsp:txBody>
      <dsp:txXfrm>
        <a:off x="5989104" y="1266480"/>
        <a:ext cx="2240086" cy="13908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2B522-6D89-4496-B7F3-8EC2145C0D9D}">
      <dsp:nvSpPr>
        <dsp:cNvPr id="0" name=""/>
        <dsp:cNvSpPr/>
      </dsp:nvSpPr>
      <dsp:spPr>
        <a:xfrm>
          <a:off x="0" y="483"/>
          <a:ext cx="8179594" cy="11314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8A2F4-D9B3-419A-A44C-C50DE8233324}">
      <dsp:nvSpPr>
        <dsp:cNvPr id="0" name=""/>
        <dsp:cNvSpPr/>
      </dsp:nvSpPr>
      <dsp:spPr>
        <a:xfrm>
          <a:off x="342277" y="255070"/>
          <a:ext cx="622323" cy="6223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86402-266D-475C-9165-B8A6586962D5}">
      <dsp:nvSpPr>
        <dsp:cNvPr id="0" name=""/>
        <dsp:cNvSpPr/>
      </dsp:nvSpPr>
      <dsp:spPr>
        <a:xfrm>
          <a:off x="1306878" y="483"/>
          <a:ext cx="6872715" cy="1131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50" tIns="119750" rIns="119750" bIns="119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Must assess individuals within group assignments</a:t>
          </a:r>
          <a:endParaRPr lang="en-US" sz="2500" kern="1200" dirty="0"/>
        </a:p>
      </dsp:txBody>
      <dsp:txXfrm>
        <a:off x="1306878" y="483"/>
        <a:ext cx="6872715" cy="1131496"/>
      </dsp:txXfrm>
    </dsp:sp>
    <dsp:sp modelId="{B0A777ED-26C8-4FCF-BE5C-9D6A4718CEB5}">
      <dsp:nvSpPr>
        <dsp:cNvPr id="0" name=""/>
        <dsp:cNvSpPr/>
      </dsp:nvSpPr>
      <dsp:spPr>
        <a:xfrm>
          <a:off x="0" y="1414854"/>
          <a:ext cx="8179594" cy="11314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0F477-9E19-45D7-BA95-C33224B605A1}">
      <dsp:nvSpPr>
        <dsp:cNvPr id="0" name=""/>
        <dsp:cNvSpPr/>
      </dsp:nvSpPr>
      <dsp:spPr>
        <a:xfrm>
          <a:off x="342277" y="1669440"/>
          <a:ext cx="622323" cy="6223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D2370-CE6D-467E-A359-2455A9FB362F}">
      <dsp:nvSpPr>
        <dsp:cNvPr id="0" name=""/>
        <dsp:cNvSpPr/>
      </dsp:nvSpPr>
      <dsp:spPr>
        <a:xfrm>
          <a:off x="1306878" y="1414854"/>
          <a:ext cx="6872715" cy="1131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50" tIns="119750" rIns="119750" bIns="119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Must be assessed prior to MPH ILE &amp; not primarily through individual internships </a:t>
          </a:r>
          <a:endParaRPr lang="en-US" sz="2500" kern="1200"/>
        </a:p>
      </dsp:txBody>
      <dsp:txXfrm>
        <a:off x="1306878" y="1414854"/>
        <a:ext cx="6872715" cy="1131496"/>
      </dsp:txXfrm>
    </dsp:sp>
    <dsp:sp modelId="{5F19B59D-FE6B-442D-AA82-ABBF1012D349}">
      <dsp:nvSpPr>
        <dsp:cNvPr id="0" name=""/>
        <dsp:cNvSpPr/>
      </dsp:nvSpPr>
      <dsp:spPr>
        <a:xfrm>
          <a:off x="0" y="2829224"/>
          <a:ext cx="8179594" cy="113149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EDA4B-C094-4E0B-9AE6-6B9AD54E30EE}">
      <dsp:nvSpPr>
        <dsp:cNvPr id="0" name=""/>
        <dsp:cNvSpPr/>
      </dsp:nvSpPr>
      <dsp:spPr>
        <a:xfrm>
          <a:off x="342277" y="3083811"/>
          <a:ext cx="622323" cy="6223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FE7D8-9C75-4FD9-A342-BB533E1D7AAE}">
      <dsp:nvSpPr>
        <dsp:cNvPr id="0" name=""/>
        <dsp:cNvSpPr/>
      </dsp:nvSpPr>
      <dsp:spPr>
        <a:xfrm>
          <a:off x="1306878" y="2829224"/>
          <a:ext cx="6872715" cy="1131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50" tIns="119750" rIns="119750" bIns="119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Expectations on documentation in ERF (i.e., may need more than the syllabus)</a:t>
          </a:r>
          <a:endParaRPr lang="en-US" sz="2500" kern="1200" dirty="0"/>
        </a:p>
      </dsp:txBody>
      <dsp:txXfrm>
        <a:off x="1306878" y="2829224"/>
        <a:ext cx="6872715" cy="11314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A7BF6-2B60-45D7-96D6-65D756A8D9D2}">
      <dsp:nvSpPr>
        <dsp:cNvPr id="0" name=""/>
        <dsp:cNvSpPr/>
      </dsp:nvSpPr>
      <dsp:spPr>
        <a:xfrm>
          <a:off x="0" y="71445"/>
          <a:ext cx="5259278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Help understand proposed revisions</a:t>
          </a:r>
          <a:endParaRPr lang="en-US" sz="2800" kern="1200"/>
        </a:p>
      </dsp:txBody>
      <dsp:txXfrm>
        <a:off x="52774" y="124219"/>
        <a:ext cx="5153730" cy="975532"/>
      </dsp:txXfrm>
    </dsp:sp>
    <dsp:sp modelId="{F02A07FF-6951-408E-95C4-2CB45D622FFC}">
      <dsp:nvSpPr>
        <dsp:cNvPr id="0" name=""/>
        <dsp:cNvSpPr/>
      </dsp:nvSpPr>
      <dsp:spPr>
        <a:xfrm>
          <a:off x="0" y="1233165"/>
          <a:ext cx="5259278" cy="1081080"/>
        </a:xfrm>
        <a:prstGeom prst="roundRect">
          <a:avLst/>
        </a:prstGeom>
        <a:solidFill>
          <a:schemeClr val="accent2">
            <a:hueOff val="-6890541"/>
            <a:satOff val="-977"/>
            <a:lumOff val="1130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Opportunity for clarifying questions</a:t>
          </a:r>
          <a:endParaRPr lang="en-US" sz="2800" kern="1200"/>
        </a:p>
      </dsp:txBody>
      <dsp:txXfrm>
        <a:off x="52774" y="1285939"/>
        <a:ext cx="5153730" cy="975532"/>
      </dsp:txXfrm>
    </dsp:sp>
    <dsp:sp modelId="{18127A54-ED9C-4260-B267-851F75DF2616}">
      <dsp:nvSpPr>
        <dsp:cNvPr id="0" name=""/>
        <dsp:cNvSpPr/>
      </dsp:nvSpPr>
      <dsp:spPr>
        <a:xfrm>
          <a:off x="0" y="2394885"/>
          <a:ext cx="5259278" cy="1081080"/>
        </a:xfrm>
        <a:prstGeom prst="roundRect">
          <a:avLst/>
        </a:prstGeom>
        <a:solidFill>
          <a:schemeClr val="accent2">
            <a:hueOff val="-13781082"/>
            <a:satOff val="-1955"/>
            <a:lumOff val="22613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Help solicit more useful comments</a:t>
          </a:r>
          <a:endParaRPr lang="en-US" sz="2800" kern="1200"/>
        </a:p>
      </dsp:txBody>
      <dsp:txXfrm>
        <a:off x="52774" y="2447659"/>
        <a:ext cx="5153730" cy="975532"/>
      </dsp:txXfrm>
    </dsp:sp>
    <dsp:sp modelId="{AE1F517E-343E-4897-B595-31EE4F0D1308}">
      <dsp:nvSpPr>
        <dsp:cNvPr id="0" name=""/>
        <dsp:cNvSpPr/>
      </dsp:nvSpPr>
      <dsp:spPr>
        <a:xfrm>
          <a:off x="0" y="3556605"/>
          <a:ext cx="5259278" cy="1081080"/>
        </a:xfrm>
        <a:prstGeom prst="roundRect">
          <a:avLst/>
        </a:prstGeom>
        <a:solidFill>
          <a:schemeClr val="accent2">
            <a:hueOff val="-20671622"/>
            <a:satOff val="-2932"/>
            <a:lumOff val="3392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Not a substitute for written comments</a:t>
          </a:r>
          <a:endParaRPr lang="en-US" sz="2800" kern="1200" dirty="0"/>
        </a:p>
      </dsp:txBody>
      <dsp:txXfrm>
        <a:off x="52774" y="3609379"/>
        <a:ext cx="5153730" cy="97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57B6F-1258-4A71-8995-02D3ADF7461C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E2C82-B256-4A2D-8B7B-5FC77B42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5D7F8-D1AE-4760-AEF7-F89E38E7B6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41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09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75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657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5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748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4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833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70940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7602E-505A-4741-926D-51D50BFB61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1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359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88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E2C82-B256-4A2D-8B7B-5FC77B42D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5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8092" y="3421626"/>
            <a:ext cx="8240108" cy="25367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92" y="3085765"/>
            <a:ext cx="8240108" cy="1504844"/>
          </a:xfrm>
          <a:effectLst/>
        </p:spPr>
        <p:txBody>
          <a:bodyPr anchor="b">
            <a:normAutofit/>
          </a:bodyPr>
          <a:lstStyle>
            <a:lvl1pPr>
              <a:defRPr sz="4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092" y="4590611"/>
            <a:ext cx="8240108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800" y="1228542"/>
            <a:ext cx="5926765" cy="10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4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8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5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1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6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8092" y="3421626"/>
            <a:ext cx="8240108" cy="25367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92" y="3085765"/>
            <a:ext cx="8240108" cy="1504844"/>
          </a:xfrm>
          <a:effectLst/>
        </p:spPr>
        <p:txBody>
          <a:bodyPr anchor="b">
            <a:normAutofit/>
          </a:bodyPr>
          <a:lstStyle>
            <a:lvl1pPr>
              <a:defRPr sz="4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092" y="4590611"/>
            <a:ext cx="8240108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00" y="1228542"/>
            <a:ext cx="5926765" cy="10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28005"/>
            <a:ext cx="7989752" cy="363079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1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7" y="514197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823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5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3"/>
            <a:ext cx="3899527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3907662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7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45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7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228005"/>
            <a:ext cx="7989752" cy="363079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34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5600" y="5756400"/>
            <a:ext cx="1900800" cy="90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52647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3" y="5262296"/>
            <a:ext cx="3536625" cy="689514"/>
          </a:xfrm>
        </p:spPr>
        <p:txBody>
          <a:bodyPr anchor="ctr"/>
          <a:lstStyle>
            <a:lvl1pPr algn="l">
              <a:defRPr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7" y="6056938"/>
            <a:ext cx="7704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01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4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8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4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48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04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7" y="514197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73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3"/>
            <a:ext cx="3899527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3907662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6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7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3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5600" y="5756400"/>
            <a:ext cx="1900800" cy="90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52647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3" y="5262296"/>
            <a:ext cx="3536625" cy="689514"/>
          </a:xfrm>
        </p:spPr>
        <p:txBody>
          <a:bodyPr anchor="ctr"/>
          <a:lstStyle>
            <a:lvl1pPr algn="l">
              <a:defRPr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7" y="6056938"/>
            <a:ext cx="7704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4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3" y="687476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1908952"/>
            <a:ext cx="7989752" cy="413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7" y="6056938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2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3" y="6051462"/>
            <a:ext cx="889803" cy="3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6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kern="1200" cap="none" spc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6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4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3" y="687476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1908952"/>
            <a:ext cx="7989752" cy="413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7" y="6056938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2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3" y="6051462"/>
            <a:ext cx="889803" cy="3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kern="1200" cap="none" spc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6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4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1946" y="3965628"/>
            <a:ext cx="8240108" cy="150484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effectLst/>
              </a:rPr>
              <a:t>Overview of proposed criteria revisions for PHP &amp; SPH</a:t>
            </a:r>
            <a:endParaRPr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629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935" y="485678"/>
            <a:ext cx="3131058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D9410-DFDD-478A-90C7-0008C39B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67" y="1113764"/>
            <a:ext cx="2452312" cy="4624327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Proposed revised competency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A7639-FBF9-4B20-81C8-9AE08B4B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928" y="1113764"/>
            <a:ext cx="4581135" cy="46243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effectLst/>
                <a:latin typeface="+mj-lt"/>
                <a:ea typeface="Arial Unicode MS"/>
              </a:rPr>
              <a:t>Integrate</a:t>
            </a:r>
            <a:r>
              <a:rPr lang="x-none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r>
              <a:rPr lang="en-US" b="1" dirty="0">
                <a:effectLst/>
                <a:latin typeface="+mj-lt"/>
                <a:ea typeface="Arial Unicode MS"/>
              </a:rPr>
              <a:t>perspectives from other sectors and/or professions to promote and advance population health</a:t>
            </a:r>
            <a:r>
              <a:rPr lang="en-US" dirty="0">
                <a:effectLst/>
                <a:latin typeface="+mj-lt"/>
              </a:rPr>
              <a:t> </a:t>
            </a:r>
            <a:r>
              <a:rPr lang="x-none" dirty="0"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209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B0E65-00F7-41FE-80F9-918FF6C4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71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Notes on proposed revision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723898"/>
            <a:ext cx="5623962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94698D5C-5B34-43CA-B42E-DB718F29B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095326"/>
              </p:ext>
            </p:extLst>
          </p:nvPr>
        </p:nvGraphicFramePr>
        <p:xfrm>
          <a:off x="3448828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4428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ADDB9E1-AB12-462E-8E0D-83CA31C6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4040EB-4842-44D5-9380-BDF41FB7B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077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F7311-92F3-4FBB-952E-E44110CB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91" y="1209184"/>
            <a:ext cx="2316892" cy="4734416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Clarity for other foundational  comps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076E08-C160-41E7-8D09-E2436B591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A65B62-07C4-4876-A101-9C85F48A0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2BCE7C-4E97-4627-9FD1-DD7B633E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4AC541-0726-4360-A12B-385E23557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795508"/>
              </p:ext>
            </p:extLst>
          </p:nvPr>
        </p:nvGraphicFramePr>
        <p:xfrm>
          <a:off x="3554309" y="1840318"/>
          <a:ext cx="5387698" cy="325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308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B526CBF-0AA4-49A9-B305-EE0AF3AF6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ite puzzle with one red piece">
            <a:extLst>
              <a:ext uri="{FF2B5EF4-FFF2-40B4-BE49-F238E27FC236}">
                <a16:creationId xmlns:a16="http://schemas.microsoft.com/office/drawing/2014/main" id="{79A47C7E-47F2-456F-AE82-2D838AA17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" r="2297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C8B5139-02E6-4DEA-9CCE-962CAF0AF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8551" y="457200"/>
            <a:ext cx="2777491" cy="5935132"/>
            <a:chOff x="438068" y="457200"/>
            <a:chExt cx="3703320" cy="59351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0470BC0-AB0D-4A03-B4F1-5DDA9A31C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4A08B2-EC2C-4641-81BE-FE8B068BE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6A7B02-4F03-4AB8-BD10-CA4D34AB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2142067"/>
            <a:ext cx="255905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Evaluation &amp; Planning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B Criteria</a:t>
            </a:r>
          </a:p>
        </p:txBody>
      </p:sp>
    </p:spTree>
    <p:extLst>
      <p:ext uri="{BB962C8B-B14F-4D97-AF65-F5344CB8AC3E}">
        <p14:creationId xmlns:p14="http://schemas.microsoft.com/office/powerpoint/2010/main" val="149602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5FAF145-5B4C-43BD-940F-4078B66C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A84E9D7-79F4-4111-9A13-89E56A860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D983AD6-73EA-4FD4-BF85-9C8E2CD01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8474200" cy="102197"/>
          </a:xfrm>
          <a:prstGeom prst="rect">
            <a:avLst/>
          </a:prstGeom>
          <a:solidFill>
            <a:srgbClr val="5256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Opinion: Why science needs philosophy | PNAS">
            <a:extLst>
              <a:ext uri="{FF2B5EF4-FFF2-40B4-BE49-F238E27FC236}">
                <a16:creationId xmlns:a16="http://schemas.microsoft.com/office/drawing/2014/main" id="{670B272A-94DE-4B6B-8FAE-9A3BBB622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r="746" b="-1"/>
          <a:stretch/>
        </p:blipFill>
        <p:spPr bwMode="auto">
          <a:xfrm>
            <a:off x="334900" y="699247"/>
            <a:ext cx="8474200" cy="489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2EBF-4E11-4CF6-8EDB-B8DED9EA2C9E}"/>
              </a:ext>
            </a:extLst>
          </p:cNvPr>
          <p:cNvSpPr txBox="1"/>
          <p:nvPr/>
        </p:nvSpPr>
        <p:spPr>
          <a:xfrm>
            <a:off x="1536405" y="5765125"/>
            <a:ext cx="6283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Evaluation philosophy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3370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4A425D-9851-4FBF-A508-E4CBEF4B1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C0675-A7D1-41EA-A144-F8DA77B97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84446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92AB83-2601-4041-BF0F-F4F0F5C7D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84446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62AB49-2F5E-4C38-82CC-F653510B0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80889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6F8AD6-7C47-45FC-875C-65D6B1E55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4757866"/>
            <a:ext cx="8482004" cy="16566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6D324-E70C-4CFE-8B20-15A83F1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4845617"/>
            <a:ext cx="8272212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Putting the feedback loop back together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B43118-C775-4A73-B383-10ABEEF8BD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919331"/>
              </p:ext>
            </p:extLst>
          </p:nvPr>
        </p:nvGraphicFramePr>
        <p:xfrm>
          <a:off x="435768" y="728488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45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9143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C686A59-687D-4450-86D9-0502633E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80" y="1954612"/>
            <a:ext cx="5125883" cy="32164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BE465-AC53-415B-A401-3553D52F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206" y="1419225"/>
            <a:ext cx="2311182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Continued focus on HOW and WHO?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031FB-22F3-4AF2-AEDE-F0089B10095A}"/>
              </a:ext>
            </a:extLst>
          </p:cNvPr>
          <p:cNvSpPr txBox="1"/>
          <p:nvPr/>
        </p:nvSpPr>
        <p:spPr>
          <a:xfrm rot="20633182">
            <a:off x="2924280" y="3409968"/>
            <a:ext cx="1105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HOW?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E8CA98-C2B6-4D99-A045-5F41069F0DB9}"/>
              </a:ext>
            </a:extLst>
          </p:cNvPr>
          <p:cNvSpPr txBox="1"/>
          <p:nvPr/>
        </p:nvSpPr>
        <p:spPr>
          <a:xfrm rot="20633182">
            <a:off x="4797730" y="3989310"/>
            <a:ext cx="1080757" cy="407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WHO?</a:t>
            </a:r>
          </a:p>
        </p:txBody>
      </p:sp>
    </p:spTree>
    <p:extLst>
      <p:ext uri="{BB962C8B-B14F-4D97-AF65-F5344CB8AC3E}">
        <p14:creationId xmlns:p14="http://schemas.microsoft.com/office/powerpoint/2010/main" val="46066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48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C99E7-96BB-40B3-8E74-E84F5D24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1033389"/>
            <a:ext cx="3619692" cy="4825409"/>
          </a:xfrm>
        </p:spPr>
        <p:txBody>
          <a:bodyPr anchor="ctr"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Alumni data (B4) streamlined &amp; refocused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934" y="460868"/>
            <a:ext cx="3621024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7080" y="460868"/>
            <a:ext cx="3621024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1E9E1-B1F0-4302-B9FC-03889FE82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696" y="1016295"/>
            <a:ext cx="4391499" cy="4825409"/>
          </a:xfrm>
          <a:ln w="57150">
            <a:noFill/>
          </a:ln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Perceptions of preparation for workforce or further education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skills are most useful and applicable?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areas in which they feel well prepared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areas in which they would have benefitted from more preparation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Emphasis 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useful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70765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479958C0-67DC-4F86-AA91-C9BB89236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95E1B8D6-5183-4C9D-9631-F5831902A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F6224-2C25-4CA5-98B5-5D24F90C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99" y="1507414"/>
            <a:ext cx="5721157" cy="37033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dirty="0">
                <a:solidFill>
                  <a:srgbClr val="FFFFFF"/>
                </a:solidFill>
              </a:rPr>
              <a:t>F Criteria Streamlining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85AA17EB-F169-483D-AF02-A7EC2B2D9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6259649"/>
            <a:ext cx="5721157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193E18B0-6B75-4819-8AF4-203AD4E0E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480" y="6259649"/>
            <a:ext cx="2659557" cy="111654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3931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9F48-0B0A-4AD0-BD3F-6743C9FF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 F3 &amp; F4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B4123F-6C4C-45E7-BAB9-60763AB2C7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09679"/>
              </p:ext>
            </p:extLst>
          </p:nvPr>
        </p:nvGraphicFramePr>
        <p:xfrm>
          <a:off x="581193" y="2228005"/>
          <a:ext cx="7989752" cy="3630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822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2" y="837083"/>
            <a:ext cx="3282523" cy="5619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4247" y="4383446"/>
            <a:ext cx="1859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All participants muted. Enter questions here!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4811493" y="4198524"/>
            <a:ext cx="567610" cy="1293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4335" y="4300151"/>
            <a:ext cx="556054" cy="261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9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813F-CEE9-4FBD-ACAA-65893169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EFF"/>
                </a:solidFill>
              </a:rPr>
              <a:t>Streamlined F1 areas for stakeholder feedback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5289E7-2F53-4F64-8365-7D44BD8BF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139519"/>
              </p:ext>
            </p:extLst>
          </p:nvPr>
        </p:nvGraphicFramePr>
        <p:xfrm>
          <a:off x="435768" y="2181225"/>
          <a:ext cx="8272463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1581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BFB2E-B789-46A9-8E32-49FB2AFC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470" y="1507414"/>
            <a:ext cx="5471630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dirty="0"/>
              <a:t>Bachelor’s Curriculum Streamlining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3642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1193883" y="3337052"/>
            <a:ext cx="3703320" cy="4404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5878019"/>
            <a:ext cx="8474200" cy="51270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253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27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2A285-C2F8-45F6-9F89-C452F43A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26" y="863695"/>
            <a:ext cx="2633425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Combined &amp; condensed 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D9 &amp; D10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093D8-6D3C-43B1-B195-DFEEAD877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227" y="3765524"/>
            <a:ext cx="2633424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</a:rPr>
              <a:t>Key “general education” domains folded in with PH domains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926" y="457200"/>
            <a:ext cx="2633425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F3FA5-F6E7-4439-90BA-F6C353B9B198}"/>
              </a:ext>
            </a:extLst>
          </p:cNvPr>
          <p:cNvSpPr txBox="1"/>
          <p:nvPr/>
        </p:nvSpPr>
        <p:spPr>
          <a:xfrm>
            <a:off x="638571" y="4943975"/>
            <a:ext cx="4533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*already encompassed in existing PH domains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96BC77-C02B-4191-A0B3-FF1EBFDD4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195000"/>
              </p:ext>
            </p:extLst>
          </p:nvPr>
        </p:nvGraphicFramePr>
        <p:xfrm>
          <a:off x="190501" y="2022164"/>
          <a:ext cx="5210174" cy="283306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18024">
                  <a:extLst>
                    <a:ext uri="{9D8B030D-6E8A-4147-A177-3AD203B41FA5}">
                      <a16:colId xmlns:a16="http://schemas.microsoft.com/office/drawing/2014/main" val="3712840762"/>
                    </a:ext>
                  </a:extLst>
                </a:gridCol>
                <a:gridCol w="2792150">
                  <a:extLst>
                    <a:ext uri="{9D8B030D-6E8A-4147-A177-3AD203B41FA5}">
                      <a16:colId xmlns:a16="http://schemas.microsoft.com/office/drawing/2014/main" val="1372599634"/>
                    </a:ext>
                  </a:extLst>
                </a:gridCol>
              </a:tblGrid>
              <a:tr h="9443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Folded in with PH domains</a:t>
                      </a:r>
                    </a:p>
                  </a:txBody>
                  <a:tcPr marL="127616" marR="127616" marT="63808" marB="63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Removed</a:t>
                      </a:r>
                    </a:p>
                  </a:txBody>
                  <a:tcPr marL="127616" marR="127616" marT="63808" marB="63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095215"/>
                  </a:ext>
                </a:extLst>
              </a:tr>
              <a:tr h="944356">
                <a:tc>
                  <a:txBody>
                    <a:bodyPr/>
                    <a:lstStyle/>
                    <a:p>
                      <a:pPr lvl="0"/>
                      <a:r>
                        <a:rPr lang="en-US" sz="2000" dirty="0"/>
                        <a:t>Basic statistics</a:t>
                      </a:r>
                    </a:p>
                  </a:txBody>
                  <a:tcPr marL="127616" marR="127616" marT="63808" marB="63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Social &amp; behavioral sciences*</a:t>
                      </a:r>
                    </a:p>
                  </a:txBody>
                  <a:tcPr marL="127616" marR="127616" marT="63808" marB="63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006546"/>
                  </a:ext>
                </a:extLst>
              </a:tr>
              <a:tr h="9443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Biological &amp; life sciences</a:t>
                      </a:r>
                    </a:p>
                  </a:txBody>
                  <a:tcPr marL="127616" marR="127616" marT="63808" marB="63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Humanities</a:t>
                      </a:r>
                    </a:p>
                  </a:txBody>
                  <a:tcPr marL="127616" marR="127616" marT="63808" marB="638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726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00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7834585-F49B-43A2-9226-38EBB9CE6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11DFE-E2F8-4074-B15F-8849511D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59" y="1097109"/>
            <a:ext cx="4079450" cy="4576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Making implicit expectations explicit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4003D5-55DD-4968-8D94-E9705D54A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1" y="453642"/>
            <a:ext cx="2719198" cy="58632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549486-A8CA-4D47-92EC-B95E900CA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893" y="457201"/>
            <a:ext cx="829623" cy="58597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216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5442A-9E59-4702-9029-4E2905B4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450" y="702156"/>
            <a:ext cx="5368399" cy="1013800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chemeClr val="accent1"/>
                </a:solidFill>
              </a:rPr>
              <a:t>Concentration competencies</a:t>
            </a:r>
          </a:p>
        </p:txBody>
      </p:sp>
      <p:pic>
        <p:nvPicPr>
          <p:cNvPr id="20" name="Picture 4" descr="Desks in empty classroom">
            <a:extLst>
              <a:ext uri="{FF2B5EF4-FFF2-40B4-BE49-F238E27FC236}">
                <a16:creationId xmlns:a16="http://schemas.microsoft.com/office/drawing/2014/main" id="{F7000354-EE0F-4292-B16C-D4834BE6E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44" r="31368"/>
          <a:stretch/>
        </p:blipFill>
        <p:spPr>
          <a:xfrm>
            <a:off x="20" y="10"/>
            <a:ext cx="3098779" cy="6857989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450" y="457200"/>
            <a:ext cx="5417820" cy="91440"/>
          </a:xfrm>
          <a:prstGeom prst="rect">
            <a:avLst/>
          </a:prstGeom>
          <a:solidFill>
            <a:srgbClr val="E3AB4E"/>
          </a:solidFill>
          <a:ln>
            <a:solidFill>
              <a:srgbClr val="E3AB4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9437929-A8FD-45AB-9F31-3EFBEFFE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450" y="1896533"/>
            <a:ext cx="5368400" cy="39622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E3AB4E"/>
              </a:buClr>
            </a:pPr>
            <a:r>
              <a:rPr lang="en-US" sz="2400" dirty="0"/>
              <a:t>“Concentration” denotes appropriate depth of coursework &amp; distinguishes degree offering from others in unit</a:t>
            </a:r>
          </a:p>
          <a:p>
            <a:pPr>
              <a:lnSpc>
                <a:spcPct val="90000"/>
              </a:lnSpc>
              <a:buClr>
                <a:srgbClr val="E3AB4E"/>
              </a:buClr>
            </a:pPr>
            <a:r>
              <a:rPr lang="en-US" sz="2400" dirty="0"/>
              <a:t>Generally requires at least 9 didactic credits in 42-credit curriculum (~20% of total credits)</a:t>
            </a:r>
          </a:p>
          <a:p>
            <a:pPr>
              <a:lnSpc>
                <a:spcPct val="90000"/>
              </a:lnSpc>
              <a:buClr>
                <a:srgbClr val="E3AB4E"/>
              </a:buClr>
            </a:pPr>
            <a:r>
              <a:rPr lang="en-US" sz="2400" dirty="0"/>
              <a:t>When units offer more than one concentration, comps taught / assessed in conc-specific courses (not core/foundational courses)</a:t>
            </a:r>
          </a:p>
          <a:p>
            <a:pPr>
              <a:lnSpc>
                <a:spcPct val="90000"/>
              </a:lnSpc>
              <a:buClr>
                <a:srgbClr val="E3AB4E"/>
              </a:buClr>
            </a:pPr>
            <a:endParaRPr lang="en-US" sz="2400" dirty="0"/>
          </a:p>
          <a:p>
            <a:pPr>
              <a:lnSpc>
                <a:spcPct val="90000"/>
              </a:lnSpc>
              <a:buClr>
                <a:srgbClr val="E3AB4E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6756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8E2400-FAC4-468B-846D-75E60D0A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9144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D2CA5C-E1A7-4B7C-8BD8-210689271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62" y="5141974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0E302-6151-4291-9A1F-D0FAE861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5264487"/>
            <a:ext cx="8272212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All competencies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2CDC4A-0AA7-4860-8DCA-58EDF2090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349112"/>
              </p:ext>
            </p:extLst>
          </p:nvPr>
        </p:nvGraphicFramePr>
        <p:xfrm>
          <a:off x="482203" y="858445"/>
          <a:ext cx="8179594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35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4E226-A473-4E41-8CE8-BF8BD030D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641653"/>
            <a:ext cx="8272212" cy="109556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MPH APE &amp; ILE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457201"/>
            <a:ext cx="84742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28D3D-A84C-48F4-BFC8-0AA8EAF6B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19" y="1610833"/>
            <a:ext cx="8825023" cy="484844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</a:rPr>
              <a:t>APE assessment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based on 2 practical work products produced for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practice site as end user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Products for academic audience don’t count toward 2-product requirement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Clearer examples of appropriate APE products</a:t>
            </a:r>
          </a:p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Poster presentation (alone) not acceptable for ILE</a:t>
            </a:r>
          </a:p>
        </p:txBody>
      </p:sp>
    </p:spTree>
    <p:extLst>
      <p:ext uri="{BB962C8B-B14F-4D97-AF65-F5344CB8AC3E}">
        <p14:creationId xmlns:p14="http://schemas.microsoft.com/office/powerpoint/2010/main" val="1868888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207B7B-5C57-458C-BE38-95D2CD765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27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D31A8-1E14-4F96-B931-AE34D7D5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26" y="863695"/>
            <a:ext cx="2633425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>
                <a:solidFill>
                  <a:schemeClr val="tx1"/>
                </a:solidFill>
              </a:rPr>
              <a:t>Q&amp;A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926" y="457200"/>
            <a:ext cx="2633425" cy="914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Graphic 3" descr="Idea with solid fill">
            <a:extLst>
              <a:ext uri="{FF2B5EF4-FFF2-40B4-BE49-F238E27FC236}">
                <a16:creationId xmlns:a16="http://schemas.microsoft.com/office/drawing/2014/main" id="{29BCA2FE-3830-4CB3-9627-38AFB150D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598" y="1093761"/>
            <a:ext cx="4689873" cy="46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90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98E696-4BBA-46BE-AD86-F7E300B8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9143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B0CA3-C333-4560-9975-E31D1B7B9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C6C93-AA8A-438F-9B83-C92E7218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32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EFF"/>
                </a:solidFill>
              </a:rPr>
              <a:t>This presentation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5B07C4-1876-48AD-B33A-B0FA9305ED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4524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197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5422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3255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999D4-C455-487E-9A33-5E6561612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7" y="599724"/>
            <a:ext cx="7647530" cy="52003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5873675"/>
            <a:ext cx="8472550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00DAF06A-9C0D-4D67-B136-1C466D9052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899" y="1648763"/>
            <a:ext cx="596394" cy="602091"/>
          </a:xfrm>
          <a:prstGeom prst="rect">
            <a:avLst/>
          </a:prstGeom>
        </p:spPr>
      </p:pic>
      <p:pic>
        <p:nvPicPr>
          <p:cNvPr id="11" name="Graphic 10" descr="Badge with solid fill">
            <a:extLst>
              <a:ext uri="{FF2B5EF4-FFF2-40B4-BE49-F238E27FC236}">
                <a16:creationId xmlns:a16="http://schemas.microsoft.com/office/drawing/2014/main" id="{C0B23999-7CEF-4206-B5E8-59C98F4B8B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7211" y="2789448"/>
            <a:ext cx="581090" cy="586641"/>
          </a:xfrm>
          <a:prstGeom prst="rect">
            <a:avLst/>
          </a:prstGeom>
        </p:spPr>
      </p:pic>
      <p:pic>
        <p:nvPicPr>
          <p:cNvPr id="13" name="Graphic 12" descr="Badge 3 with solid fill">
            <a:extLst>
              <a:ext uri="{FF2B5EF4-FFF2-40B4-BE49-F238E27FC236}">
                <a16:creationId xmlns:a16="http://schemas.microsoft.com/office/drawing/2014/main" id="{8241EB75-13B7-4CE0-BD02-6CB1F7155D4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4899" y="5076636"/>
            <a:ext cx="652970" cy="6592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122D7C-6203-4071-A8F0-25CA9AED4D3A}"/>
              </a:ext>
            </a:extLst>
          </p:cNvPr>
          <p:cNvSpPr/>
          <p:nvPr/>
        </p:nvSpPr>
        <p:spPr>
          <a:xfrm>
            <a:off x="931293" y="1898136"/>
            <a:ext cx="1478532" cy="249374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F3F453-77D4-46D6-9176-94D4089D4278}"/>
              </a:ext>
            </a:extLst>
          </p:cNvPr>
          <p:cNvSpPr/>
          <p:nvPr/>
        </p:nvSpPr>
        <p:spPr>
          <a:xfrm>
            <a:off x="931293" y="3412904"/>
            <a:ext cx="1292926" cy="249374"/>
          </a:xfrm>
          <a:prstGeom prst="rec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8145F0-5A93-49B4-BDA3-5B22FACAD334}"/>
              </a:ext>
            </a:extLst>
          </p:cNvPr>
          <p:cNvSpPr/>
          <p:nvPr/>
        </p:nvSpPr>
        <p:spPr>
          <a:xfrm>
            <a:off x="997014" y="5376090"/>
            <a:ext cx="2825621" cy="24937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7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6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89843B1-970B-4874-B8D3-80B4AF8F6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466089"/>
            <a:ext cx="8178799" cy="3925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E5D2A-6AD6-4EC9-8CAA-781F0EF16932}"/>
              </a:ext>
            </a:extLst>
          </p:cNvPr>
          <p:cNvSpPr txBox="1"/>
          <p:nvPr/>
        </p:nvSpPr>
        <p:spPr>
          <a:xfrm>
            <a:off x="1661541" y="736865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Access this and past presentations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34645-C844-4F5E-9497-06597B676F7C}"/>
              </a:ext>
            </a:extLst>
          </p:cNvPr>
          <p:cNvSpPr/>
          <p:nvPr/>
        </p:nvSpPr>
        <p:spPr>
          <a:xfrm>
            <a:off x="596900" y="2387600"/>
            <a:ext cx="1905000" cy="3175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A724C6-D3A2-4AF3-973C-AA56025892C1}"/>
              </a:ext>
            </a:extLst>
          </p:cNvPr>
          <p:cNvSpPr/>
          <p:nvPr/>
        </p:nvSpPr>
        <p:spPr>
          <a:xfrm>
            <a:off x="4978400" y="3759200"/>
            <a:ext cx="1409700" cy="3175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6D3705-FE40-4A96-9ABD-D868E8EB5AA7}"/>
              </a:ext>
            </a:extLst>
          </p:cNvPr>
          <p:cNvSpPr/>
          <p:nvPr/>
        </p:nvSpPr>
        <p:spPr>
          <a:xfrm>
            <a:off x="4571998" y="4575555"/>
            <a:ext cx="3924301" cy="816356"/>
          </a:xfrm>
          <a:prstGeom prst="rect">
            <a:avLst/>
          </a:prstGeom>
          <a:noFill/>
          <a:ln w="57150">
            <a:solidFill>
              <a:srgbClr val="3A605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3" name="Graphic 32" descr="Badge 1 with solid fill">
            <a:extLst>
              <a:ext uri="{FF2B5EF4-FFF2-40B4-BE49-F238E27FC236}">
                <a16:creationId xmlns:a16="http://schemas.microsoft.com/office/drawing/2014/main" id="{B0FAE828-BE4C-4C11-862A-48AC305DFB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4386" y="1791206"/>
            <a:ext cx="596394" cy="596394"/>
          </a:xfrm>
          <a:prstGeom prst="rect">
            <a:avLst/>
          </a:prstGeom>
        </p:spPr>
      </p:pic>
      <p:pic>
        <p:nvPicPr>
          <p:cNvPr id="35" name="Graphic 34" descr="Badge with solid fill">
            <a:extLst>
              <a:ext uri="{FF2B5EF4-FFF2-40B4-BE49-F238E27FC236}">
                <a16:creationId xmlns:a16="http://schemas.microsoft.com/office/drawing/2014/main" id="{C6702337-CAB0-4705-8827-D4E32B9020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4769" y="3237922"/>
            <a:ext cx="581090" cy="581090"/>
          </a:xfrm>
          <a:prstGeom prst="rect">
            <a:avLst/>
          </a:prstGeom>
        </p:spPr>
      </p:pic>
      <p:pic>
        <p:nvPicPr>
          <p:cNvPr id="37" name="Graphic 36" descr="Badge 3 with solid fill">
            <a:extLst>
              <a:ext uri="{FF2B5EF4-FFF2-40B4-BE49-F238E27FC236}">
                <a16:creationId xmlns:a16="http://schemas.microsoft.com/office/drawing/2014/main" id="{87055174-3E4D-4E65-BF0A-5016B06AAB2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33270" y="4057771"/>
            <a:ext cx="652970" cy="6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87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5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26" name="Picture 2" descr="Why Saying &quot;Thank You&quot; Matters - Crown Connect">
            <a:extLst>
              <a:ext uri="{FF2B5EF4-FFF2-40B4-BE49-F238E27FC236}">
                <a16:creationId xmlns:a16="http://schemas.microsoft.com/office/drawing/2014/main" id="{0C4DB0D9-2952-4ED7-BA77-06D51DC566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709549"/>
            <a:ext cx="8178799" cy="543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6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CFD80-62DE-4F1F-8574-6DE57F07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3" y="4610099"/>
            <a:ext cx="8245162" cy="106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Scope of revisions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1A515B1-A9B3-49B0-AE0D-D038D42C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9144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D14997-0FB0-47C0-A3F4-9BCAAC054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912" y="1186773"/>
            <a:ext cx="8449323" cy="26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4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E9D8-C1E6-4A8A-B8BC-F2468F92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Timeline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73145D-9E7F-472F-9B13-C3BA8CFEE5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774874"/>
              </p:ext>
            </p:extLst>
          </p:nvPr>
        </p:nvGraphicFramePr>
        <p:xfrm>
          <a:off x="663724" y="2195561"/>
          <a:ext cx="7816552" cy="3649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543">
                  <a:extLst>
                    <a:ext uri="{9D8B030D-6E8A-4147-A177-3AD203B41FA5}">
                      <a16:colId xmlns:a16="http://schemas.microsoft.com/office/drawing/2014/main" val="2509227885"/>
                    </a:ext>
                  </a:extLst>
                </a:gridCol>
                <a:gridCol w="5119009">
                  <a:extLst>
                    <a:ext uri="{9D8B030D-6E8A-4147-A177-3AD203B41FA5}">
                      <a16:colId xmlns:a16="http://schemas.microsoft.com/office/drawing/2014/main" val="2528600837"/>
                    </a:ext>
                  </a:extLst>
                </a:gridCol>
              </a:tblGrid>
              <a:tr h="1216522">
                <a:tc>
                  <a:txBody>
                    <a:bodyPr/>
                    <a:lstStyle/>
                    <a:p>
                      <a:r>
                        <a:rPr lang="en-US" sz="3300" b="1">
                          <a:solidFill>
                            <a:schemeClr val="bg1"/>
                          </a:solidFill>
                        </a:rPr>
                        <a:t>June 30</a:t>
                      </a:r>
                    </a:p>
                  </a:txBody>
                  <a:tcPr marL="165978" marR="165978" marT="82989" marB="8298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chemeClr val="bg1"/>
                          </a:solidFill>
                        </a:rPr>
                        <a:t>Comment period </a:t>
                      </a:r>
                      <a:br>
                        <a:rPr lang="en-US" sz="33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3300" b="1" dirty="0">
                          <a:solidFill>
                            <a:schemeClr val="bg1"/>
                          </a:solidFill>
                        </a:rPr>
                        <a:t>closes</a:t>
                      </a:r>
                    </a:p>
                  </a:txBody>
                  <a:tcPr marL="165978" marR="165978" marT="82989" marB="8298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450618"/>
                  </a:ext>
                </a:extLst>
              </a:tr>
              <a:tr h="1216522">
                <a:tc>
                  <a:txBody>
                    <a:bodyPr/>
                    <a:lstStyle/>
                    <a:p>
                      <a:r>
                        <a:rPr lang="en-US" sz="3300" b="1" dirty="0">
                          <a:solidFill>
                            <a:schemeClr val="bg1"/>
                          </a:solidFill>
                        </a:rPr>
                        <a:t>Aug 26</a:t>
                      </a:r>
                    </a:p>
                  </a:txBody>
                  <a:tcPr marL="165978" marR="165978" marT="82989" marB="8298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chemeClr val="bg1"/>
                          </a:solidFill>
                        </a:rPr>
                        <a:t>Council adopts </a:t>
                      </a:r>
                      <a:br>
                        <a:rPr lang="en-US" sz="33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3300" b="1" dirty="0">
                          <a:solidFill>
                            <a:schemeClr val="bg1"/>
                          </a:solidFill>
                        </a:rPr>
                        <a:t>criteria &amp; plan</a:t>
                      </a:r>
                    </a:p>
                  </a:txBody>
                  <a:tcPr marL="165978" marR="165978" marT="82989" marB="8298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60043"/>
                  </a:ext>
                </a:extLst>
              </a:tr>
              <a:tr h="1216522">
                <a:tc>
                  <a:txBody>
                    <a:bodyPr/>
                    <a:lstStyle/>
                    <a:p>
                      <a:r>
                        <a:rPr lang="en-US" sz="3300" b="1" dirty="0">
                          <a:solidFill>
                            <a:schemeClr val="bg1"/>
                          </a:solidFill>
                        </a:rPr>
                        <a:t>Sept 23</a:t>
                      </a:r>
                    </a:p>
                  </a:txBody>
                  <a:tcPr marL="165978" marR="165978" marT="82989" marB="82989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dirty="0">
                          <a:solidFill>
                            <a:schemeClr val="bg1"/>
                          </a:solidFill>
                        </a:rPr>
                        <a:t>Notice to accredited &amp; applicant units</a:t>
                      </a:r>
                    </a:p>
                  </a:txBody>
                  <a:tcPr marL="165978" marR="165978" marT="82989" marB="82989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80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13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AAB59-517F-4B69-9DD6-001267BE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02" y="702156"/>
            <a:ext cx="7608195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Implementation principles*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150632-26A1-44F9-AE75-297589FB9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913842"/>
              </p:ext>
            </p:extLst>
          </p:nvPr>
        </p:nvGraphicFramePr>
        <p:xfrm>
          <a:off x="723899" y="2180496"/>
          <a:ext cx="7696201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C2ACEF-8B24-4532-8CDB-648E45942ED5}"/>
              </a:ext>
            </a:extLst>
          </p:cNvPr>
          <p:cNvSpPr txBox="1"/>
          <p:nvPr/>
        </p:nvSpPr>
        <p:spPr>
          <a:xfrm>
            <a:off x="435936" y="5550195"/>
            <a:ext cx="837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Unlikely to change, but technically subject to change based on emerging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1923403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98E696-4BBA-46BE-AD86-F7E300B89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1363"/>
            <a:ext cx="9143999" cy="62566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B0CA3-C333-4560-9975-E31D1B7B9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C6C93-AA8A-438F-9B83-C92E7218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32" y="1037967"/>
            <a:ext cx="2290568" cy="4709131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FFFEFF"/>
                </a:solidFill>
              </a:rPr>
              <a:t>This presentation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5B07C4-1876-48AD-B33A-B0FA9305E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843209"/>
              </p:ext>
            </p:extLst>
          </p:nvPr>
        </p:nvGraphicFramePr>
        <p:xfrm>
          <a:off x="364524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588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17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315" y="457200"/>
            <a:ext cx="4686340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554156-CF04-48DB-9097-CECF5DEF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59" y="849745"/>
            <a:ext cx="4145245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Only one substantive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(-</a:t>
            </a:r>
            <a:r>
              <a:rPr lang="en-US" sz="4800" dirty="0" err="1">
                <a:solidFill>
                  <a:srgbClr val="FFFFFF"/>
                </a:solidFill>
              </a:rPr>
              <a:t>ish</a:t>
            </a:r>
            <a:r>
              <a:rPr lang="en-US" sz="4800" dirty="0">
                <a:solidFill>
                  <a:srgbClr val="FFFFFF"/>
                </a:solidFill>
              </a:rPr>
              <a:t>) change</a:t>
            </a: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453642"/>
            <a:ext cx="2711696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893" y="457201"/>
            <a:ext cx="829623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741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5422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3255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4" name="Graphic 133" descr="Group">
            <a:extLst>
              <a:ext uri="{FF2B5EF4-FFF2-40B4-BE49-F238E27FC236}">
                <a16:creationId xmlns:a16="http://schemas.microsoft.com/office/drawing/2014/main" id="{2F8F3F90-50EF-4552-BA9E-6EA7C4F15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367" y="1731044"/>
            <a:ext cx="5200321" cy="5200321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5873675"/>
            <a:ext cx="8472550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43533" y="530565"/>
            <a:ext cx="6256934" cy="1143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Foundational competency 21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457199" y="926047"/>
            <a:ext cx="8148638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en-US" dirty="0">
              <a:latin typeface="+mn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>
              <a:latin typeface="+mj-lt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3200" dirty="0">
                <a:latin typeface="+mj-lt"/>
              </a:rPr>
              <a:t>Perform effectively on interprofessional teams</a:t>
            </a:r>
          </a:p>
        </p:txBody>
      </p:sp>
    </p:spTree>
    <p:extLst>
      <p:ext uri="{BB962C8B-B14F-4D97-AF65-F5344CB8AC3E}">
        <p14:creationId xmlns:p14="http://schemas.microsoft.com/office/powerpoint/2010/main" val="41283276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D0201C"/>
      </a:accent1>
      <a:accent2>
        <a:srgbClr val="811419"/>
      </a:accent2>
      <a:accent3>
        <a:srgbClr val="E37B5F"/>
      </a:accent3>
      <a:accent4>
        <a:srgbClr val="5F6062"/>
      </a:accent4>
      <a:accent5>
        <a:srgbClr val="5FE3CF"/>
      </a:accent5>
      <a:accent6>
        <a:srgbClr val="141F81"/>
      </a:accent6>
      <a:hlink>
        <a:srgbClr val="1C2BBA"/>
      </a:hlink>
      <a:folHlink>
        <a:srgbClr val="54E2CE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1_Dividend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D0201C"/>
      </a:accent1>
      <a:accent2>
        <a:srgbClr val="811419"/>
      </a:accent2>
      <a:accent3>
        <a:srgbClr val="E37B5F"/>
      </a:accent3>
      <a:accent4>
        <a:srgbClr val="5F6062"/>
      </a:accent4>
      <a:accent5>
        <a:srgbClr val="5FE3CF"/>
      </a:accent5>
      <a:accent6>
        <a:srgbClr val="141F81"/>
      </a:accent6>
      <a:hlink>
        <a:srgbClr val="1C2BBA"/>
      </a:hlink>
      <a:folHlink>
        <a:srgbClr val="54E2CE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674</Words>
  <Application>Microsoft Office PowerPoint</Application>
  <PresentationFormat>On-screen Show (4:3)</PresentationFormat>
  <Paragraphs>112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Gill Sans MT</vt:lpstr>
      <vt:lpstr>Wingdings</vt:lpstr>
      <vt:lpstr>Wingdings 2</vt:lpstr>
      <vt:lpstr>Dividend</vt:lpstr>
      <vt:lpstr>1_Dividend</vt:lpstr>
      <vt:lpstr>Overview of proposed criteria revisions for PHP &amp; SPH</vt:lpstr>
      <vt:lpstr>PowerPoint Presentation</vt:lpstr>
      <vt:lpstr>PowerPoint Presentation</vt:lpstr>
      <vt:lpstr>Scope of revisions</vt:lpstr>
      <vt:lpstr>Timeline</vt:lpstr>
      <vt:lpstr>Implementation principles*</vt:lpstr>
      <vt:lpstr>This presentation</vt:lpstr>
      <vt:lpstr>Only one substantive (-ish) change</vt:lpstr>
      <vt:lpstr>Foundational competency 21</vt:lpstr>
      <vt:lpstr>Proposed revised competency</vt:lpstr>
      <vt:lpstr>Notes on proposed revision</vt:lpstr>
      <vt:lpstr>Clarity for other foundational  comps</vt:lpstr>
      <vt:lpstr>Evaluation &amp; Planning  B Criteria</vt:lpstr>
      <vt:lpstr>PowerPoint Presentation</vt:lpstr>
      <vt:lpstr>Putting the feedback loop back together</vt:lpstr>
      <vt:lpstr>Continued focus on HOW and WHO?</vt:lpstr>
      <vt:lpstr>Alumni data (B4) streamlined &amp; refocused</vt:lpstr>
      <vt:lpstr>F Criteria Streamlining</vt:lpstr>
      <vt:lpstr>Combined F3 &amp; F4</vt:lpstr>
      <vt:lpstr>Streamlined F1 areas for stakeholder feedback</vt:lpstr>
      <vt:lpstr>Bachelor’s Curriculum Streamlining</vt:lpstr>
      <vt:lpstr>Combined &amp; condensed  D9 &amp; D10</vt:lpstr>
      <vt:lpstr>Making implicit expectations explicit</vt:lpstr>
      <vt:lpstr>Concentration competencies</vt:lpstr>
      <vt:lpstr>All competencies </vt:lpstr>
      <vt:lpstr>MPH APE &amp; ILE</vt:lpstr>
      <vt:lpstr>Q&amp;A</vt:lpstr>
      <vt:lpstr>This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Orientation Workshop 2016 Criteria</dc:title>
  <dc:creator>Nicole E. Williams</dc:creator>
  <cp:lastModifiedBy>Nicole E. Williams</cp:lastModifiedBy>
  <cp:revision>57</cp:revision>
  <dcterms:created xsi:type="dcterms:W3CDTF">2020-02-28T17:50:25Z</dcterms:created>
  <dcterms:modified xsi:type="dcterms:W3CDTF">2021-04-12T15:06:03Z</dcterms:modified>
</cp:coreProperties>
</file>