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710" r:id="rId2"/>
  </p:sldMasterIdLst>
  <p:notesMasterIdLst>
    <p:notesMasterId r:id="rId36"/>
  </p:notesMasterIdLst>
  <p:sldIdLst>
    <p:sldId id="256" r:id="rId3"/>
    <p:sldId id="727" r:id="rId4"/>
    <p:sldId id="331" r:id="rId5"/>
    <p:sldId id="728" r:id="rId6"/>
    <p:sldId id="729" r:id="rId7"/>
    <p:sldId id="730" r:id="rId8"/>
    <p:sldId id="733" r:id="rId9"/>
    <p:sldId id="731" r:id="rId10"/>
    <p:sldId id="735" r:id="rId11"/>
    <p:sldId id="743" r:id="rId12"/>
    <p:sldId id="736" r:id="rId13"/>
    <p:sldId id="737" r:id="rId14"/>
    <p:sldId id="754" r:id="rId15"/>
    <p:sldId id="738" r:id="rId16"/>
    <p:sldId id="739" r:id="rId17"/>
    <p:sldId id="742" r:id="rId18"/>
    <p:sldId id="740" r:id="rId19"/>
    <p:sldId id="741" r:id="rId20"/>
    <p:sldId id="745" r:id="rId21"/>
    <p:sldId id="746" r:id="rId22"/>
    <p:sldId id="747" r:id="rId23"/>
    <p:sldId id="748" r:id="rId24"/>
    <p:sldId id="749" r:id="rId25"/>
    <p:sldId id="750" r:id="rId26"/>
    <p:sldId id="751" r:id="rId27"/>
    <p:sldId id="757" r:id="rId28"/>
    <p:sldId id="752" r:id="rId29"/>
    <p:sldId id="753" r:id="rId30"/>
    <p:sldId id="744" r:id="rId31"/>
    <p:sldId id="755" r:id="rId32"/>
    <p:sldId id="756" r:id="rId33"/>
    <p:sldId id="758" r:id="rId34"/>
    <p:sldId id="70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65B614-E8D7-A7A3-91F6-A8A1EDF62B48}" name="Mollie Mulvanity" initials="MM" userId="S::mmulvanity@ceph.org::b253a45a-00a1-4adb-b67c-3957340e4c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a Konner" initials="JK" lastIdx="1" clrIdx="0">
    <p:extLst>
      <p:ext uri="{19B8F6BF-5375-455C-9EA6-DF929625EA0E}">
        <p15:presenceInfo xmlns:p15="http://schemas.microsoft.com/office/powerpoint/2012/main" userId="S::jkonner@ceph.org::4e52ac3c-9457-4621-aafb-7f432f991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023"/>
    <a:srgbClr val="811419"/>
    <a:srgbClr val="9AC255"/>
    <a:srgbClr val="EF9599"/>
    <a:srgbClr val="E37B5F"/>
    <a:srgbClr val="0000FF"/>
    <a:srgbClr val="CCECFF"/>
    <a:srgbClr val="DBA725"/>
    <a:srgbClr val="E6CE1A"/>
    <a:srgbClr val="E1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77724" autoAdjust="0"/>
  </p:normalViewPr>
  <p:slideViewPr>
    <p:cSldViewPr snapToGrid="0">
      <p:cViewPr varScale="1">
        <p:scale>
          <a:sx n="88" d="100"/>
          <a:sy n="88" d="100"/>
        </p:scale>
        <p:origin x="18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hyperlink" Target="https://forms.office.com/r/7TJV30ntuk" TargetMode="Externa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ata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3" Type="http://schemas.openxmlformats.org/officeDocument/2006/relationships/hyperlink" Target="https://forms.office.com/r/7TJV30ntuk" TargetMode="External"/><Relationship Id="rId7" Type="http://schemas.openxmlformats.org/officeDocument/2006/relationships/image" Target="../media/image29.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E3AFB-DD54-4864-8450-C1BEF023D9B9}"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8B98F88-419C-4BAC-A9A0-0D4459D04B55}">
      <dgm:prSet/>
      <dgm:spPr/>
      <dgm:t>
        <a:bodyPr/>
        <a:lstStyle/>
        <a:p>
          <a:r>
            <a:rPr lang="en-US" b="0"/>
            <a:t>Use Q&amp;A box at any time during presentation</a:t>
          </a:r>
          <a:endParaRPr lang="en-US"/>
        </a:p>
      </dgm:t>
    </dgm:pt>
    <dgm:pt modelId="{53709D5F-175C-429F-B75F-6770E63D7615}" type="parTrans" cxnId="{1037C885-E6F2-4FBE-9EE8-794579750D16}">
      <dgm:prSet/>
      <dgm:spPr/>
      <dgm:t>
        <a:bodyPr/>
        <a:lstStyle/>
        <a:p>
          <a:endParaRPr lang="en-US"/>
        </a:p>
      </dgm:t>
    </dgm:pt>
    <dgm:pt modelId="{530ACFCD-BA2F-499D-A783-07FD48E775C2}" type="sibTrans" cxnId="{1037C885-E6F2-4FBE-9EE8-794579750D16}">
      <dgm:prSet/>
      <dgm:spPr/>
      <dgm:t>
        <a:bodyPr/>
        <a:lstStyle/>
        <a:p>
          <a:endParaRPr lang="en-US"/>
        </a:p>
      </dgm:t>
    </dgm:pt>
    <dgm:pt modelId="{15413371-3513-4A85-84F5-C6BD81832A1C}">
      <dgm:prSet/>
      <dgm:spPr/>
      <dgm:t>
        <a:bodyPr/>
        <a:lstStyle/>
        <a:p>
          <a:r>
            <a:rPr lang="en-US" b="0"/>
            <a:t>Slides &amp; recording on website within 24 hours</a:t>
          </a:r>
          <a:endParaRPr lang="en-US"/>
        </a:p>
      </dgm:t>
    </dgm:pt>
    <dgm:pt modelId="{5E4C1F93-5454-4213-A6C6-CEBB94171D4E}" type="parTrans" cxnId="{01176150-E727-4E27-9DF4-3B6B8BFC90AD}">
      <dgm:prSet/>
      <dgm:spPr/>
      <dgm:t>
        <a:bodyPr/>
        <a:lstStyle/>
        <a:p>
          <a:endParaRPr lang="en-US"/>
        </a:p>
      </dgm:t>
    </dgm:pt>
    <dgm:pt modelId="{03FFC1EA-6311-4A96-868B-D2F9FDB6CEE0}" type="sibTrans" cxnId="{01176150-E727-4E27-9DF4-3B6B8BFC90AD}">
      <dgm:prSet/>
      <dgm:spPr/>
      <dgm:t>
        <a:bodyPr/>
        <a:lstStyle/>
        <a:p>
          <a:endParaRPr lang="en-US"/>
        </a:p>
      </dgm:t>
    </dgm:pt>
    <dgm:pt modelId="{B143EBF7-4C88-432A-841D-FCF517FD7789}" type="pres">
      <dgm:prSet presAssocID="{068E3AFB-DD54-4864-8450-C1BEF023D9B9}" presName="root" presStyleCnt="0">
        <dgm:presLayoutVars>
          <dgm:dir/>
          <dgm:resizeHandles val="exact"/>
        </dgm:presLayoutVars>
      </dgm:prSet>
      <dgm:spPr/>
    </dgm:pt>
    <dgm:pt modelId="{FE2FDE40-FB91-47F2-AF10-1B9105723B4D}" type="pres">
      <dgm:prSet presAssocID="{F8B98F88-419C-4BAC-A9A0-0D4459D04B55}" presName="compNode" presStyleCnt="0"/>
      <dgm:spPr/>
    </dgm:pt>
    <dgm:pt modelId="{945AFA29-5AC2-4535-A5F9-7ABD71F60DD5}" type="pres">
      <dgm:prSet presAssocID="{F8B98F88-419C-4BAC-A9A0-0D4459D04B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64D268D4-9480-412D-9D9F-D13CA78B8927}" type="pres">
      <dgm:prSet presAssocID="{F8B98F88-419C-4BAC-A9A0-0D4459D04B55}" presName="spaceRect" presStyleCnt="0"/>
      <dgm:spPr/>
    </dgm:pt>
    <dgm:pt modelId="{E70B7B16-F807-4A93-A0FC-972EF0BB09C5}" type="pres">
      <dgm:prSet presAssocID="{F8B98F88-419C-4BAC-A9A0-0D4459D04B55}" presName="textRect" presStyleLbl="revTx" presStyleIdx="0" presStyleCnt="2">
        <dgm:presLayoutVars>
          <dgm:chMax val="1"/>
          <dgm:chPref val="1"/>
        </dgm:presLayoutVars>
      </dgm:prSet>
      <dgm:spPr/>
    </dgm:pt>
    <dgm:pt modelId="{580C1AAE-C949-42CF-B871-A127A2A0B39D}" type="pres">
      <dgm:prSet presAssocID="{530ACFCD-BA2F-499D-A783-07FD48E775C2}" presName="sibTrans" presStyleCnt="0"/>
      <dgm:spPr/>
    </dgm:pt>
    <dgm:pt modelId="{DA407794-DA46-4651-9803-1C0BD9F0CA8F}" type="pres">
      <dgm:prSet presAssocID="{15413371-3513-4A85-84F5-C6BD81832A1C}" presName="compNode" presStyleCnt="0"/>
      <dgm:spPr/>
    </dgm:pt>
    <dgm:pt modelId="{3C7FDF60-3786-4654-86BA-85EBBA511E2B}" type="pres">
      <dgm:prSet presAssocID="{15413371-3513-4A85-84F5-C6BD81832A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jector screen"/>
        </a:ext>
      </dgm:extLst>
    </dgm:pt>
    <dgm:pt modelId="{E7AF5102-D77A-4C09-8456-854AD7A87129}" type="pres">
      <dgm:prSet presAssocID="{15413371-3513-4A85-84F5-C6BD81832A1C}" presName="spaceRect" presStyleCnt="0"/>
      <dgm:spPr/>
    </dgm:pt>
    <dgm:pt modelId="{470E48F8-1333-410C-A93B-65E9256E6433}" type="pres">
      <dgm:prSet presAssocID="{15413371-3513-4A85-84F5-C6BD81832A1C}" presName="textRect" presStyleLbl="revTx" presStyleIdx="1" presStyleCnt="2">
        <dgm:presLayoutVars>
          <dgm:chMax val="1"/>
          <dgm:chPref val="1"/>
        </dgm:presLayoutVars>
      </dgm:prSet>
      <dgm:spPr/>
    </dgm:pt>
  </dgm:ptLst>
  <dgm:cxnLst>
    <dgm:cxn modelId="{A89DE334-DBE2-4B5F-9C3B-34AD1AF205FB}" type="presOf" srcId="{F8B98F88-419C-4BAC-A9A0-0D4459D04B55}" destId="{E70B7B16-F807-4A93-A0FC-972EF0BB09C5}" srcOrd="0" destOrd="0" presId="urn:microsoft.com/office/officeart/2018/2/layout/IconLabelList"/>
    <dgm:cxn modelId="{01176150-E727-4E27-9DF4-3B6B8BFC90AD}" srcId="{068E3AFB-DD54-4864-8450-C1BEF023D9B9}" destId="{15413371-3513-4A85-84F5-C6BD81832A1C}" srcOrd="1" destOrd="0" parTransId="{5E4C1F93-5454-4213-A6C6-CEBB94171D4E}" sibTransId="{03FFC1EA-6311-4A96-868B-D2F9FDB6CEE0}"/>
    <dgm:cxn modelId="{127F1F77-6EC3-40F1-9EE3-5850F55DF756}" type="presOf" srcId="{15413371-3513-4A85-84F5-C6BD81832A1C}" destId="{470E48F8-1333-410C-A93B-65E9256E6433}" srcOrd="0" destOrd="0" presId="urn:microsoft.com/office/officeart/2018/2/layout/IconLabelList"/>
    <dgm:cxn modelId="{1037C885-E6F2-4FBE-9EE8-794579750D16}" srcId="{068E3AFB-DD54-4864-8450-C1BEF023D9B9}" destId="{F8B98F88-419C-4BAC-A9A0-0D4459D04B55}" srcOrd="0" destOrd="0" parTransId="{53709D5F-175C-429F-B75F-6770E63D7615}" sibTransId="{530ACFCD-BA2F-499D-A783-07FD48E775C2}"/>
    <dgm:cxn modelId="{FA8032E5-7D02-4B8F-8723-0F1C9F443A34}" type="presOf" srcId="{068E3AFB-DD54-4864-8450-C1BEF023D9B9}" destId="{B143EBF7-4C88-432A-841D-FCF517FD7789}" srcOrd="0" destOrd="0" presId="urn:microsoft.com/office/officeart/2018/2/layout/IconLabelList"/>
    <dgm:cxn modelId="{9FF0927C-CF22-4D6B-979C-78445C3AA4CD}" type="presParOf" srcId="{B143EBF7-4C88-432A-841D-FCF517FD7789}" destId="{FE2FDE40-FB91-47F2-AF10-1B9105723B4D}" srcOrd="0" destOrd="0" presId="urn:microsoft.com/office/officeart/2018/2/layout/IconLabelList"/>
    <dgm:cxn modelId="{8FCF4E57-E417-43B7-BE13-7611674C404A}" type="presParOf" srcId="{FE2FDE40-FB91-47F2-AF10-1B9105723B4D}" destId="{945AFA29-5AC2-4535-A5F9-7ABD71F60DD5}" srcOrd="0" destOrd="0" presId="urn:microsoft.com/office/officeart/2018/2/layout/IconLabelList"/>
    <dgm:cxn modelId="{833D9C45-5055-468B-9661-A4F6A27B1427}" type="presParOf" srcId="{FE2FDE40-FB91-47F2-AF10-1B9105723B4D}" destId="{64D268D4-9480-412D-9D9F-D13CA78B8927}" srcOrd="1" destOrd="0" presId="urn:microsoft.com/office/officeart/2018/2/layout/IconLabelList"/>
    <dgm:cxn modelId="{26CAA66F-D103-498C-8BC5-D96D56481D4C}" type="presParOf" srcId="{FE2FDE40-FB91-47F2-AF10-1B9105723B4D}" destId="{E70B7B16-F807-4A93-A0FC-972EF0BB09C5}" srcOrd="2" destOrd="0" presId="urn:microsoft.com/office/officeart/2018/2/layout/IconLabelList"/>
    <dgm:cxn modelId="{CB0B0712-929E-4EA1-B88E-364899111C54}" type="presParOf" srcId="{B143EBF7-4C88-432A-841D-FCF517FD7789}" destId="{580C1AAE-C949-42CF-B871-A127A2A0B39D}" srcOrd="1" destOrd="0" presId="urn:microsoft.com/office/officeart/2018/2/layout/IconLabelList"/>
    <dgm:cxn modelId="{24277655-538C-4086-8481-F18AE652CEA8}" type="presParOf" srcId="{B143EBF7-4C88-432A-841D-FCF517FD7789}" destId="{DA407794-DA46-4651-9803-1C0BD9F0CA8F}" srcOrd="2" destOrd="0" presId="urn:microsoft.com/office/officeart/2018/2/layout/IconLabelList"/>
    <dgm:cxn modelId="{36792436-0C5D-434F-9F16-F5705236F7F2}" type="presParOf" srcId="{DA407794-DA46-4651-9803-1C0BD9F0CA8F}" destId="{3C7FDF60-3786-4654-86BA-85EBBA511E2B}" srcOrd="0" destOrd="0" presId="urn:microsoft.com/office/officeart/2018/2/layout/IconLabelList"/>
    <dgm:cxn modelId="{140D50A3-D90E-447D-AFB9-C53064C221FF}" type="presParOf" srcId="{DA407794-DA46-4651-9803-1C0BD9F0CA8F}" destId="{E7AF5102-D77A-4C09-8456-854AD7A87129}" srcOrd="1" destOrd="0" presId="urn:microsoft.com/office/officeart/2018/2/layout/IconLabelList"/>
    <dgm:cxn modelId="{35B0E5C2-7D18-4B65-893F-3D5275A77FAE}" type="presParOf" srcId="{DA407794-DA46-4651-9803-1C0BD9F0CA8F}" destId="{470E48F8-1333-410C-A93B-65E9256E643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B30984-B3D9-4BF6-B2E5-98B1664194C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69F3888-F2AE-46B9-B2B2-0D49CF614BC4}">
      <dgm:prSet/>
      <dgm:spPr/>
      <dgm:t>
        <a:bodyPr/>
        <a:lstStyle/>
        <a:p>
          <a:r>
            <a:rPr lang="en-US" b="0"/>
            <a:t>Current criterion &amp; approach remains: 70% graduation within max allowable time for master’s &amp; bachelor’s, 60% graduation for doctoral</a:t>
          </a:r>
          <a:endParaRPr lang="en-US"/>
        </a:p>
      </dgm:t>
    </dgm:pt>
    <dgm:pt modelId="{479B36AD-3698-4EED-A603-E781C01F0838}" type="parTrans" cxnId="{4B7922C0-58BD-4FC3-9311-66E62A056FDF}">
      <dgm:prSet/>
      <dgm:spPr/>
      <dgm:t>
        <a:bodyPr/>
        <a:lstStyle/>
        <a:p>
          <a:endParaRPr lang="en-US"/>
        </a:p>
      </dgm:t>
    </dgm:pt>
    <dgm:pt modelId="{779CE038-55D6-4A1B-9C39-96059DC6CB9F}" type="sibTrans" cxnId="{4B7922C0-58BD-4FC3-9311-66E62A056FDF}">
      <dgm:prSet/>
      <dgm:spPr/>
      <dgm:t>
        <a:bodyPr/>
        <a:lstStyle/>
        <a:p>
          <a:endParaRPr lang="en-US"/>
        </a:p>
      </dgm:t>
    </dgm:pt>
    <dgm:pt modelId="{E43DAEB5-B7D1-4BBE-A25B-8F8904167071}">
      <dgm:prSet/>
      <dgm:spPr/>
      <dgm:t>
        <a:bodyPr/>
        <a:lstStyle/>
        <a:p>
          <a:r>
            <a:rPr lang="en-US" b="0" dirty="0"/>
            <a:t>For units who do not meet threshold, added 2 new options (Option 2 &amp; Option 3) to demonstrate compliance</a:t>
          </a:r>
          <a:endParaRPr lang="en-US" dirty="0"/>
        </a:p>
      </dgm:t>
    </dgm:pt>
    <dgm:pt modelId="{7158B278-C6F7-440C-9E6A-47B4D7918A17}" type="parTrans" cxnId="{99EB5FFA-0A6E-48FC-8D95-F41686AAD195}">
      <dgm:prSet/>
      <dgm:spPr/>
      <dgm:t>
        <a:bodyPr/>
        <a:lstStyle/>
        <a:p>
          <a:endParaRPr lang="en-US"/>
        </a:p>
      </dgm:t>
    </dgm:pt>
    <dgm:pt modelId="{F67E36EB-EA94-4B38-BB06-59DB941A595E}" type="sibTrans" cxnId="{99EB5FFA-0A6E-48FC-8D95-F41686AAD195}">
      <dgm:prSet/>
      <dgm:spPr/>
      <dgm:t>
        <a:bodyPr/>
        <a:lstStyle/>
        <a:p>
          <a:endParaRPr lang="en-US"/>
        </a:p>
      </dgm:t>
    </dgm:pt>
    <dgm:pt modelId="{427271FA-2159-4904-BBD0-59D26A7D5D9B}" type="pres">
      <dgm:prSet presAssocID="{A1B30984-B3D9-4BF6-B2E5-98B1664194CE}" presName="hierChild1" presStyleCnt="0">
        <dgm:presLayoutVars>
          <dgm:chPref val="1"/>
          <dgm:dir/>
          <dgm:animOne val="branch"/>
          <dgm:animLvl val="lvl"/>
          <dgm:resizeHandles/>
        </dgm:presLayoutVars>
      </dgm:prSet>
      <dgm:spPr/>
    </dgm:pt>
    <dgm:pt modelId="{B1CF2B13-3B29-4CD0-8AB8-A470AB345BD9}" type="pres">
      <dgm:prSet presAssocID="{469F3888-F2AE-46B9-B2B2-0D49CF614BC4}" presName="hierRoot1" presStyleCnt="0"/>
      <dgm:spPr/>
    </dgm:pt>
    <dgm:pt modelId="{38C26479-9B62-487F-8A38-6CF78069D5DC}" type="pres">
      <dgm:prSet presAssocID="{469F3888-F2AE-46B9-B2B2-0D49CF614BC4}" presName="composite" presStyleCnt="0"/>
      <dgm:spPr/>
    </dgm:pt>
    <dgm:pt modelId="{0FD45AC3-4FE6-4CEC-BA7F-B94C43FE6DE2}" type="pres">
      <dgm:prSet presAssocID="{469F3888-F2AE-46B9-B2B2-0D49CF614BC4}" presName="background" presStyleLbl="node0" presStyleIdx="0" presStyleCnt="2"/>
      <dgm:spPr/>
    </dgm:pt>
    <dgm:pt modelId="{80CA3E4F-D4F2-40A0-8B03-2C5015C8C302}" type="pres">
      <dgm:prSet presAssocID="{469F3888-F2AE-46B9-B2B2-0D49CF614BC4}" presName="text" presStyleLbl="fgAcc0" presStyleIdx="0" presStyleCnt="2">
        <dgm:presLayoutVars>
          <dgm:chPref val="3"/>
        </dgm:presLayoutVars>
      </dgm:prSet>
      <dgm:spPr/>
    </dgm:pt>
    <dgm:pt modelId="{A818EB56-AB88-41EF-973E-3F71ACE79D10}" type="pres">
      <dgm:prSet presAssocID="{469F3888-F2AE-46B9-B2B2-0D49CF614BC4}" presName="hierChild2" presStyleCnt="0"/>
      <dgm:spPr/>
    </dgm:pt>
    <dgm:pt modelId="{6FB740A3-3DA2-4AF9-A4DD-6687E4087656}" type="pres">
      <dgm:prSet presAssocID="{E43DAEB5-B7D1-4BBE-A25B-8F8904167071}" presName="hierRoot1" presStyleCnt="0"/>
      <dgm:spPr/>
    </dgm:pt>
    <dgm:pt modelId="{760F57C7-AD5D-4A18-8B68-6FBBB1A4D61C}" type="pres">
      <dgm:prSet presAssocID="{E43DAEB5-B7D1-4BBE-A25B-8F8904167071}" presName="composite" presStyleCnt="0"/>
      <dgm:spPr/>
    </dgm:pt>
    <dgm:pt modelId="{82BA00F9-FEC5-4E1C-801B-F64B4D0F1458}" type="pres">
      <dgm:prSet presAssocID="{E43DAEB5-B7D1-4BBE-A25B-8F8904167071}" presName="background" presStyleLbl="node0" presStyleIdx="1" presStyleCnt="2"/>
      <dgm:spPr/>
    </dgm:pt>
    <dgm:pt modelId="{8A7102EB-2C88-4011-81E1-439F50FF9A07}" type="pres">
      <dgm:prSet presAssocID="{E43DAEB5-B7D1-4BBE-A25B-8F8904167071}" presName="text" presStyleLbl="fgAcc0" presStyleIdx="1" presStyleCnt="2">
        <dgm:presLayoutVars>
          <dgm:chPref val="3"/>
        </dgm:presLayoutVars>
      </dgm:prSet>
      <dgm:spPr/>
    </dgm:pt>
    <dgm:pt modelId="{D2EFA162-7EB8-42F8-8B95-86B79A8B8E37}" type="pres">
      <dgm:prSet presAssocID="{E43DAEB5-B7D1-4BBE-A25B-8F8904167071}" presName="hierChild2" presStyleCnt="0"/>
      <dgm:spPr/>
    </dgm:pt>
  </dgm:ptLst>
  <dgm:cxnLst>
    <dgm:cxn modelId="{1D380141-E305-4DFB-8A04-48E0973509A6}" type="presOf" srcId="{469F3888-F2AE-46B9-B2B2-0D49CF614BC4}" destId="{80CA3E4F-D4F2-40A0-8B03-2C5015C8C302}" srcOrd="0" destOrd="0" presId="urn:microsoft.com/office/officeart/2005/8/layout/hierarchy1"/>
    <dgm:cxn modelId="{B0947F72-B114-4AB3-9C5C-2B925D299C5F}" type="presOf" srcId="{E43DAEB5-B7D1-4BBE-A25B-8F8904167071}" destId="{8A7102EB-2C88-4011-81E1-439F50FF9A07}" srcOrd="0" destOrd="0" presId="urn:microsoft.com/office/officeart/2005/8/layout/hierarchy1"/>
    <dgm:cxn modelId="{94C58A7C-C2A0-4631-9B0C-6E72FDE94D0B}" type="presOf" srcId="{A1B30984-B3D9-4BF6-B2E5-98B1664194CE}" destId="{427271FA-2159-4904-BBD0-59D26A7D5D9B}" srcOrd="0" destOrd="0" presId="urn:microsoft.com/office/officeart/2005/8/layout/hierarchy1"/>
    <dgm:cxn modelId="{4B7922C0-58BD-4FC3-9311-66E62A056FDF}" srcId="{A1B30984-B3D9-4BF6-B2E5-98B1664194CE}" destId="{469F3888-F2AE-46B9-B2B2-0D49CF614BC4}" srcOrd="0" destOrd="0" parTransId="{479B36AD-3698-4EED-A603-E781C01F0838}" sibTransId="{779CE038-55D6-4A1B-9C39-96059DC6CB9F}"/>
    <dgm:cxn modelId="{99EB5FFA-0A6E-48FC-8D95-F41686AAD195}" srcId="{A1B30984-B3D9-4BF6-B2E5-98B1664194CE}" destId="{E43DAEB5-B7D1-4BBE-A25B-8F8904167071}" srcOrd="1" destOrd="0" parTransId="{7158B278-C6F7-440C-9E6A-47B4D7918A17}" sibTransId="{F67E36EB-EA94-4B38-BB06-59DB941A595E}"/>
    <dgm:cxn modelId="{3723FAF5-E4B8-41B4-A84C-4F77A9BAEB4B}" type="presParOf" srcId="{427271FA-2159-4904-BBD0-59D26A7D5D9B}" destId="{B1CF2B13-3B29-4CD0-8AB8-A470AB345BD9}" srcOrd="0" destOrd="0" presId="urn:microsoft.com/office/officeart/2005/8/layout/hierarchy1"/>
    <dgm:cxn modelId="{05B57EA6-E2C4-40FE-8B8A-652C10D9E326}" type="presParOf" srcId="{B1CF2B13-3B29-4CD0-8AB8-A470AB345BD9}" destId="{38C26479-9B62-487F-8A38-6CF78069D5DC}" srcOrd="0" destOrd="0" presId="urn:microsoft.com/office/officeart/2005/8/layout/hierarchy1"/>
    <dgm:cxn modelId="{293CAD70-AC33-4E57-997B-6FE3C226E757}" type="presParOf" srcId="{38C26479-9B62-487F-8A38-6CF78069D5DC}" destId="{0FD45AC3-4FE6-4CEC-BA7F-B94C43FE6DE2}" srcOrd="0" destOrd="0" presId="urn:microsoft.com/office/officeart/2005/8/layout/hierarchy1"/>
    <dgm:cxn modelId="{9701180C-07A2-4832-B277-B19B535E05E6}" type="presParOf" srcId="{38C26479-9B62-487F-8A38-6CF78069D5DC}" destId="{80CA3E4F-D4F2-40A0-8B03-2C5015C8C302}" srcOrd="1" destOrd="0" presId="urn:microsoft.com/office/officeart/2005/8/layout/hierarchy1"/>
    <dgm:cxn modelId="{E5769E6C-30B7-4042-9212-3EE9D8A3ACD6}" type="presParOf" srcId="{B1CF2B13-3B29-4CD0-8AB8-A470AB345BD9}" destId="{A818EB56-AB88-41EF-973E-3F71ACE79D10}" srcOrd="1" destOrd="0" presId="urn:microsoft.com/office/officeart/2005/8/layout/hierarchy1"/>
    <dgm:cxn modelId="{F9E33CAB-212A-4F1A-8D93-92505243E341}" type="presParOf" srcId="{427271FA-2159-4904-BBD0-59D26A7D5D9B}" destId="{6FB740A3-3DA2-4AF9-A4DD-6687E4087656}" srcOrd="1" destOrd="0" presId="urn:microsoft.com/office/officeart/2005/8/layout/hierarchy1"/>
    <dgm:cxn modelId="{04AFEB8F-6F46-451B-AA6F-97AE754A7E13}" type="presParOf" srcId="{6FB740A3-3DA2-4AF9-A4DD-6687E4087656}" destId="{760F57C7-AD5D-4A18-8B68-6FBBB1A4D61C}" srcOrd="0" destOrd="0" presId="urn:microsoft.com/office/officeart/2005/8/layout/hierarchy1"/>
    <dgm:cxn modelId="{EFA36D23-7A65-48ED-8815-6188263859EA}" type="presParOf" srcId="{760F57C7-AD5D-4A18-8B68-6FBBB1A4D61C}" destId="{82BA00F9-FEC5-4E1C-801B-F64B4D0F1458}" srcOrd="0" destOrd="0" presId="urn:microsoft.com/office/officeart/2005/8/layout/hierarchy1"/>
    <dgm:cxn modelId="{3FCC0CCC-9BB3-40F7-9576-E25F3BD6F65E}" type="presParOf" srcId="{760F57C7-AD5D-4A18-8B68-6FBBB1A4D61C}" destId="{8A7102EB-2C88-4011-81E1-439F50FF9A07}" srcOrd="1" destOrd="0" presId="urn:microsoft.com/office/officeart/2005/8/layout/hierarchy1"/>
    <dgm:cxn modelId="{C5EB76DD-D5BF-4C2A-9FAB-C4404CE48F82}" type="presParOf" srcId="{6FB740A3-3DA2-4AF9-A4DD-6687E4087656}" destId="{D2EFA162-7EB8-42F8-8B95-86B79A8B8E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A6AD38-4F64-4D0F-BA5C-BD95A54A54FB}"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A509DC28-B3A5-48F9-A5BC-F6E0059CDD95}">
      <dgm:prSet/>
      <dgm:spPr/>
      <dgm:t>
        <a:bodyPr/>
        <a:lstStyle/>
        <a:p>
          <a:r>
            <a:rPr lang="en-US" b="0"/>
            <a:t>Three-year average meets threshold (70% or 60%)</a:t>
          </a:r>
          <a:endParaRPr lang="en-US"/>
        </a:p>
      </dgm:t>
    </dgm:pt>
    <dgm:pt modelId="{7E9D7900-EBF2-438E-BF31-4C9D0AA576C7}" type="parTrans" cxnId="{CB275023-3A0C-4A83-AC3B-7E42EE413CD0}">
      <dgm:prSet/>
      <dgm:spPr/>
      <dgm:t>
        <a:bodyPr/>
        <a:lstStyle/>
        <a:p>
          <a:endParaRPr lang="en-US"/>
        </a:p>
      </dgm:t>
    </dgm:pt>
    <dgm:pt modelId="{F16C9043-548B-4A7B-9E37-00BF735E6743}" type="sibTrans" cxnId="{CB275023-3A0C-4A83-AC3B-7E42EE413CD0}">
      <dgm:prSet/>
      <dgm:spPr/>
      <dgm:t>
        <a:bodyPr/>
        <a:lstStyle/>
        <a:p>
          <a:endParaRPr lang="en-US"/>
        </a:p>
      </dgm:t>
    </dgm:pt>
    <dgm:pt modelId="{9DB747B8-BF06-4A30-8391-B6F100F9C93B}">
      <dgm:prSet/>
      <dgm:spPr/>
      <dgm:t>
        <a:bodyPr/>
        <a:lstStyle/>
        <a:p>
          <a:r>
            <a:rPr lang="en-US" b="0" dirty="0"/>
            <a:t>Allows for units that have an anomalous year but are otherwise on track</a:t>
          </a:r>
          <a:endParaRPr lang="en-US" dirty="0"/>
        </a:p>
      </dgm:t>
    </dgm:pt>
    <dgm:pt modelId="{56701691-5299-466E-90E1-667B817B55A0}" type="parTrans" cxnId="{296DDE29-DF56-47F1-8A63-C55CBED9FF62}">
      <dgm:prSet/>
      <dgm:spPr/>
      <dgm:t>
        <a:bodyPr/>
        <a:lstStyle/>
        <a:p>
          <a:endParaRPr lang="en-US"/>
        </a:p>
      </dgm:t>
    </dgm:pt>
    <dgm:pt modelId="{82F2078A-8133-49B3-A878-1410F832C0C6}" type="sibTrans" cxnId="{296DDE29-DF56-47F1-8A63-C55CBED9FF62}">
      <dgm:prSet/>
      <dgm:spPr/>
      <dgm:t>
        <a:bodyPr/>
        <a:lstStyle/>
        <a:p>
          <a:endParaRPr lang="en-US"/>
        </a:p>
      </dgm:t>
    </dgm:pt>
    <dgm:pt modelId="{F71BB4BF-93D9-4150-BAD7-9AB9C85304BA}" type="pres">
      <dgm:prSet presAssocID="{16A6AD38-4F64-4D0F-BA5C-BD95A54A54FB}" presName="Name0" presStyleCnt="0">
        <dgm:presLayoutVars>
          <dgm:dir/>
          <dgm:animLvl val="lvl"/>
          <dgm:resizeHandles val="exact"/>
        </dgm:presLayoutVars>
      </dgm:prSet>
      <dgm:spPr/>
    </dgm:pt>
    <dgm:pt modelId="{3D7EE1EC-C2C1-4194-99E6-16F077910281}" type="pres">
      <dgm:prSet presAssocID="{9DB747B8-BF06-4A30-8391-B6F100F9C93B}" presName="boxAndChildren" presStyleCnt="0"/>
      <dgm:spPr/>
    </dgm:pt>
    <dgm:pt modelId="{178D8BBE-ADBF-428F-B6C2-DC28E6C48516}" type="pres">
      <dgm:prSet presAssocID="{9DB747B8-BF06-4A30-8391-B6F100F9C93B}" presName="parentTextBox" presStyleLbl="node1" presStyleIdx="0" presStyleCnt="2"/>
      <dgm:spPr/>
    </dgm:pt>
    <dgm:pt modelId="{71B3DA33-4B1A-4650-BEE9-3CEE3ED1D637}" type="pres">
      <dgm:prSet presAssocID="{F16C9043-548B-4A7B-9E37-00BF735E6743}" presName="sp" presStyleCnt="0"/>
      <dgm:spPr/>
    </dgm:pt>
    <dgm:pt modelId="{EB1B90EB-547E-42A1-942D-A0F70D9A31BC}" type="pres">
      <dgm:prSet presAssocID="{A509DC28-B3A5-48F9-A5BC-F6E0059CDD95}" presName="arrowAndChildren" presStyleCnt="0"/>
      <dgm:spPr/>
    </dgm:pt>
    <dgm:pt modelId="{960D3DE0-0826-440F-8B3D-68D71812D235}" type="pres">
      <dgm:prSet presAssocID="{A509DC28-B3A5-48F9-A5BC-F6E0059CDD95}" presName="parentTextArrow" presStyleLbl="node1" presStyleIdx="1" presStyleCnt="2"/>
      <dgm:spPr/>
    </dgm:pt>
  </dgm:ptLst>
  <dgm:cxnLst>
    <dgm:cxn modelId="{9FC30D12-5BDA-44B5-B668-2680124272F7}" type="presOf" srcId="{A509DC28-B3A5-48F9-A5BC-F6E0059CDD95}" destId="{960D3DE0-0826-440F-8B3D-68D71812D235}" srcOrd="0" destOrd="0" presId="urn:microsoft.com/office/officeart/2005/8/layout/process4"/>
    <dgm:cxn modelId="{CB275023-3A0C-4A83-AC3B-7E42EE413CD0}" srcId="{16A6AD38-4F64-4D0F-BA5C-BD95A54A54FB}" destId="{A509DC28-B3A5-48F9-A5BC-F6E0059CDD95}" srcOrd="0" destOrd="0" parTransId="{7E9D7900-EBF2-438E-BF31-4C9D0AA576C7}" sibTransId="{F16C9043-548B-4A7B-9E37-00BF735E6743}"/>
    <dgm:cxn modelId="{296DDE29-DF56-47F1-8A63-C55CBED9FF62}" srcId="{16A6AD38-4F64-4D0F-BA5C-BD95A54A54FB}" destId="{9DB747B8-BF06-4A30-8391-B6F100F9C93B}" srcOrd="1" destOrd="0" parTransId="{56701691-5299-466E-90E1-667B817B55A0}" sibTransId="{82F2078A-8133-49B3-A878-1410F832C0C6}"/>
    <dgm:cxn modelId="{634E1645-6B0B-44A3-AD21-C5D0B278C00B}" type="presOf" srcId="{16A6AD38-4F64-4D0F-BA5C-BD95A54A54FB}" destId="{F71BB4BF-93D9-4150-BAD7-9AB9C85304BA}" srcOrd="0" destOrd="0" presId="urn:microsoft.com/office/officeart/2005/8/layout/process4"/>
    <dgm:cxn modelId="{093318EB-1E70-42E2-BE48-32E14225A810}" type="presOf" srcId="{9DB747B8-BF06-4A30-8391-B6F100F9C93B}" destId="{178D8BBE-ADBF-428F-B6C2-DC28E6C48516}" srcOrd="0" destOrd="0" presId="urn:microsoft.com/office/officeart/2005/8/layout/process4"/>
    <dgm:cxn modelId="{04428054-61A0-4917-B9F1-65877DA919E7}" type="presParOf" srcId="{F71BB4BF-93D9-4150-BAD7-9AB9C85304BA}" destId="{3D7EE1EC-C2C1-4194-99E6-16F077910281}" srcOrd="0" destOrd="0" presId="urn:microsoft.com/office/officeart/2005/8/layout/process4"/>
    <dgm:cxn modelId="{B25A4872-3FB1-4751-8D5A-4B711B54F3AC}" type="presParOf" srcId="{3D7EE1EC-C2C1-4194-99E6-16F077910281}" destId="{178D8BBE-ADBF-428F-B6C2-DC28E6C48516}" srcOrd="0" destOrd="0" presId="urn:microsoft.com/office/officeart/2005/8/layout/process4"/>
    <dgm:cxn modelId="{6D4718F7-5B1B-434F-BCDD-EBA57A25376F}" type="presParOf" srcId="{F71BB4BF-93D9-4150-BAD7-9AB9C85304BA}" destId="{71B3DA33-4B1A-4650-BEE9-3CEE3ED1D637}" srcOrd="1" destOrd="0" presId="urn:microsoft.com/office/officeart/2005/8/layout/process4"/>
    <dgm:cxn modelId="{65F2EE72-0544-4DB2-8577-0280EFFDAFBF}" type="presParOf" srcId="{F71BB4BF-93D9-4150-BAD7-9AB9C85304BA}" destId="{EB1B90EB-547E-42A1-942D-A0F70D9A31BC}" srcOrd="2" destOrd="0" presId="urn:microsoft.com/office/officeart/2005/8/layout/process4"/>
    <dgm:cxn modelId="{599F2A2A-0242-45AC-9C4F-1562528EF823}" type="presParOf" srcId="{EB1B90EB-547E-42A1-942D-A0F70D9A31BC}" destId="{960D3DE0-0826-440F-8B3D-68D71812D23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71F6B8-2CA4-48A8-A1DC-242676EF6B5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CEE9C4-BE94-411F-B06E-96F92E78FA55}">
      <dgm:prSet/>
      <dgm:spPr/>
      <dgm:t>
        <a:bodyPr/>
        <a:lstStyle/>
        <a:p>
          <a:r>
            <a:rPr lang="en-US" b="0" dirty="0"/>
            <a:t>Grad rates match or exceed graduation rates of at least two comparable degree programs within the same institution</a:t>
          </a:r>
          <a:endParaRPr lang="en-US" dirty="0"/>
        </a:p>
      </dgm:t>
    </dgm:pt>
    <dgm:pt modelId="{B80842BD-1459-43E8-A885-ED48017C8E2D}" type="parTrans" cxnId="{217D9064-601E-4208-8D09-5A563295E2CE}">
      <dgm:prSet/>
      <dgm:spPr/>
      <dgm:t>
        <a:bodyPr/>
        <a:lstStyle/>
        <a:p>
          <a:endParaRPr lang="en-US"/>
        </a:p>
      </dgm:t>
    </dgm:pt>
    <dgm:pt modelId="{7DCF041C-BB21-4827-A263-A62299BEB45C}" type="sibTrans" cxnId="{217D9064-601E-4208-8D09-5A563295E2CE}">
      <dgm:prSet/>
      <dgm:spPr/>
      <dgm:t>
        <a:bodyPr/>
        <a:lstStyle/>
        <a:p>
          <a:endParaRPr lang="en-US"/>
        </a:p>
      </dgm:t>
    </dgm:pt>
    <dgm:pt modelId="{A2ED8675-1EDA-4E00-B53C-25552F6712A3}">
      <dgm:prSet/>
      <dgm:spPr/>
      <dgm:t>
        <a:bodyPr/>
        <a:lstStyle/>
        <a:p>
          <a:r>
            <a:rPr lang="en-US" b="0" dirty="0"/>
            <a:t>Intends to recognize units’ unique missions and purpose, particularly for units that intend to serve populations underrepresented in higher education</a:t>
          </a:r>
          <a:endParaRPr lang="en-US" dirty="0"/>
        </a:p>
      </dgm:t>
    </dgm:pt>
    <dgm:pt modelId="{21414327-3AB3-4DB2-ACB2-9F1543350F87}" type="parTrans" cxnId="{93BCB5FF-D89E-4526-85C2-18C76BDF3823}">
      <dgm:prSet/>
      <dgm:spPr/>
      <dgm:t>
        <a:bodyPr/>
        <a:lstStyle/>
        <a:p>
          <a:endParaRPr lang="en-US"/>
        </a:p>
      </dgm:t>
    </dgm:pt>
    <dgm:pt modelId="{AA9A2F34-3C08-483D-9E0D-0FC70CA66026}" type="sibTrans" cxnId="{93BCB5FF-D89E-4526-85C2-18C76BDF3823}">
      <dgm:prSet/>
      <dgm:spPr/>
      <dgm:t>
        <a:bodyPr/>
        <a:lstStyle/>
        <a:p>
          <a:endParaRPr lang="en-US"/>
        </a:p>
      </dgm:t>
    </dgm:pt>
    <dgm:pt modelId="{765D0A30-4A60-467F-8015-C2C413C600BA}" type="pres">
      <dgm:prSet presAssocID="{C971F6B8-2CA4-48A8-A1DC-242676EF6B5E}" presName="linear" presStyleCnt="0">
        <dgm:presLayoutVars>
          <dgm:animLvl val="lvl"/>
          <dgm:resizeHandles val="exact"/>
        </dgm:presLayoutVars>
      </dgm:prSet>
      <dgm:spPr/>
    </dgm:pt>
    <dgm:pt modelId="{FF241EF7-BC7B-4736-922F-75621A5FA459}" type="pres">
      <dgm:prSet presAssocID="{68CEE9C4-BE94-411F-B06E-96F92E78FA55}" presName="parentText" presStyleLbl="node1" presStyleIdx="0" presStyleCnt="2">
        <dgm:presLayoutVars>
          <dgm:chMax val="0"/>
          <dgm:bulletEnabled val="1"/>
        </dgm:presLayoutVars>
      </dgm:prSet>
      <dgm:spPr/>
    </dgm:pt>
    <dgm:pt modelId="{8A8B0BC0-D812-4B51-B52B-B71D895B0933}" type="pres">
      <dgm:prSet presAssocID="{7DCF041C-BB21-4827-A263-A62299BEB45C}" presName="spacer" presStyleCnt="0"/>
      <dgm:spPr/>
    </dgm:pt>
    <dgm:pt modelId="{80DD3E0D-EACD-460D-83DC-305E1B240827}" type="pres">
      <dgm:prSet presAssocID="{A2ED8675-1EDA-4E00-B53C-25552F6712A3}" presName="parentText" presStyleLbl="node1" presStyleIdx="1" presStyleCnt="2">
        <dgm:presLayoutVars>
          <dgm:chMax val="0"/>
          <dgm:bulletEnabled val="1"/>
        </dgm:presLayoutVars>
      </dgm:prSet>
      <dgm:spPr/>
    </dgm:pt>
  </dgm:ptLst>
  <dgm:cxnLst>
    <dgm:cxn modelId="{217D9064-601E-4208-8D09-5A563295E2CE}" srcId="{C971F6B8-2CA4-48A8-A1DC-242676EF6B5E}" destId="{68CEE9C4-BE94-411F-B06E-96F92E78FA55}" srcOrd="0" destOrd="0" parTransId="{B80842BD-1459-43E8-A885-ED48017C8E2D}" sibTransId="{7DCF041C-BB21-4827-A263-A62299BEB45C}"/>
    <dgm:cxn modelId="{6B811084-4F39-4EF5-B480-1092ADB29580}" type="presOf" srcId="{A2ED8675-1EDA-4E00-B53C-25552F6712A3}" destId="{80DD3E0D-EACD-460D-83DC-305E1B240827}" srcOrd="0" destOrd="0" presId="urn:microsoft.com/office/officeart/2005/8/layout/vList2"/>
    <dgm:cxn modelId="{FD305DC8-88A8-44E4-8B3A-75A955C1E8FB}" type="presOf" srcId="{68CEE9C4-BE94-411F-B06E-96F92E78FA55}" destId="{FF241EF7-BC7B-4736-922F-75621A5FA459}" srcOrd="0" destOrd="0" presId="urn:microsoft.com/office/officeart/2005/8/layout/vList2"/>
    <dgm:cxn modelId="{F70294D4-816C-414E-8F1F-41109BFE7F75}" type="presOf" srcId="{C971F6B8-2CA4-48A8-A1DC-242676EF6B5E}" destId="{765D0A30-4A60-467F-8015-C2C413C600BA}" srcOrd="0" destOrd="0" presId="urn:microsoft.com/office/officeart/2005/8/layout/vList2"/>
    <dgm:cxn modelId="{93BCB5FF-D89E-4526-85C2-18C76BDF3823}" srcId="{C971F6B8-2CA4-48A8-A1DC-242676EF6B5E}" destId="{A2ED8675-1EDA-4E00-B53C-25552F6712A3}" srcOrd="1" destOrd="0" parTransId="{21414327-3AB3-4DB2-ACB2-9F1543350F87}" sibTransId="{AA9A2F34-3C08-483D-9E0D-0FC70CA66026}"/>
    <dgm:cxn modelId="{19CC1C62-E3E5-42EF-82D8-ED133854B41E}" type="presParOf" srcId="{765D0A30-4A60-467F-8015-C2C413C600BA}" destId="{FF241EF7-BC7B-4736-922F-75621A5FA459}" srcOrd="0" destOrd="0" presId="urn:microsoft.com/office/officeart/2005/8/layout/vList2"/>
    <dgm:cxn modelId="{180A9075-3746-4C2A-B0BD-0860FDBE27E6}" type="presParOf" srcId="{765D0A30-4A60-467F-8015-C2C413C600BA}" destId="{8A8B0BC0-D812-4B51-B52B-B71D895B0933}" srcOrd="1" destOrd="0" presId="urn:microsoft.com/office/officeart/2005/8/layout/vList2"/>
    <dgm:cxn modelId="{7AF0468A-E53E-4265-B39D-0CCEA3ED4160}" type="presParOf" srcId="{765D0A30-4A60-467F-8015-C2C413C600BA}" destId="{80DD3E0D-EACD-460D-83DC-305E1B2408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0F99ED-7C39-4E19-8DDF-8130A1756323}"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EB23B5E7-E8EF-4E45-B017-BF0706ECB9CE}">
      <dgm:prSet/>
      <dgm:spPr/>
      <dgm:t>
        <a:bodyPr/>
        <a:lstStyle/>
        <a:p>
          <a:r>
            <a:rPr lang="en-US" b="1"/>
            <a:t>public disclosure of rates within one click of unit’s homepage</a:t>
          </a:r>
          <a:endParaRPr lang="en-US"/>
        </a:p>
      </dgm:t>
    </dgm:pt>
    <dgm:pt modelId="{8A4604AC-24AD-4B14-8D9B-B7458A62C2A9}" type="parTrans" cxnId="{E2E44075-8701-4E2A-8EE1-32C4C0A50468}">
      <dgm:prSet/>
      <dgm:spPr/>
      <dgm:t>
        <a:bodyPr/>
        <a:lstStyle/>
        <a:p>
          <a:endParaRPr lang="en-US"/>
        </a:p>
      </dgm:t>
    </dgm:pt>
    <dgm:pt modelId="{FD0CEE3B-0215-499F-909A-3AFEADFD71E2}" type="sibTrans" cxnId="{E2E44075-8701-4E2A-8EE1-32C4C0A50468}">
      <dgm:prSet/>
      <dgm:spPr/>
      <dgm:t>
        <a:bodyPr/>
        <a:lstStyle/>
        <a:p>
          <a:endParaRPr lang="en-US"/>
        </a:p>
      </dgm:t>
    </dgm:pt>
    <dgm:pt modelId="{DEF39147-6315-4434-B568-534E7CD1EF12}">
      <dgm:prSet/>
      <dgm:spPr/>
      <dgm:t>
        <a:bodyPr/>
        <a:lstStyle/>
        <a:p>
          <a:r>
            <a:rPr lang="en-US" b="1"/>
            <a:t>recruitment and admissions processes accurately present time, effort, and other commitments necessary for success</a:t>
          </a:r>
          <a:endParaRPr lang="en-US"/>
        </a:p>
      </dgm:t>
    </dgm:pt>
    <dgm:pt modelId="{3BBC616A-7E90-4EDD-AD04-C94C8C84BC6C}" type="parTrans" cxnId="{37ECE8C4-7376-4061-A387-75FEF3D6C1AC}">
      <dgm:prSet/>
      <dgm:spPr/>
      <dgm:t>
        <a:bodyPr/>
        <a:lstStyle/>
        <a:p>
          <a:endParaRPr lang="en-US"/>
        </a:p>
      </dgm:t>
    </dgm:pt>
    <dgm:pt modelId="{7A16FEDF-EB42-4FE3-A9ED-3C1F33072170}" type="sibTrans" cxnId="{37ECE8C4-7376-4061-A387-75FEF3D6C1AC}">
      <dgm:prSet/>
      <dgm:spPr/>
      <dgm:t>
        <a:bodyPr/>
        <a:lstStyle/>
        <a:p>
          <a:endParaRPr lang="en-US"/>
        </a:p>
      </dgm:t>
    </dgm:pt>
    <dgm:pt modelId="{D45AA005-1C9F-44D0-878B-D897B384E3EC}">
      <dgm:prSet/>
      <dgm:spPr/>
      <dgm:t>
        <a:bodyPr/>
        <a:lstStyle/>
        <a:p>
          <a:r>
            <a:rPr lang="en-US" b="1"/>
            <a:t>proactive student advising and support</a:t>
          </a:r>
          <a:endParaRPr lang="en-US"/>
        </a:p>
      </dgm:t>
    </dgm:pt>
    <dgm:pt modelId="{4B54D0C6-E119-48AB-845D-C83673A41F8F}" type="parTrans" cxnId="{FF2529B6-098C-4F08-819E-24AA4A0121F6}">
      <dgm:prSet/>
      <dgm:spPr/>
      <dgm:t>
        <a:bodyPr/>
        <a:lstStyle/>
        <a:p>
          <a:endParaRPr lang="en-US"/>
        </a:p>
      </dgm:t>
    </dgm:pt>
    <dgm:pt modelId="{F0253609-7252-4E51-B145-778CDC7D1053}" type="sibTrans" cxnId="{FF2529B6-098C-4F08-819E-24AA4A0121F6}">
      <dgm:prSet/>
      <dgm:spPr/>
      <dgm:t>
        <a:bodyPr/>
        <a:lstStyle/>
        <a:p>
          <a:endParaRPr lang="en-US"/>
        </a:p>
      </dgm:t>
    </dgm:pt>
    <dgm:pt modelId="{D282CFEF-55C6-4884-BB1E-B8020E8D2AB3}">
      <dgm:prSet/>
      <dgm:spPr/>
      <dgm:t>
        <a:bodyPr/>
        <a:lstStyle/>
        <a:p>
          <a:r>
            <a:rPr lang="en-US" b="1"/>
            <a:t>detailed analysis of factors that depress graduation rates</a:t>
          </a:r>
          <a:endParaRPr lang="en-US"/>
        </a:p>
      </dgm:t>
    </dgm:pt>
    <dgm:pt modelId="{A9BB007B-4614-4FDD-929D-A92624674045}" type="parTrans" cxnId="{1A59136D-2858-4EC8-9EAA-221CA9B2BA87}">
      <dgm:prSet/>
      <dgm:spPr/>
      <dgm:t>
        <a:bodyPr/>
        <a:lstStyle/>
        <a:p>
          <a:endParaRPr lang="en-US"/>
        </a:p>
      </dgm:t>
    </dgm:pt>
    <dgm:pt modelId="{840D8951-2752-42C2-8AE3-83AFA40C40D5}" type="sibTrans" cxnId="{1A59136D-2858-4EC8-9EAA-221CA9B2BA87}">
      <dgm:prSet/>
      <dgm:spPr/>
      <dgm:t>
        <a:bodyPr/>
        <a:lstStyle/>
        <a:p>
          <a:endParaRPr lang="en-US"/>
        </a:p>
      </dgm:t>
    </dgm:pt>
    <dgm:pt modelId="{113BBA64-04DE-4343-BCF7-EDED9CDE694B}">
      <dgm:prSet/>
      <dgm:spPr/>
      <dgm:t>
        <a:bodyPr/>
        <a:lstStyle/>
        <a:p>
          <a:r>
            <a:rPr lang="en-US" b="1" dirty="0"/>
            <a:t>interventions designed to address non-completion</a:t>
          </a:r>
          <a:endParaRPr lang="en-US" dirty="0"/>
        </a:p>
      </dgm:t>
    </dgm:pt>
    <dgm:pt modelId="{3DD0E301-1934-4F74-B487-DED13DE83154}" type="parTrans" cxnId="{DE2B333A-6F66-4B6E-A781-AB67AC9F599E}">
      <dgm:prSet/>
      <dgm:spPr/>
      <dgm:t>
        <a:bodyPr/>
        <a:lstStyle/>
        <a:p>
          <a:endParaRPr lang="en-US"/>
        </a:p>
      </dgm:t>
    </dgm:pt>
    <dgm:pt modelId="{88106F9F-248B-46B2-A47C-E6835E301C41}" type="sibTrans" cxnId="{DE2B333A-6F66-4B6E-A781-AB67AC9F599E}">
      <dgm:prSet/>
      <dgm:spPr/>
      <dgm:t>
        <a:bodyPr/>
        <a:lstStyle/>
        <a:p>
          <a:endParaRPr lang="en-US"/>
        </a:p>
      </dgm:t>
    </dgm:pt>
    <dgm:pt modelId="{0AAFEB8B-CCA3-4178-9B6D-41C1159D7FC8}">
      <dgm:prSet/>
      <dgm:spPr/>
      <dgm:t>
        <a:bodyPr/>
        <a:lstStyle/>
        <a:p>
          <a:r>
            <a:rPr lang="en-US" b="1" dirty="0"/>
            <a:t>analysis of the effectiveness of interventions</a:t>
          </a:r>
          <a:endParaRPr lang="en-US" dirty="0"/>
        </a:p>
      </dgm:t>
    </dgm:pt>
    <dgm:pt modelId="{D336A7EA-6630-43AC-AC8E-CCA31F61BD5A}" type="parTrans" cxnId="{C12B589B-914A-4100-865F-F6BB37CF9F15}">
      <dgm:prSet/>
      <dgm:spPr/>
      <dgm:t>
        <a:bodyPr/>
        <a:lstStyle/>
        <a:p>
          <a:endParaRPr lang="en-US"/>
        </a:p>
      </dgm:t>
    </dgm:pt>
    <dgm:pt modelId="{AD421C92-1736-41E1-B020-632D23C740D0}" type="sibTrans" cxnId="{C12B589B-914A-4100-865F-F6BB37CF9F15}">
      <dgm:prSet/>
      <dgm:spPr/>
      <dgm:t>
        <a:bodyPr/>
        <a:lstStyle/>
        <a:p>
          <a:endParaRPr lang="en-US"/>
        </a:p>
      </dgm:t>
    </dgm:pt>
    <dgm:pt modelId="{D2391FA7-15BE-40CE-B4B9-B53F8281168A}" type="pres">
      <dgm:prSet presAssocID="{200F99ED-7C39-4E19-8DDF-8130A1756323}" presName="root" presStyleCnt="0">
        <dgm:presLayoutVars>
          <dgm:dir/>
          <dgm:resizeHandles val="exact"/>
        </dgm:presLayoutVars>
      </dgm:prSet>
      <dgm:spPr/>
    </dgm:pt>
    <dgm:pt modelId="{CDF327FB-8722-41B5-823F-FE94901CAFF6}" type="pres">
      <dgm:prSet presAssocID="{200F99ED-7C39-4E19-8DDF-8130A1756323}" presName="container" presStyleCnt="0">
        <dgm:presLayoutVars>
          <dgm:dir/>
          <dgm:resizeHandles val="exact"/>
        </dgm:presLayoutVars>
      </dgm:prSet>
      <dgm:spPr/>
    </dgm:pt>
    <dgm:pt modelId="{4C423F55-BCE8-4AF0-9A2A-8F53A9A38251}" type="pres">
      <dgm:prSet presAssocID="{EB23B5E7-E8EF-4E45-B017-BF0706ECB9CE}" presName="compNode" presStyleCnt="0"/>
      <dgm:spPr/>
    </dgm:pt>
    <dgm:pt modelId="{BD2FD5E7-B3A3-4B7C-B68F-A4953CD7D9CA}" type="pres">
      <dgm:prSet presAssocID="{EB23B5E7-E8EF-4E45-B017-BF0706ECB9CE}" presName="iconBgRect" presStyleLbl="bgShp" presStyleIdx="0" presStyleCnt="6"/>
      <dgm:spPr>
        <a:solidFill>
          <a:schemeClr val="accent2">
            <a:lumMod val="60000"/>
            <a:lumOff val="40000"/>
          </a:schemeClr>
        </a:solidFill>
      </dgm:spPr>
    </dgm:pt>
    <dgm:pt modelId="{F21328A5-642E-464C-9EF7-F4119E125BB4}" type="pres">
      <dgm:prSet presAssocID="{EB23B5E7-E8EF-4E45-B017-BF0706ECB9C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C7C2E9CC-A1D7-41AB-B465-86CF9A98A2DE}" type="pres">
      <dgm:prSet presAssocID="{EB23B5E7-E8EF-4E45-B017-BF0706ECB9CE}" presName="spaceRect" presStyleCnt="0"/>
      <dgm:spPr/>
    </dgm:pt>
    <dgm:pt modelId="{42880EC0-3EB1-40FF-ABA5-4C8732CC557E}" type="pres">
      <dgm:prSet presAssocID="{EB23B5E7-E8EF-4E45-B017-BF0706ECB9CE}" presName="textRect" presStyleLbl="revTx" presStyleIdx="0" presStyleCnt="6">
        <dgm:presLayoutVars>
          <dgm:chMax val="1"/>
          <dgm:chPref val="1"/>
        </dgm:presLayoutVars>
      </dgm:prSet>
      <dgm:spPr/>
    </dgm:pt>
    <dgm:pt modelId="{537D0BFB-2CCF-475F-81D9-318B753755F0}" type="pres">
      <dgm:prSet presAssocID="{FD0CEE3B-0215-499F-909A-3AFEADFD71E2}" presName="sibTrans" presStyleLbl="sibTrans2D1" presStyleIdx="0" presStyleCnt="0"/>
      <dgm:spPr/>
    </dgm:pt>
    <dgm:pt modelId="{FDE9CA31-5CFB-4962-A348-9865DBBF5B15}" type="pres">
      <dgm:prSet presAssocID="{DEF39147-6315-4434-B568-534E7CD1EF12}" presName="compNode" presStyleCnt="0"/>
      <dgm:spPr/>
    </dgm:pt>
    <dgm:pt modelId="{8B15C369-BA4F-47EE-B2DF-FE04714BD25A}" type="pres">
      <dgm:prSet presAssocID="{DEF39147-6315-4434-B568-534E7CD1EF12}" presName="iconBgRect" presStyleLbl="bgShp" presStyleIdx="1" presStyleCnt="6"/>
      <dgm:spPr>
        <a:solidFill>
          <a:srgbClr val="7030A0"/>
        </a:solidFill>
      </dgm:spPr>
    </dgm:pt>
    <dgm:pt modelId="{764F4984-29C7-47EF-8931-56F14721BB4E}" type="pres">
      <dgm:prSet presAssocID="{DEF39147-6315-4434-B568-534E7CD1EF1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5FC2F093-477F-437F-BC58-C9C2207DD728}" type="pres">
      <dgm:prSet presAssocID="{DEF39147-6315-4434-B568-534E7CD1EF12}" presName="spaceRect" presStyleCnt="0"/>
      <dgm:spPr/>
    </dgm:pt>
    <dgm:pt modelId="{1EBC53C6-DFCE-488F-9AE2-5331C21C64E6}" type="pres">
      <dgm:prSet presAssocID="{DEF39147-6315-4434-B568-534E7CD1EF12}" presName="textRect" presStyleLbl="revTx" presStyleIdx="1" presStyleCnt="6">
        <dgm:presLayoutVars>
          <dgm:chMax val="1"/>
          <dgm:chPref val="1"/>
        </dgm:presLayoutVars>
      </dgm:prSet>
      <dgm:spPr/>
    </dgm:pt>
    <dgm:pt modelId="{E3BD0616-28AD-41A5-BA70-6A5186C7018A}" type="pres">
      <dgm:prSet presAssocID="{7A16FEDF-EB42-4FE3-A9ED-3C1F33072170}" presName="sibTrans" presStyleLbl="sibTrans2D1" presStyleIdx="0" presStyleCnt="0"/>
      <dgm:spPr/>
    </dgm:pt>
    <dgm:pt modelId="{AEAE3169-B7C5-4DC0-A611-3F6AD09E68F6}" type="pres">
      <dgm:prSet presAssocID="{D45AA005-1C9F-44D0-878B-D897B384E3EC}" presName="compNode" presStyleCnt="0"/>
      <dgm:spPr/>
    </dgm:pt>
    <dgm:pt modelId="{73833142-BFF2-4CC0-8C55-2649F9292767}" type="pres">
      <dgm:prSet presAssocID="{D45AA005-1C9F-44D0-878B-D897B384E3EC}" presName="iconBgRect" presStyleLbl="bgShp" presStyleIdx="2" presStyleCnt="6"/>
      <dgm:spPr/>
    </dgm:pt>
    <dgm:pt modelId="{DBCA4B05-1CCC-4096-8F77-9B9311197052}" type="pres">
      <dgm:prSet presAssocID="{D45AA005-1C9F-44D0-878B-D897B384E3E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72152A1B-6FCB-44CA-A0BD-1989A4B3A91D}" type="pres">
      <dgm:prSet presAssocID="{D45AA005-1C9F-44D0-878B-D897B384E3EC}" presName="spaceRect" presStyleCnt="0"/>
      <dgm:spPr/>
    </dgm:pt>
    <dgm:pt modelId="{92AF6435-29AA-4544-B332-8D49DD1E65CD}" type="pres">
      <dgm:prSet presAssocID="{D45AA005-1C9F-44D0-878B-D897B384E3EC}" presName="textRect" presStyleLbl="revTx" presStyleIdx="2" presStyleCnt="6">
        <dgm:presLayoutVars>
          <dgm:chMax val="1"/>
          <dgm:chPref val="1"/>
        </dgm:presLayoutVars>
      </dgm:prSet>
      <dgm:spPr/>
    </dgm:pt>
    <dgm:pt modelId="{D4194CDB-925E-486A-A064-7075CA9FDE92}" type="pres">
      <dgm:prSet presAssocID="{F0253609-7252-4E51-B145-778CDC7D1053}" presName="sibTrans" presStyleLbl="sibTrans2D1" presStyleIdx="0" presStyleCnt="0"/>
      <dgm:spPr/>
    </dgm:pt>
    <dgm:pt modelId="{ACC297D8-F7E1-48D5-B873-307760EBEEF4}" type="pres">
      <dgm:prSet presAssocID="{D282CFEF-55C6-4884-BB1E-B8020E8D2AB3}" presName="compNode" presStyleCnt="0"/>
      <dgm:spPr/>
    </dgm:pt>
    <dgm:pt modelId="{B9741B42-FEE4-4DED-8100-ECB1199A9DAE}" type="pres">
      <dgm:prSet presAssocID="{D282CFEF-55C6-4884-BB1E-B8020E8D2AB3}" presName="iconBgRect" presStyleLbl="bgShp" presStyleIdx="3" presStyleCnt="6"/>
      <dgm:spPr/>
    </dgm:pt>
    <dgm:pt modelId="{ADECC887-4814-4E20-9F13-943990C74413}" type="pres">
      <dgm:prSet presAssocID="{D282CFEF-55C6-4884-BB1E-B8020E8D2AB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E710D744-B48A-4C5F-B270-FBE30509E9F0}" type="pres">
      <dgm:prSet presAssocID="{D282CFEF-55C6-4884-BB1E-B8020E8D2AB3}" presName="spaceRect" presStyleCnt="0"/>
      <dgm:spPr/>
    </dgm:pt>
    <dgm:pt modelId="{E2918DAE-A193-4693-8E43-A4E2D21FDE0B}" type="pres">
      <dgm:prSet presAssocID="{D282CFEF-55C6-4884-BB1E-B8020E8D2AB3}" presName="textRect" presStyleLbl="revTx" presStyleIdx="3" presStyleCnt="6">
        <dgm:presLayoutVars>
          <dgm:chMax val="1"/>
          <dgm:chPref val="1"/>
        </dgm:presLayoutVars>
      </dgm:prSet>
      <dgm:spPr/>
    </dgm:pt>
    <dgm:pt modelId="{475EF0B7-1225-4EAB-B32C-BA7EAE7B626B}" type="pres">
      <dgm:prSet presAssocID="{840D8951-2752-42C2-8AE3-83AFA40C40D5}" presName="sibTrans" presStyleLbl="sibTrans2D1" presStyleIdx="0" presStyleCnt="0"/>
      <dgm:spPr/>
    </dgm:pt>
    <dgm:pt modelId="{303ECC88-EF46-428C-8534-5C32B6D42BB6}" type="pres">
      <dgm:prSet presAssocID="{113BBA64-04DE-4343-BCF7-EDED9CDE694B}" presName="compNode" presStyleCnt="0"/>
      <dgm:spPr/>
    </dgm:pt>
    <dgm:pt modelId="{49812501-09BD-41AC-A91D-B909D93B5E5A}" type="pres">
      <dgm:prSet presAssocID="{113BBA64-04DE-4343-BCF7-EDED9CDE694B}" presName="iconBgRect" presStyleLbl="bgShp" presStyleIdx="4" presStyleCnt="6"/>
      <dgm:spPr>
        <a:solidFill>
          <a:srgbClr val="9AC255"/>
        </a:solidFill>
      </dgm:spPr>
    </dgm:pt>
    <dgm:pt modelId="{1F8C28D0-403D-4641-897A-CA17B7B3A4A9}" type="pres">
      <dgm:prSet presAssocID="{113BBA64-04DE-4343-BCF7-EDED9CDE694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F362439C-A688-48A4-9B26-41A37BE7A6CA}" type="pres">
      <dgm:prSet presAssocID="{113BBA64-04DE-4343-BCF7-EDED9CDE694B}" presName="spaceRect" presStyleCnt="0"/>
      <dgm:spPr/>
    </dgm:pt>
    <dgm:pt modelId="{AD6F9C3B-53C5-4FD6-AC43-44AF72536E07}" type="pres">
      <dgm:prSet presAssocID="{113BBA64-04DE-4343-BCF7-EDED9CDE694B}" presName="textRect" presStyleLbl="revTx" presStyleIdx="4" presStyleCnt="6">
        <dgm:presLayoutVars>
          <dgm:chMax val="1"/>
          <dgm:chPref val="1"/>
        </dgm:presLayoutVars>
      </dgm:prSet>
      <dgm:spPr/>
    </dgm:pt>
    <dgm:pt modelId="{4BDF6BBC-E676-4F5C-A73C-858A1E9382A8}" type="pres">
      <dgm:prSet presAssocID="{88106F9F-248B-46B2-A47C-E6835E301C41}" presName="sibTrans" presStyleLbl="sibTrans2D1" presStyleIdx="0" presStyleCnt="0"/>
      <dgm:spPr/>
    </dgm:pt>
    <dgm:pt modelId="{A5F5CF0D-6E9F-4F61-A467-0ACD9F26BDEB}" type="pres">
      <dgm:prSet presAssocID="{0AAFEB8B-CCA3-4178-9B6D-41C1159D7FC8}" presName="compNode" presStyleCnt="0"/>
      <dgm:spPr/>
    </dgm:pt>
    <dgm:pt modelId="{35A4D539-E289-44C3-BBCE-391366178F80}" type="pres">
      <dgm:prSet presAssocID="{0AAFEB8B-CCA3-4178-9B6D-41C1159D7FC8}" presName="iconBgRect" presStyleLbl="bgShp" presStyleIdx="5" presStyleCnt="6"/>
      <dgm:spPr>
        <a:solidFill>
          <a:schemeClr val="accent5">
            <a:lumMod val="75000"/>
          </a:schemeClr>
        </a:solidFill>
      </dgm:spPr>
    </dgm:pt>
    <dgm:pt modelId="{ABFF2303-2F69-4BA1-B877-155912F12013}" type="pres">
      <dgm:prSet presAssocID="{0AAFEB8B-CCA3-4178-9B6D-41C1159D7FC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EABDE376-7374-43A5-A476-D79E5CB3F0E6}" type="pres">
      <dgm:prSet presAssocID="{0AAFEB8B-CCA3-4178-9B6D-41C1159D7FC8}" presName="spaceRect" presStyleCnt="0"/>
      <dgm:spPr/>
    </dgm:pt>
    <dgm:pt modelId="{84CF8DFD-25F6-4C20-86EA-7FAF3F090547}" type="pres">
      <dgm:prSet presAssocID="{0AAFEB8B-CCA3-4178-9B6D-41C1159D7FC8}" presName="textRect" presStyleLbl="revTx" presStyleIdx="5" presStyleCnt="6">
        <dgm:presLayoutVars>
          <dgm:chMax val="1"/>
          <dgm:chPref val="1"/>
        </dgm:presLayoutVars>
      </dgm:prSet>
      <dgm:spPr/>
    </dgm:pt>
  </dgm:ptLst>
  <dgm:cxnLst>
    <dgm:cxn modelId="{85C60233-6719-49E4-AA73-BEA135126254}" type="presOf" srcId="{7A16FEDF-EB42-4FE3-A9ED-3C1F33072170}" destId="{E3BD0616-28AD-41A5-BA70-6A5186C7018A}" srcOrd="0" destOrd="0" presId="urn:microsoft.com/office/officeart/2018/2/layout/IconCircleList"/>
    <dgm:cxn modelId="{87368C39-6216-4BBD-B21F-206716592145}" type="presOf" srcId="{0AAFEB8B-CCA3-4178-9B6D-41C1159D7FC8}" destId="{84CF8DFD-25F6-4C20-86EA-7FAF3F090547}" srcOrd="0" destOrd="0" presId="urn:microsoft.com/office/officeart/2018/2/layout/IconCircleList"/>
    <dgm:cxn modelId="{DE2B333A-6F66-4B6E-A781-AB67AC9F599E}" srcId="{200F99ED-7C39-4E19-8DDF-8130A1756323}" destId="{113BBA64-04DE-4343-BCF7-EDED9CDE694B}" srcOrd="4" destOrd="0" parTransId="{3DD0E301-1934-4F74-B487-DED13DE83154}" sibTransId="{88106F9F-248B-46B2-A47C-E6835E301C41}"/>
    <dgm:cxn modelId="{385AB83C-EE61-4FE0-A7BA-536E1AC93F20}" type="presOf" srcId="{DEF39147-6315-4434-B568-534E7CD1EF12}" destId="{1EBC53C6-DFCE-488F-9AE2-5331C21C64E6}" srcOrd="0" destOrd="0" presId="urn:microsoft.com/office/officeart/2018/2/layout/IconCircleList"/>
    <dgm:cxn modelId="{1A59136D-2858-4EC8-9EAA-221CA9B2BA87}" srcId="{200F99ED-7C39-4E19-8DDF-8130A1756323}" destId="{D282CFEF-55C6-4884-BB1E-B8020E8D2AB3}" srcOrd="3" destOrd="0" parTransId="{A9BB007B-4614-4FDD-929D-A92624674045}" sibTransId="{840D8951-2752-42C2-8AE3-83AFA40C40D5}"/>
    <dgm:cxn modelId="{5AA52B71-16A3-4861-8B96-3824B76F3DF3}" type="presOf" srcId="{FD0CEE3B-0215-499F-909A-3AFEADFD71E2}" destId="{537D0BFB-2CCF-475F-81D9-318B753755F0}" srcOrd="0" destOrd="0" presId="urn:microsoft.com/office/officeart/2018/2/layout/IconCircleList"/>
    <dgm:cxn modelId="{E2E44075-8701-4E2A-8EE1-32C4C0A50468}" srcId="{200F99ED-7C39-4E19-8DDF-8130A1756323}" destId="{EB23B5E7-E8EF-4E45-B017-BF0706ECB9CE}" srcOrd="0" destOrd="0" parTransId="{8A4604AC-24AD-4B14-8D9B-B7458A62C2A9}" sibTransId="{FD0CEE3B-0215-499F-909A-3AFEADFD71E2}"/>
    <dgm:cxn modelId="{C12B589B-914A-4100-865F-F6BB37CF9F15}" srcId="{200F99ED-7C39-4E19-8DDF-8130A1756323}" destId="{0AAFEB8B-CCA3-4178-9B6D-41C1159D7FC8}" srcOrd="5" destOrd="0" parTransId="{D336A7EA-6630-43AC-AC8E-CCA31F61BD5A}" sibTransId="{AD421C92-1736-41E1-B020-632D23C740D0}"/>
    <dgm:cxn modelId="{FF2529B6-098C-4F08-819E-24AA4A0121F6}" srcId="{200F99ED-7C39-4E19-8DDF-8130A1756323}" destId="{D45AA005-1C9F-44D0-878B-D897B384E3EC}" srcOrd="2" destOrd="0" parTransId="{4B54D0C6-E119-48AB-845D-C83673A41F8F}" sibTransId="{F0253609-7252-4E51-B145-778CDC7D1053}"/>
    <dgm:cxn modelId="{353745B6-8227-4DE3-95AB-8E3E2B3333F4}" type="presOf" srcId="{113BBA64-04DE-4343-BCF7-EDED9CDE694B}" destId="{AD6F9C3B-53C5-4FD6-AC43-44AF72536E07}" srcOrd="0" destOrd="0" presId="urn:microsoft.com/office/officeart/2018/2/layout/IconCircleList"/>
    <dgm:cxn modelId="{F5A70DC2-299C-47BB-BF1D-B6602AE81019}" type="presOf" srcId="{D282CFEF-55C6-4884-BB1E-B8020E8D2AB3}" destId="{E2918DAE-A193-4693-8E43-A4E2D21FDE0B}" srcOrd="0" destOrd="0" presId="urn:microsoft.com/office/officeart/2018/2/layout/IconCircleList"/>
    <dgm:cxn modelId="{F2C72CC2-7AE2-4C41-9D45-4D1EE4B8BB82}" type="presOf" srcId="{88106F9F-248B-46B2-A47C-E6835E301C41}" destId="{4BDF6BBC-E676-4F5C-A73C-858A1E9382A8}" srcOrd="0" destOrd="0" presId="urn:microsoft.com/office/officeart/2018/2/layout/IconCircleList"/>
    <dgm:cxn modelId="{1B5D29C4-9076-4320-B09B-EAD6BC74112D}" type="presOf" srcId="{D45AA005-1C9F-44D0-878B-D897B384E3EC}" destId="{92AF6435-29AA-4544-B332-8D49DD1E65CD}" srcOrd="0" destOrd="0" presId="urn:microsoft.com/office/officeart/2018/2/layout/IconCircleList"/>
    <dgm:cxn modelId="{37ECE8C4-7376-4061-A387-75FEF3D6C1AC}" srcId="{200F99ED-7C39-4E19-8DDF-8130A1756323}" destId="{DEF39147-6315-4434-B568-534E7CD1EF12}" srcOrd="1" destOrd="0" parTransId="{3BBC616A-7E90-4EDD-AD04-C94C8C84BC6C}" sibTransId="{7A16FEDF-EB42-4FE3-A9ED-3C1F33072170}"/>
    <dgm:cxn modelId="{599CDDE3-A919-43AD-B05C-56795DA6C1BC}" type="presOf" srcId="{840D8951-2752-42C2-8AE3-83AFA40C40D5}" destId="{475EF0B7-1225-4EAB-B32C-BA7EAE7B626B}" srcOrd="0" destOrd="0" presId="urn:microsoft.com/office/officeart/2018/2/layout/IconCircleList"/>
    <dgm:cxn modelId="{3949A2E5-7D42-414A-B430-052A134F492E}" type="presOf" srcId="{F0253609-7252-4E51-B145-778CDC7D1053}" destId="{D4194CDB-925E-486A-A064-7075CA9FDE92}" srcOrd="0" destOrd="0" presId="urn:microsoft.com/office/officeart/2018/2/layout/IconCircleList"/>
    <dgm:cxn modelId="{0DACCFEE-D821-4254-9B0F-1F3889AB7792}" type="presOf" srcId="{200F99ED-7C39-4E19-8DDF-8130A1756323}" destId="{D2391FA7-15BE-40CE-B4B9-B53F8281168A}" srcOrd="0" destOrd="0" presId="urn:microsoft.com/office/officeart/2018/2/layout/IconCircleList"/>
    <dgm:cxn modelId="{FB14CAF9-4BF1-4BEC-A05B-3086B85063E8}" type="presOf" srcId="{EB23B5E7-E8EF-4E45-B017-BF0706ECB9CE}" destId="{42880EC0-3EB1-40FF-ABA5-4C8732CC557E}" srcOrd="0" destOrd="0" presId="urn:microsoft.com/office/officeart/2018/2/layout/IconCircleList"/>
    <dgm:cxn modelId="{A604A999-7AF2-47A8-B4F5-5D91C81E4E07}" type="presParOf" srcId="{D2391FA7-15BE-40CE-B4B9-B53F8281168A}" destId="{CDF327FB-8722-41B5-823F-FE94901CAFF6}" srcOrd="0" destOrd="0" presId="urn:microsoft.com/office/officeart/2018/2/layout/IconCircleList"/>
    <dgm:cxn modelId="{1F671513-BB90-4CF4-89E2-393A84571B59}" type="presParOf" srcId="{CDF327FB-8722-41B5-823F-FE94901CAFF6}" destId="{4C423F55-BCE8-4AF0-9A2A-8F53A9A38251}" srcOrd="0" destOrd="0" presId="urn:microsoft.com/office/officeart/2018/2/layout/IconCircleList"/>
    <dgm:cxn modelId="{BE2D0BCE-3369-4299-AB0E-0C8D9201B75D}" type="presParOf" srcId="{4C423F55-BCE8-4AF0-9A2A-8F53A9A38251}" destId="{BD2FD5E7-B3A3-4B7C-B68F-A4953CD7D9CA}" srcOrd="0" destOrd="0" presId="urn:microsoft.com/office/officeart/2018/2/layout/IconCircleList"/>
    <dgm:cxn modelId="{E246B0D2-9264-409C-A05B-E2F4332F93A2}" type="presParOf" srcId="{4C423F55-BCE8-4AF0-9A2A-8F53A9A38251}" destId="{F21328A5-642E-464C-9EF7-F4119E125BB4}" srcOrd="1" destOrd="0" presId="urn:microsoft.com/office/officeart/2018/2/layout/IconCircleList"/>
    <dgm:cxn modelId="{CAAD6C18-0BBD-47DF-AEA0-96EE9A57655D}" type="presParOf" srcId="{4C423F55-BCE8-4AF0-9A2A-8F53A9A38251}" destId="{C7C2E9CC-A1D7-41AB-B465-86CF9A98A2DE}" srcOrd="2" destOrd="0" presId="urn:microsoft.com/office/officeart/2018/2/layout/IconCircleList"/>
    <dgm:cxn modelId="{9578D681-9E74-49D3-9576-701209FB0022}" type="presParOf" srcId="{4C423F55-BCE8-4AF0-9A2A-8F53A9A38251}" destId="{42880EC0-3EB1-40FF-ABA5-4C8732CC557E}" srcOrd="3" destOrd="0" presId="urn:microsoft.com/office/officeart/2018/2/layout/IconCircleList"/>
    <dgm:cxn modelId="{4099F1E0-BB79-4940-ADA5-760B9901869C}" type="presParOf" srcId="{CDF327FB-8722-41B5-823F-FE94901CAFF6}" destId="{537D0BFB-2CCF-475F-81D9-318B753755F0}" srcOrd="1" destOrd="0" presId="urn:microsoft.com/office/officeart/2018/2/layout/IconCircleList"/>
    <dgm:cxn modelId="{EA1D8B49-B12D-4C5E-8A22-49B7E9485D85}" type="presParOf" srcId="{CDF327FB-8722-41B5-823F-FE94901CAFF6}" destId="{FDE9CA31-5CFB-4962-A348-9865DBBF5B15}" srcOrd="2" destOrd="0" presId="urn:microsoft.com/office/officeart/2018/2/layout/IconCircleList"/>
    <dgm:cxn modelId="{D78425BF-8CDE-4A0D-85BE-B0834BE5277C}" type="presParOf" srcId="{FDE9CA31-5CFB-4962-A348-9865DBBF5B15}" destId="{8B15C369-BA4F-47EE-B2DF-FE04714BD25A}" srcOrd="0" destOrd="0" presId="urn:microsoft.com/office/officeart/2018/2/layout/IconCircleList"/>
    <dgm:cxn modelId="{BF286E49-4B7E-4CDB-8478-436CEA60E665}" type="presParOf" srcId="{FDE9CA31-5CFB-4962-A348-9865DBBF5B15}" destId="{764F4984-29C7-47EF-8931-56F14721BB4E}" srcOrd="1" destOrd="0" presId="urn:microsoft.com/office/officeart/2018/2/layout/IconCircleList"/>
    <dgm:cxn modelId="{E769B1F4-4AE6-4BF9-AB0A-FCB3A92D19DE}" type="presParOf" srcId="{FDE9CA31-5CFB-4962-A348-9865DBBF5B15}" destId="{5FC2F093-477F-437F-BC58-C9C2207DD728}" srcOrd="2" destOrd="0" presId="urn:microsoft.com/office/officeart/2018/2/layout/IconCircleList"/>
    <dgm:cxn modelId="{AFA77873-5128-4A97-8ADB-264A4A26B730}" type="presParOf" srcId="{FDE9CA31-5CFB-4962-A348-9865DBBF5B15}" destId="{1EBC53C6-DFCE-488F-9AE2-5331C21C64E6}" srcOrd="3" destOrd="0" presId="urn:microsoft.com/office/officeart/2018/2/layout/IconCircleList"/>
    <dgm:cxn modelId="{B790AB98-63EF-4E8B-9E31-7C809B933657}" type="presParOf" srcId="{CDF327FB-8722-41B5-823F-FE94901CAFF6}" destId="{E3BD0616-28AD-41A5-BA70-6A5186C7018A}" srcOrd="3" destOrd="0" presId="urn:microsoft.com/office/officeart/2018/2/layout/IconCircleList"/>
    <dgm:cxn modelId="{4C5F9BDF-68F6-490C-8EBC-B84A7996798E}" type="presParOf" srcId="{CDF327FB-8722-41B5-823F-FE94901CAFF6}" destId="{AEAE3169-B7C5-4DC0-A611-3F6AD09E68F6}" srcOrd="4" destOrd="0" presId="urn:microsoft.com/office/officeart/2018/2/layout/IconCircleList"/>
    <dgm:cxn modelId="{15277F98-E161-46EB-9D50-3A324F65F5F9}" type="presParOf" srcId="{AEAE3169-B7C5-4DC0-A611-3F6AD09E68F6}" destId="{73833142-BFF2-4CC0-8C55-2649F9292767}" srcOrd="0" destOrd="0" presId="urn:microsoft.com/office/officeart/2018/2/layout/IconCircleList"/>
    <dgm:cxn modelId="{10257C32-9ED6-42D3-BD16-5089E15DC5A1}" type="presParOf" srcId="{AEAE3169-B7C5-4DC0-A611-3F6AD09E68F6}" destId="{DBCA4B05-1CCC-4096-8F77-9B9311197052}" srcOrd="1" destOrd="0" presId="urn:microsoft.com/office/officeart/2018/2/layout/IconCircleList"/>
    <dgm:cxn modelId="{8859284D-EAEF-4F65-A8B2-9F17192F59E6}" type="presParOf" srcId="{AEAE3169-B7C5-4DC0-A611-3F6AD09E68F6}" destId="{72152A1B-6FCB-44CA-A0BD-1989A4B3A91D}" srcOrd="2" destOrd="0" presId="urn:microsoft.com/office/officeart/2018/2/layout/IconCircleList"/>
    <dgm:cxn modelId="{300A0221-DC5D-4671-A0FC-57982D4E389D}" type="presParOf" srcId="{AEAE3169-B7C5-4DC0-A611-3F6AD09E68F6}" destId="{92AF6435-29AA-4544-B332-8D49DD1E65CD}" srcOrd="3" destOrd="0" presId="urn:microsoft.com/office/officeart/2018/2/layout/IconCircleList"/>
    <dgm:cxn modelId="{ED135365-A926-4EB3-905A-A18FD3C0F618}" type="presParOf" srcId="{CDF327FB-8722-41B5-823F-FE94901CAFF6}" destId="{D4194CDB-925E-486A-A064-7075CA9FDE92}" srcOrd="5" destOrd="0" presId="urn:microsoft.com/office/officeart/2018/2/layout/IconCircleList"/>
    <dgm:cxn modelId="{B0DC45E9-0D59-4C43-9B31-6B964557F646}" type="presParOf" srcId="{CDF327FB-8722-41B5-823F-FE94901CAFF6}" destId="{ACC297D8-F7E1-48D5-B873-307760EBEEF4}" srcOrd="6" destOrd="0" presId="urn:microsoft.com/office/officeart/2018/2/layout/IconCircleList"/>
    <dgm:cxn modelId="{E0C38B15-7626-4235-8E22-91A685B52139}" type="presParOf" srcId="{ACC297D8-F7E1-48D5-B873-307760EBEEF4}" destId="{B9741B42-FEE4-4DED-8100-ECB1199A9DAE}" srcOrd="0" destOrd="0" presId="urn:microsoft.com/office/officeart/2018/2/layout/IconCircleList"/>
    <dgm:cxn modelId="{83E12887-2757-485B-BBBA-20B2E5092371}" type="presParOf" srcId="{ACC297D8-F7E1-48D5-B873-307760EBEEF4}" destId="{ADECC887-4814-4E20-9F13-943990C74413}" srcOrd="1" destOrd="0" presId="urn:microsoft.com/office/officeart/2018/2/layout/IconCircleList"/>
    <dgm:cxn modelId="{88D2776A-DE3E-4325-A3F5-99FEA4ACBE94}" type="presParOf" srcId="{ACC297D8-F7E1-48D5-B873-307760EBEEF4}" destId="{E710D744-B48A-4C5F-B270-FBE30509E9F0}" srcOrd="2" destOrd="0" presId="urn:microsoft.com/office/officeart/2018/2/layout/IconCircleList"/>
    <dgm:cxn modelId="{737E3E66-3915-4E97-934F-0943ADD7C2A1}" type="presParOf" srcId="{ACC297D8-F7E1-48D5-B873-307760EBEEF4}" destId="{E2918DAE-A193-4693-8E43-A4E2D21FDE0B}" srcOrd="3" destOrd="0" presId="urn:microsoft.com/office/officeart/2018/2/layout/IconCircleList"/>
    <dgm:cxn modelId="{C363A347-B1D8-4FA4-B845-AFC16878BF6C}" type="presParOf" srcId="{CDF327FB-8722-41B5-823F-FE94901CAFF6}" destId="{475EF0B7-1225-4EAB-B32C-BA7EAE7B626B}" srcOrd="7" destOrd="0" presId="urn:microsoft.com/office/officeart/2018/2/layout/IconCircleList"/>
    <dgm:cxn modelId="{76C5FDAE-D7A3-4FD1-B72C-3E316D7B4CCA}" type="presParOf" srcId="{CDF327FB-8722-41B5-823F-FE94901CAFF6}" destId="{303ECC88-EF46-428C-8534-5C32B6D42BB6}" srcOrd="8" destOrd="0" presId="urn:microsoft.com/office/officeart/2018/2/layout/IconCircleList"/>
    <dgm:cxn modelId="{3FCDF103-C070-4C6A-B435-A8287417A3AB}" type="presParOf" srcId="{303ECC88-EF46-428C-8534-5C32B6D42BB6}" destId="{49812501-09BD-41AC-A91D-B909D93B5E5A}" srcOrd="0" destOrd="0" presId="urn:microsoft.com/office/officeart/2018/2/layout/IconCircleList"/>
    <dgm:cxn modelId="{268AF832-DF32-4AB1-B2BD-8EF69BC1B929}" type="presParOf" srcId="{303ECC88-EF46-428C-8534-5C32B6D42BB6}" destId="{1F8C28D0-403D-4641-897A-CA17B7B3A4A9}" srcOrd="1" destOrd="0" presId="urn:microsoft.com/office/officeart/2018/2/layout/IconCircleList"/>
    <dgm:cxn modelId="{4FEA572C-10B3-414F-A9E9-9AD32F94E2FC}" type="presParOf" srcId="{303ECC88-EF46-428C-8534-5C32B6D42BB6}" destId="{F362439C-A688-48A4-9B26-41A37BE7A6CA}" srcOrd="2" destOrd="0" presId="urn:microsoft.com/office/officeart/2018/2/layout/IconCircleList"/>
    <dgm:cxn modelId="{5F54EE42-F20D-444E-A3F6-9DEF7CF1206B}" type="presParOf" srcId="{303ECC88-EF46-428C-8534-5C32B6D42BB6}" destId="{AD6F9C3B-53C5-4FD6-AC43-44AF72536E07}" srcOrd="3" destOrd="0" presId="urn:microsoft.com/office/officeart/2018/2/layout/IconCircleList"/>
    <dgm:cxn modelId="{AE0B4F9F-9D2E-4679-A69C-23465B5D6FA9}" type="presParOf" srcId="{CDF327FB-8722-41B5-823F-FE94901CAFF6}" destId="{4BDF6BBC-E676-4F5C-A73C-858A1E9382A8}" srcOrd="9" destOrd="0" presId="urn:microsoft.com/office/officeart/2018/2/layout/IconCircleList"/>
    <dgm:cxn modelId="{CD621F58-3CA1-445F-9143-C46E40011F28}" type="presParOf" srcId="{CDF327FB-8722-41B5-823F-FE94901CAFF6}" destId="{A5F5CF0D-6E9F-4F61-A467-0ACD9F26BDEB}" srcOrd="10" destOrd="0" presId="urn:microsoft.com/office/officeart/2018/2/layout/IconCircleList"/>
    <dgm:cxn modelId="{F164583E-D5B0-47BD-9DAF-D52390DCBFE7}" type="presParOf" srcId="{A5F5CF0D-6E9F-4F61-A467-0ACD9F26BDEB}" destId="{35A4D539-E289-44C3-BBCE-391366178F80}" srcOrd="0" destOrd="0" presId="urn:microsoft.com/office/officeart/2018/2/layout/IconCircleList"/>
    <dgm:cxn modelId="{A009324F-CCB2-42E6-8CC4-EC32B16C1511}" type="presParOf" srcId="{A5F5CF0D-6E9F-4F61-A467-0ACD9F26BDEB}" destId="{ABFF2303-2F69-4BA1-B877-155912F12013}" srcOrd="1" destOrd="0" presId="urn:microsoft.com/office/officeart/2018/2/layout/IconCircleList"/>
    <dgm:cxn modelId="{D6D53944-6607-4CBB-A07D-1B4493202B37}" type="presParOf" srcId="{A5F5CF0D-6E9F-4F61-A467-0ACD9F26BDEB}" destId="{EABDE376-7374-43A5-A476-D79E5CB3F0E6}" srcOrd="2" destOrd="0" presId="urn:microsoft.com/office/officeart/2018/2/layout/IconCircleList"/>
    <dgm:cxn modelId="{C45C586B-2DD7-4700-A412-CAF1213ABC8B}" type="presParOf" srcId="{A5F5CF0D-6E9F-4F61-A467-0ACD9F26BDEB}" destId="{84CF8DFD-25F6-4C20-86EA-7FAF3F09054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D37881-F25D-49D8-A33B-3A6EF99A556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B169862-72DF-4EAB-903B-580C08857EF5}">
      <dgm:prSet/>
      <dgm:spPr/>
      <dgm:t>
        <a:bodyPr/>
        <a:lstStyle/>
        <a:p>
          <a:r>
            <a:rPr lang="en-US" b="1"/>
            <a:t>4. List major causes and trends of morbidity and mortality in the U.S. or other community relevant to the school or program, with attention to differences in populations within the community, e.g., economic, ethnic, gender, racial, etc. </a:t>
          </a:r>
          <a:endParaRPr lang="en-US"/>
        </a:p>
      </dgm:t>
    </dgm:pt>
    <dgm:pt modelId="{24BF1DBA-09FC-4B86-9DDA-9954190EDE33}" type="parTrans" cxnId="{4BB2324D-3B33-4849-9BEF-319FBE628910}">
      <dgm:prSet/>
      <dgm:spPr/>
      <dgm:t>
        <a:bodyPr/>
        <a:lstStyle/>
        <a:p>
          <a:endParaRPr lang="en-US"/>
        </a:p>
      </dgm:t>
    </dgm:pt>
    <dgm:pt modelId="{08B45212-58E1-4353-BF79-DE7ECDAC6196}" type="sibTrans" cxnId="{4BB2324D-3B33-4849-9BEF-319FBE628910}">
      <dgm:prSet/>
      <dgm:spPr/>
      <dgm:t>
        <a:bodyPr/>
        <a:lstStyle/>
        <a:p>
          <a:endParaRPr lang="en-US"/>
        </a:p>
      </dgm:t>
    </dgm:pt>
    <dgm:pt modelId="{1F22C671-8E8D-494D-8BAD-AE51402444E6}">
      <dgm:prSet/>
      <dgm:spPr/>
      <dgm:t>
        <a:bodyPr/>
        <a:lstStyle/>
        <a:p>
          <a:r>
            <a:rPr lang="en-US" b="1"/>
            <a:t>10. Explain the cultural, social, political, and economic determinants of health and how the determinants relate to population health and health inequities</a:t>
          </a:r>
          <a:endParaRPr lang="en-US"/>
        </a:p>
      </dgm:t>
    </dgm:pt>
    <dgm:pt modelId="{E80EF23D-29F9-4025-AB21-A67A6E89D812}" type="parTrans" cxnId="{DF6956FE-D905-4568-94A2-F6E5EBBF50ED}">
      <dgm:prSet/>
      <dgm:spPr/>
      <dgm:t>
        <a:bodyPr/>
        <a:lstStyle/>
        <a:p>
          <a:endParaRPr lang="en-US"/>
        </a:p>
      </dgm:t>
    </dgm:pt>
    <dgm:pt modelId="{A3356E7D-AA1D-4285-9CB4-F43DF0847D42}" type="sibTrans" cxnId="{DF6956FE-D905-4568-94A2-F6E5EBBF50ED}">
      <dgm:prSet/>
      <dgm:spPr/>
      <dgm:t>
        <a:bodyPr/>
        <a:lstStyle/>
        <a:p>
          <a:endParaRPr lang="en-US"/>
        </a:p>
      </dgm:t>
    </dgm:pt>
    <dgm:pt modelId="{1B6675C2-1139-49EB-B1B7-51ADCA932023}" type="pres">
      <dgm:prSet presAssocID="{14D37881-F25D-49D8-A33B-3A6EF99A5560}" presName="hierChild1" presStyleCnt="0">
        <dgm:presLayoutVars>
          <dgm:chPref val="1"/>
          <dgm:dir/>
          <dgm:animOne val="branch"/>
          <dgm:animLvl val="lvl"/>
          <dgm:resizeHandles/>
        </dgm:presLayoutVars>
      </dgm:prSet>
      <dgm:spPr/>
    </dgm:pt>
    <dgm:pt modelId="{82DC7FEE-4862-4339-89DB-8D02CC88AEFC}" type="pres">
      <dgm:prSet presAssocID="{0B169862-72DF-4EAB-903B-580C08857EF5}" presName="hierRoot1" presStyleCnt="0"/>
      <dgm:spPr/>
    </dgm:pt>
    <dgm:pt modelId="{DD0ACFE8-F65A-427E-8BBB-996FE2DCC8F9}" type="pres">
      <dgm:prSet presAssocID="{0B169862-72DF-4EAB-903B-580C08857EF5}" presName="composite" presStyleCnt="0"/>
      <dgm:spPr/>
    </dgm:pt>
    <dgm:pt modelId="{19307292-A9F8-48CA-8B29-745C74FF0699}" type="pres">
      <dgm:prSet presAssocID="{0B169862-72DF-4EAB-903B-580C08857EF5}" presName="background" presStyleLbl="node0" presStyleIdx="0" presStyleCnt="2"/>
      <dgm:spPr/>
    </dgm:pt>
    <dgm:pt modelId="{34BD10B2-8F46-4423-B682-F0AF7B93AC6D}" type="pres">
      <dgm:prSet presAssocID="{0B169862-72DF-4EAB-903B-580C08857EF5}" presName="text" presStyleLbl="fgAcc0" presStyleIdx="0" presStyleCnt="2">
        <dgm:presLayoutVars>
          <dgm:chPref val="3"/>
        </dgm:presLayoutVars>
      </dgm:prSet>
      <dgm:spPr/>
    </dgm:pt>
    <dgm:pt modelId="{7BBAE24F-B5C6-4547-9986-AC1FD42EADCB}" type="pres">
      <dgm:prSet presAssocID="{0B169862-72DF-4EAB-903B-580C08857EF5}" presName="hierChild2" presStyleCnt="0"/>
      <dgm:spPr/>
    </dgm:pt>
    <dgm:pt modelId="{AB46A629-B336-4134-87C6-4E6CB7B3F223}" type="pres">
      <dgm:prSet presAssocID="{1F22C671-8E8D-494D-8BAD-AE51402444E6}" presName="hierRoot1" presStyleCnt="0"/>
      <dgm:spPr/>
    </dgm:pt>
    <dgm:pt modelId="{B46D88BA-74E2-4E6E-A2DA-F69E35DB21B3}" type="pres">
      <dgm:prSet presAssocID="{1F22C671-8E8D-494D-8BAD-AE51402444E6}" presName="composite" presStyleCnt="0"/>
      <dgm:spPr/>
    </dgm:pt>
    <dgm:pt modelId="{F62D5385-DFC3-4E60-867E-5C4DE92EE3D1}" type="pres">
      <dgm:prSet presAssocID="{1F22C671-8E8D-494D-8BAD-AE51402444E6}" presName="background" presStyleLbl="node0" presStyleIdx="1" presStyleCnt="2"/>
      <dgm:spPr/>
    </dgm:pt>
    <dgm:pt modelId="{41FA7E01-7ECC-4B0A-BCB9-105F0459B100}" type="pres">
      <dgm:prSet presAssocID="{1F22C671-8E8D-494D-8BAD-AE51402444E6}" presName="text" presStyleLbl="fgAcc0" presStyleIdx="1" presStyleCnt="2">
        <dgm:presLayoutVars>
          <dgm:chPref val="3"/>
        </dgm:presLayoutVars>
      </dgm:prSet>
      <dgm:spPr/>
    </dgm:pt>
    <dgm:pt modelId="{9AC2A686-71C3-4201-9D36-9A4249C2D4FF}" type="pres">
      <dgm:prSet presAssocID="{1F22C671-8E8D-494D-8BAD-AE51402444E6}" presName="hierChild2" presStyleCnt="0"/>
      <dgm:spPr/>
    </dgm:pt>
  </dgm:ptLst>
  <dgm:cxnLst>
    <dgm:cxn modelId="{CE92FF01-610C-48FF-B5C1-29CDC168D46F}" type="presOf" srcId="{1F22C671-8E8D-494D-8BAD-AE51402444E6}" destId="{41FA7E01-7ECC-4B0A-BCB9-105F0459B100}" srcOrd="0" destOrd="0" presId="urn:microsoft.com/office/officeart/2005/8/layout/hierarchy1"/>
    <dgm:cxn modelId="{4BB2324D-3B33-4849-9BEF-319FBE628910}" srcId="{14D37881-F25D-49D8-A33B-3A6EF99A5560}" destId="{0B169862-72DF-4EAB-903B-580C08857EF5}" srcOrd="0" destOrd="0" parTransId="{24BF1DBA-09FC-4B86-9DDA-9954190EDE33}" sibTransId="{08B45212-58E1-4353-BF79-DE7ECDAC6196}"/>
    <dgm:cxn modelId="{FAADE171-DC06-4882-A54E-EDC0FD7E5005}" type="presOf" srcId="{14D37881-F25D-49D8-A33B-3A6EF99A5560}" destId="{1B6675C2-1139-49EB-B1B7-51ADCA932023}" srcOrd="0" destOrd="0" presId="urn:microsoft.com/office/officeart/2005/8/layout/hierarchy1"/>
    <dgm:cxn modelId="{3A9065F8-BBD6-4E99-B2AB-1E97F2117D68}" type="presOf" srcId="{0B169862-72DF-4EAB-903B-580C08857EF5}" destId="{34BD10B2-8F46-4423-B682-F0AF7B93AC6D}" srcOrd="0" destOrd="0" presId="urn:microsoft.com/office/officeart/2005/8/layout/hierarchy1"/>
    <dgm:cxn modelId="{DF6956FE-D905-4568-94A2-F6E5EBBF50ED}" srcId="{14D37881-F25D-49D8-A33B-3A6EF99A5560}" destId="{1F22C671-8E8D-494D-8BAD-AE51402444E6}" srcOrd="1" destOrd="0" parTransId="{E80EF23D-29F9-4025-AB21-A67A6E89D812}" sibTransId="{A3356E7D-AA1D-4285-9CB4-F43DF0847D42}"/>
    <dgm:cxn modelId="{1DFCD929-13D8-4A75-9A4B-48E091448225}" type="presParOf" srcId="{1B6675C2-1139-49EB-B1B7-51ADCA932023}" destId="{82DC7FEE-4862-4339-89DB-8D02CC88AEFC}" srcOrd="0" destOrd="0" presId="urn:microsoft.com/office/officeart/2005/8/layout/hierarchy1"/>
    <dgm:cxn modelId="{CD98EB3E-248F-4CE6-A7E3-3DCA6A0FF39D}" type="presParOf" srcId="{82DC7FEE-4862-4339-89DB-8D02CC88AEFC}" destId="{DD0ACFE8-F65A-427E-8BBB-996FE2DCC8F9}" srcOrd="0" destOrd="0" presId="urn:microsoft.com/office/officeart/2005/8/layout/hierarchy1"/>
    <dgm:cxn modelId="{36A3639A-9207-4DDD-8499-7E1DDDD272D7}" type="presParOf" srcId="{DD0ACFE8-F65A-427E-8BBB-996FE2DCC8F9}" destId="{19307292-A9F8-48CA-8B29-745C74FF0699}" srcOrd="0" destOrd="0" presId="urn:microsoft.com/office/officeart/2005/8/layout/hierarchy1"/>
    <dgm:cxn modelId="{954D8754-73B4-4207-8B0A-4D1396B5DB93}" type="presParOf" srcId="{DD0ACFE8-F65A-427E-8BBB-996FE2DCC8F9}" destId="{34BD10B2-8F46-4423-B682-F0AF7B93AC6D}" srcOrd="1" destOrd="0" presId="urn:microsoft.com/office/officeart/2005/8/layout/hierarchy1"/>
    <dgm:cxn modelId="{81CD54BC-2E87-48B8-B090-43DC53F30547}" type="presParOf" srcId="{82DC7FEE-4862-4339-89DB-8D02CC88AEFC}" destId="{7BBAE24F-B5C6-4547-9986-AC1FD42EADCB}" srcOrd="1" destOrd="0" presId="urn:microsoft.com/office/officeart/2005/8/layout/hierarchy1"/>
    <dgm:cxn modelId="{7DEA44E7-6858-46F8-A3A8-7502032429B6}" type="presParOf" srcId="{1B6675C2-1139-49EB-B1B7-51ADCA932023}" destId="{AB46A629-B336-4134-87C6-4E6CB7B3F223}" srcOrd="1" destOrd="0" presId="urn:microsoft.com/office/officeart/2005/8/layout/hierarchy1"/>
    <dgm:cxn modelId="{4C1CDE3D-7429-4DC2-8EF5-6D43B0B1449F}" type="presParOf" srcId="{AB46A629-B336-4134-87C6-4E6CB7B3F223}" destId="{B46D88BA-74E2-4E6E-A2DA-F69E35DB21B3}" srcOrd="0" destOrd="0" presId="urn:microsoft.com/office/officeart/2005/8/layout/hierarchy1"/>
    <dgm:cxn modelId="{E86F1C27-C0B0-4A8E-BDE4-7F38B9D751B1}" type="presParOf" srcId="{B46D88BA-74E2-4E6E-A2DA-F69E35DB21B3}" destId="{F62D5385-DFC3-4E60-867E-5C4DE92EE3D1}" srcOrd="0" destOrd="0" presId="urn:microsoft.com/office/officeart/2005/8/layout/hierarchy1"/>
    <dgm:cxn modelId="{61649946-3D42-443B-85DA-4697C1DA6D4C}" type="presParOf" srcId="{B46D88BA-74E2-4E6E-A2DA-F69E35DB21B3}" destId="{41FA7E01-7ECC-4B0A-BCB9-105F0459B100}" srcOrd="1" destOrd="0" presId="urn:microsoft.com/office/officeart/2005/8/layout/hierarchy1"/>
    <dgm:cxn modelId="{249C3F49-E849-4455-AF37-3D59E3238B27}" type="presParOf" srcId="{AB46A629-B336-4134-87C6-4E6CB7B3F223}" destId="{9AC2A686-71C3-4201-9D36-9A4249C2D4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DB54D-9C5C-4FF2-AE2B-AB01F6FFB3D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B1E85F-971D-4FFC-984F-642DB471D6B4}">
      <dgm:prSet/>
      <dgm:spPr/>
      <dgm:t>
        <a:bodyPr/>
        <a:lstStyle/>
        <a:p>
          <a:r>
            <a:rPr lang="en-US" b="0" dirty="0"/>
            <a:t>Revision process</a:t>
          </a:r>
          <a:endParaRPr lang="en-US" dirty="0"/>
        </a:p>
      </dgm:t>
    </dgm:pt>
    <dgm:pt modelId="{8B29E0E0-3A02-4D1B-A650-B0A084670CD4}" type="parTrans" cxnId="{C0E1494F-8FDD-4094-9113-F1D706620197}">
      <dgm:prSet/>
      <dgm:spPr/>
      <dgm:t>
        <a:bodyPr/>
        <a:lstStyle/>
        <a:p>
          <a:endParaRPr lang="en-US"/>
        </a:p>
      </dgm:t>
    </dgm:pt>
    <dgm:pt modelId="{32E3F301-9D2E-487D-907F-4DB00AB64C27}" type="sibTrans" cxnId="{C0E1494F-8FDD-4094-9113-F1D706620197}">
      <dgm:prSet/>
      <dgm:spPr/>
      <dgm:t>
        <a:bodyPr/>
        <a:lstStyle/>
        <a:p>
          <a:endParaRPr lang="en-US"/>
        </a:p>
      </dgm:t>
    </dgm:pt>
    <dgm:pt modelId="{0FFC5480-687D-4743-9D82-1AEB6694B736}">
      <dgm:prSet/>
      <dgm:spPr/>
      <dgm:t>
        <a:bodyPr/>
        <a:lstStyle/>
        <a:p>
          <a:r>
            <a:rPr lang="en-US" b="0"/>
            <a:t>Overview of proposed revisions</a:t>
          </a:r>
          <a:endParaRPr lang="en-US"/>
        </a:p>
      </dgm:t>
    </dgm:pt>
    <dgm:pt modelId="{2C6B54C4-9FC2-4DEF-ADF5-7D04B1227705}" type="parTrans" cxnId="{7752744F-E5ED-44A0-8A7A-6392F998152C}">
      <dgm:prSet/>
      <dgm:spPr/>
      <dgm:t>
        <a:bodyPr/>
        <a:lstStyle/>
        <a:p>
          <a:endParaRPr lang="en-US"/>
        </a:p>
      </dgm:t>
    </dgm:pt>
    <dgm:pt modelId="{6FF8E1EA-AB4B-4121-8AA1-5B8955BB6A98}" type="sibTrans" cxnId="{7752744F-E5ED-44A0-8A7A-6392F998152C}">
      <dgm:prSet/>
      <dgm:spPr/>
      <dgm:t>
        <a:bodyPr/>
        <a:lstStyle/>
        <a:p>
          <a:endParaRPr lang="en-US"/>
        </a:p>
      </dgm:t>
    </dgm:pt>
    <dgm:pt modelId="{A67011FD-C987-461A-BCDB-F879B6B11B67}">
      <dgm:prSet/>
      <dgm:spPr/>
      <dgm:t>
        <a:bodyPr/>
        <a:lstStyle/>
        <a:p>
          <a:r>
            <a:rPr lang="en-US" b="0"/>
            <a:t>Questions</a:t>
          </a:r>
          <a:endParaRPr lang="en-US"/>
        </a:p>
      </dgm:t>
    </dgm:pt>
    <dgm:pt modelId="{5236596B-E5BF-4DCC-89E1-65510BC55E00}" type="parTrans" cxnId="{2F2CFBEB-9CC2-46A0-B2CF-3554BE2D51E7}">
      <dgm:prSet/>
      <dgm:spPr/>
      <dgm:t>
        <a:bodyPr/>
        <a:lstStyle/>
        <a:p>
          <a:endParaRPr lang="en-US"/>
        </a:p>
      </dgm:t>
    </dgm:pt>
    <dgm:pt modelId="{18174A38-0663-4381-A224-14D76E0AA586}" type="sibTrans" cxnId="{2F2CFBEB-9CC2-46A0-B2CF-3554BE2D51E7}">
      <dgm:prSet/>
      <dgm:spPr/>
      <dgm:t>
        <a:bodyPr/>
        <a:lstStyle/>
        <a:p>
          <a:endParaRPr lang="en-US"/>
        </a:p>
      </dgm:t>
    </dgm:pt>
    <dgm:pt modelId="{129AB63E-6457-4AFD-B118-B18B9C9E474C}">
      <dgm:prSet/>
      <dgm:spPr/>
      <dgm:t>
        <a:bodyPr/>
        <a:lstStyle/>
        <a:p>
          <a:r>
            <a:rPr lang="en-US" b="0"/>
            <a:t>NOT a substitute for written comments</a:t>
          </a:r>
          <a:endParaRPr lang="en-US"/>
        </a:p>
      </dgm:t>
    </dgm:pt>
    <dgm:pt modelId="{B59F5A2B-75C3-466F-875C-EBA20F44B3D4}" type="parTrans" cxnId="{7983FD88-C1EB-4256-8D16-EA768813F5A1}">
      <dgm:prSet/>
      <dgm:spPr/>
      <dgm:t>
        <a:bodyPr/>
        <a:lstStyle/>
        <a:p>
          <a:endParaRPr lang="en-US"/>
        </a:p>
      </dgm:t>
    </dgm:pt>
    <dgm:pt modelId="{EB53EA0B-27A6-44FB-82A0-32D20C57B37A}" type="sibTrans" cxnId="{7983FD88-C1EB-4256-8D16-EA768813F5A1}">
      <dgm:prSet/>
      <dgm:spPr/>
      <dgm:t>
        <a:bodyPr/>
        <a:lstStyle/>
        <a:p>
          <a:endParaRPr lang="en-US"/>
        </a:p>
      </dgm:t>
    </dgm:pt>
    <dgm:pt modelId="{CA84430F-B6E9-441C-A9C2-3859BC21C90C}" type="pres">
      <dgm:prSet presAssocID="{D4CDB54D-9C5C-4FF2-AE2B-AB01F6FFB3D3}" presName="linear" presStyleCnt="0">
        <dgm:presLayoutVars>
          <dgm:animLvl val="lvl"/>
          <dgm:resizeHandles val="exact"/>
        </dgm:presLayoutVars>
      </dgm:prSet>
      <dgm:spPr/>
    </dgm:pt>
    <dgm:pt modelId="{D421AB48-7080-4B15-AB82-E918707DD017}" type="pres">
      <dgm:prSet presAssocID="{CCB1E85F-971D-4FFC-984F-642DB471D6B4}" presName="parentText" presStyleLbl="node1" presStyleIdx="0" presStyleCnt="4">
        <dgm:presLayoutVars>
          <dgm:chMax val="0"/>
          <dgm:bulletEnabled val="1"/>
        </dgm:presLayoutVars>
      </dgm:prSet>
      <dgm:spPr/>
    </dgm:pt>
    <dgm:pt modelId="{84D197F5-3A22-4863-9686-8358C7C02F9E}" type="pres">
      <dgm:prSet presAssocID="{32E3F301-9D2E-487D-907F-4DB00AB64C27}" presName="spacer" presStyleCnt="0"/>
      <dgm:spPr/>
    </dgm:pt>
    <dgm:pt modelId="{DC98F60A-55C0-4527-A3DA-0171A4B2B6EC}" type="pres">
      <dgm:prSet presAssocID="{0FFC5480-687D-4743-9D82-1AEB6694B736}" presName="parentText" presStyleLbl="node1" presStyleIdx="1" presStyleCnt="4">
        <dgm:presLayoutVars>
          <dgm:chMax val="0"/>
          <dgm:bulletEnabled val="1"/>
        </dgm:presLayoutVars>
      </dgm:prSet>
      <dgm:spPr/>
    </dgm:pt>
    <dgm:pt modelId="{ADA71C86-4850-4A3F-9A7A-91545354E432}" type="pres">
      <dgm:prSet presAssocID="{6FF8E1EA-AB4B-4121-8AA1-5B8955BB6A98}" presName="spacer" presStyleCnt="0"/>
      <dgm:spPr/>
    </dgm:pt>
    <dgm:pt modelId="{1BDE5C99-BD22-4689-94F3-C9FABF6F4AE3}" type="pres">
      <dgm:prSet presAssocID="{A67011FD-C987-461A-BCDB-F879B6B11B67}" presName="parentText" presStyleLbl="node1" presStyleIdx="2" presStyleCnt="4">
        <dgm:presLayoutVars>
          <dgm:chMax val="0"/>
          <dgm:bulletEnabled val="1"/>
        </dgm:presLayoutVars>
      </dgm:prSet>
      <dgm:spPr/>
    </dgm:pt>
    <dgm:pt modelId="{13BCA39A-E2AB-4B0A-B273-BCD9DCD08E57}" type="pres">
      <dgm:prSet presAssocID="{18174A38-0663-4381-A224-14D76E0AA586}" presName="spacer" presStyleCnt="0"/>
      <dgm:spPr/>
    </dgm:pt>
    <dgm:pt modelId="{709DF23B-9EEC-4ED4-8B76-A164C8EB2910}" type="pres">
      <dgm:prSet presAssocID="{129AB63E-6457-4AFD-B118-B18B9C9E474C}" presName="parentText" presStyleLbl="node1" presStyleIdx="3" presStyleCnt="4">
        <dgm:presLayoutVars>
          <dgm:chMax val="0"/>
          <dgm:bulletEnabled val="1"/>
        </dgm:presLayoutVars>
      </dgm:prSet>
      <dgm:spPr/>
    </dgm:pt>
  </dgm:ptLst>
  <dgm:cxnLst>
    <dgm:cxn modelId="{D7C88F0D-7B3C-4602-8846-6A76A9BD4737}" type="presOf" srcId="{0FFC5480-687D-4743-9D82-1AEB6694B736}" destId="{DC98F60A-55C0-4527-A3DA-0171A4B2B6EC}" srcOrd="0" destOrd="0" presId="urn:microsoft.com/office/officeart/2005/8/layout/vList2"/>
    <dgm:cxn modelId="{C0E1494F-8FDD-4094-9113-F1D706620197}" srcId="{D4CDB54D-9C5C-4FF2-AE2B-AB01F6FFB3D3}" destId="{CCB1E85F-971D-4FFC-984F-642DB471D6B4}" srcOrd="0" destOrd="0" parTransId="{8B29E0E0-3A02-4D1B-A650-B0A084670CD4}" sibTransId="{32E3F301-9D2E-487D-907F-4DB00AB64C27}"/>
    <dgm:cxn modelId="{7752744F-E5ED-44A0-8A7A-6392F998152C}" srcId="{D4CDB54D-9C5C-4FF2-AE2B-AB01F6FFB3D3}" destId="{0FFC5480-687D-4743-9D82-1AEB6694B736}" srcOrd="1" destOrd="0" parTransId="{2C6B54C4-9FC2-4DEF-ADF5-7D04B1227705}" sibTransId="{6FF8E1EA-AB4B-4121-8AA1-5B8955BB6A98}"/>
    <dgm:cxn modelId="{8EB5C857-5BE4-4AA8-969E-1A06288926FE}" type="presOf" srcId="{A67011FD-C987-461A-BCDB-F879B6B11B67}" destId="{1BDE5C99-BD22-4689-94F3-C9FABF6F4AE3}" srcOrd="0" destOrd="0" presId="urn:microsoft.com/office/officeart/2005/8/layout/vList2"/>
    <dgm:cxn modelId="{7983FD88-C1EB-4256-8D16-EA768813F5A1}" srcId="{D4CDB54D-9C5C-4FF2-AE2B-AB01F6FFB3D3}" destId="{129AB63E-6457-4AFD-B118-B18B9C9E474C}" srcOrd="3" destOrd="0" parTransId="{B59F5A2B-75C3-466F-875C-EBA20F44B3D4}" sibTransId="{EB53EA0B-27A6-44FB-82A0-32D20C57B37A}"/>
    <dgm:cxn modelId="{BC786E9B-3396-4E57-BE1D-3030FB8991FE}" type="presOf" srcId="{129AB63E-6457-4AFD-B118-B18B9C9E474C}" destId="{709DF23B-9EEC-4ED4-8B76-A164C8EB2910}" srcOrd="0" destOrd="0" presId="urn:microsoft.com/office/officeart/2005/8/layout/vList2"/>
    <dgm:cxn modelId="{02E1499F-EB76-4B53-8B5E-200DC6500CB6}" type="presOf" srcId="{CCB1E85F-971D-4FFC-984F-642DB471D6B4}" destId="{D421AB48-7080-4B15-AB82-E918707DD017}" srcOrd="0" destOrd="0" presId="urn:microsoft.com/office/officeart/2005/8/layout/vList2"/>
    <dgm:cxn modelId="{D29D55BB-0A56-475D-9131-3203B9284306}" type="presOf" srcId="{D4CDB54D-9C5C-4FF2-AE2B-AB01F6FFB3D3}" destId="{CA84430F-B6E9-441C-A9C2-3859BC21C90C}" srcOrd="0" destOrd="0" presId="urn:microsoft.com/office/officeart/2005/8/layout/vList2"/>
    <dgm:cxn modelId="{2F2CFBEB-9CC2-46A0-B2CF-3554BE2D51E7}" srcId="{D4CDB54D-9C5C-4FF2-AE2B-AB01F6FFB3D3}" destId="{A67011FD-C987-461A-BCDB-F879B6B11B67}" srcOrd="2" destOrd="0" parTransId="{5236596B-E5BF-4DCC-89E1-65510BC55E00}" sibTransId="{18174A38-0663-4381-A224-14D76E0AA586}"/>
    <dgm:cxn modelId="{65721C05-5B4E-4B37-B173-FDDDA7094474}" type="presParOf" srcId="{CA84430F-B6E9-441C-A9C2-3859BC21C90C}" destId="{D421AB48-7080-4B15-AB82-E918707DD017}" srcOrd="0" destOrd="0" presId="urn:microsoft.com/office/officeart/2005/8/layout/vList2"/>
    <dgm:cxn modelId="{709AC8FC-6A2B-4CC3-87D9-63ECDF5CBF14}" type="presParOf" srcId="{CA84430F-B6E9-441C-A9C2-3859BC21C90C}" destId="{84D197F5-3A22-4863-9686-8358C7C02F9E}" srcOrd="1" destOrd="0" presId="urn:microsoft.com/office/officeart/2005/8/layout/vList2"/>
    <dgm:cxn modelId="{4DC56C44-1CC2-4414-B45F-96D888728790}" type="presParOf" srcId="{CA84430F-B6E9-441C-A9C2-3859BC21C90C}" destId="{DC98F60A-55C0-4527-A3DA-0171A4B2B6EC}" srcOrd="2" destOrd="0" presId="urn:microsoft.com/office/officeart/2005/8/layout/vList2"/>
    <dgm:cxn modelId="{A736D03B-E513-4A92-934E-EF431FEABF3A}" type="presParOf" srcId="{CA84430F-B6E9-441C-A9C2-3859BC21C90C}" destId="{ADA71C86-4850-4A3F-9A7A-91545354E432}" srcOrd="3" destOrd="0" presId="urn:microsoft.com/office/officeart/2005/8/layout/vList2"/>
    <dgm:cxn modelId="{A012EAB6-6AC0-4FA2-83B9-07C7657F57A2}" type="presParOf" srcId="{CA84430F-B6E9-441C-A9C2-3859BC21C90C}" destId="{1BDE5C99-BD22-4689-94F3-C9FABF6F4AE3}" srcOrd="4" destOrd="0" presId="urn:microsoft.com/office/officeart/2005/8/layout/vList2"/>
    <dgm:cxn modelId="{2D91C4CB-E708-4B40-95D3-72117453D9CA}" type="presParOf" srcId="{CA84430F-B6E9-441C-A9C2-3859BC21C90C}" destId="{13BCA39A-E2AB-4B0A-B273-BCD9DCD08E57}" srcOrd="5" destOrd="0" presId="urn:microsoft.com/office/officeart/2005/8/layout/vList2"/>
    <dgm:cxn modelId="{63C73634-6D42-4A7D-9F12-FFE6848FA827}" type="presParOf" srcId="{CA84430F-B6E9-441C-A9C2-3859BC21C90C}" destId="{709DF23B-9EEC-4ED4-8B76-A164C8EB291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70D23E-5BC0-4AB2-8B25-145AA5BB3358}" type="doc">
      <dgm:prSet loTypeId="urn:microsoft.com/office/officeart/2016/7/layout/HexagonTimeline" loCatId="process" qsTypeId="urn:microsoft.com/office/officeart/2005/8/quickstyle/simple4" qsCatId="simple" csTypeId="urn:microsoft.com/office/officeart/2005/8/colors/colorful1" csCatId="colorful" phldr="1"/>
      <dgm:spPr/>
      <dgm:t>
        <a:bodyPr/>
        <a:lstStyle/>
        <a:p>
          <a:endParaRPr lang="en-US"/>
        </a:p>
      </dgm:t>
    </dgm:pt>
    <dgm:pt modelId="{9168199D-5330-494E-9FDC-034AF200E891}">
      <dgm:prSet/>
      <dgm:spPr/>
      <dgm:t>
        <a:bodyPr/>
        <a:lstStyle/>
        <a:p>
          <a:r>
            <a:rPr lang="en-US"/>
            <a:t>2020–2021</a:t>
          </a:r>
        </a:p>
      </dgm:t>
    </dgm:pt>
    <dgm:pt modelId="{D2F7F18E-9EB7-4317-B2F6-134797E3D3C7}" type="parTrans" cxnId="{8228003E-5A19-4715-B07F-BDFFCCB2586B}">
      <dgm:prSet/>
      <dgm:spPr/>
      <dgm:t>
        <a:bodyPr/>
        <a:lstStyle/>
        <a:p>
          <a:endParaRPr lang="en-US"/>
        </a:p>
      </dgm:t>
    </dgm:pt>
    <dgm:pt modelId="{9E664CAA-986F-4112-8435-B48941CCB070}" type="sibTrans" cxnId="{8228003E-5A19-4715-B07F-BDFFCCB2586B}">
      <dgm:prSet/>
      <dgm:spPr/>
      <dgm:t>
        <a:bodyPr/>
        <a:lstStyle/>
        <a:p>
          <a:endParaRPr lang="en-US"/>
        </a:p>
      </dgm:t>
    </dgm:pt>
    <dgm:pt modelId="{40C8ADE1-E5D1-40C9-A94E-30F25EF847A8}">
      <dgm:prSet/>
      <dgm:spPr/>
      <dgm:t>
        <a:bodyPr/>
        <a:lstStyle/>
        <a:p>
          <a:r>
            <a:rPr lang="en-US"/>
            <a:t>adopting revised criteria amid racial reckoning—desire to be deliberate &amp; thoughtful</a:t>
          </a:r>
        </a:p>
      </dgm:t>
    </dgm:pt>
    <dgm:pt modelId="{DEA632EF-C305-45B3-8B50-F31DA73FC139}" type="parTrans" cxnId="{957DA3A4-7F8A-4494-A6FC-6029E3699211}">
      <dgm:prSet/>
      <dgm:spPr/>
      <dgm:t>
        <a:bodyPr/>
        <a:lstStyle/>
        <a:p>
          <a:endParaRPr lang="en-US"/>
        </a:p>
      </dgm:t>
    </dgm:pt>
    <dgm:pt modelId="{85FEBA47-1DB6-4CBD-9FCF-5A51F623F85D}" type="sibTrans" cxnId="{957DA3A4-7F8A-4494-A6FC-6029E3699211}">
      <dgm:prSet/>
      <dgm:spPr/>
      <dgm:t>
        <a:bodyPr/>
        <a:lstStyle/>
        <a:p>
          <a:endParaRPr lang="en-US"/>
        </a:p>
      </dgm:t>
    </dgm:pt>
    <dgm:pt modelId="{A0A58E93-18BE-4D34-BB5B-90D582F8B358}">
      <dgm:prSet/>
      <dgm:spPr/>
      <dgm:t>
        <a:bodyPr/>
        <a:lstStyle/>
        <a:p>
          <a:r>
            <a:rPr lang="en-US"/>
            <a:t>2021–2023</a:t>
          </a:r>
        </a:p>
      </dgm:t>
    </dgm:pt>
    <dgm:pt modelId="{C536733B-EF80-40BB-A01D-E2CA4C12ABDC}" type="parTrans" cxnId="{461551CE-7EB7-4C08-9C19-EC4246E9E488}">
      <dgm:prSet/>
      <dgm:spPr/>
      <dgm:t>
        <a:bodyPr/>
        <a:lstStyle/>
        <a:p>
          <a:endParaRPr lang="en-US"/>
        </a:p>
      </dgm:t>
    </dgm:pt>
    <dgm:pt modelId="{1EDB24D0-EEDF-480B-BD21-3EE3DB994652}" type="sibTrans" cxnId="{461551CE-7EB7-4C08-9C19-EC4246E9E488}">
      <dgm:prSet/>
      <dgm:spPr/>
      <dgm:t>
        <a:bodyPr/>
        <a:lstStyle/>
        <a:p>
          <a:endParaRPr lang="en-US"/>
        </a:p>
      </dgm:t>
    </dgm:pt>
    <dgm:pt modelId="{B2E22284-DBEB-477C-A429-902EC97FDEA2}">
      <dgm:prSet/>
      <dgm:spPr/>
      <dgm:t>
        <a:bodyPr/>
        <a:lstStyle/>
        <a:p>
          <a:r>
            <a:rPr lang="en-US"/>
            <a:t>multiple Council workgroups &amp; full group discussions, review of other accreditors’ practices, consultation with legal counsel</a:t>
          </a:r>
        </a:p>
      </dgm:t>
    </dgm:pt>
    <dgm:pt modelId="{F8AA83C5-785D-4988-A5BB-98A8C9490ACC}" type="parTrans" cxnId="{2844BF5B-8D67-4101-A9BD-709CC4781901}">
      <dgm:prSet/>
      <dgm:spPr/>
      <dgm:t>
        <a:bodyPr/>
        <a:lstStyle/>
        <a:p>
          <a:endParaRPr lang="en-US"/>
        </a:p>
      </dgm:t>
    </dgm:pt>
    <dgm:pt modelId="{06DC442B-CC8C-487E-AEB6-010AA3BAFDD7}" type="sibTrans" cxnId="{2844BF5B-8D67-4101-A9BD-709CC4781901}">
      <dgm:prSet/>
      <dgm:spPr/>
      <dgm:t>
        <a:bodyPr/>
        <a:lstStyle/>
        <a:p>
          <a:endParaRPr lang="en-US"/>
        </a:p>
      </dgm:t>
    </dgm:pt>
    <dgm:pt modelId="{ED6C7EBF-4BFD-4CA9-8345-1BB8031E553A}" type="pres">
      <dgm:prSet presAssocID="{F670D23E-5BC0-4AB2-8B25-145AA5BB3358}" presName="Name0" presStyleCnt="0">
        <dgm:presLayoutVars>
          <dgm:chMax/>
          <dgm:chPref/>
          <dgm:animLvl val="lvl"/>
        </dgm:presLayoutVars>
      </dgm:prSet>
      <dgm:spPr/>
    </dgm:pt>
    <dgm:pt modelId="{614FC738-85F0-4AC1-850E-B4FDBB2CF446}" type="pres">
      <dgm:prSet presAssocID="{9168199D-5330-494E-9FDC-034AF200E891}" presName="composite" presStyleCnt="0"/>
      <dgm:spPr/>
    </dgm:pt>
    <dgm:pt modelId="{3885FC21-5BC9-423E-BD0C-C6C925B4C9FC}" type="pres">
      <dgm:prSet presAssocID="{9168199D-5330-494E-9FDC-034AF200E891}" presName="Parent1" presStyleLbl="alignNode1" presStyleIdx="0" presStyleCnt="2">
        <dgm:presLayoutVars>
          <dgm:chMax val="1"/>
          <dgm:chPref val="1"/>
          <dgm:bulletEnabled val="1"/>
        </dgm:presLayoutVars>
      </dgm:prSet>
      <dgm:spPr/>
    </dgm:pt>
    <dgm:pt modelId="{E199DCB0-BCAB-4A7B-AD73-269CD00EAB3F}" type="pres">
      <dgm:prSet presAssocID="{9168199D-5330-494E-9FDC-034AF200E891}" presName="Childtext1" presStyleLbl="revTx" presStyleIdx="0" presStyleCnt="2">
        <dgm:presLayoutVars>
          <dgm:chMax val="0"/>
          <dgm:chPref val="0"/>
          <dgm:bulletEnabled/>
        </dgm:presLayoutVars>
      </dgm:prSet>
      <dgm:spPr/>
    </dgm:pt>
    <dgm:pt modelId="{0CB50ED6-23E1-4B11-81FC-F5918DF30ABB}" type="pres">
      <dgm:prSet presAssocID="{9168199D-5330-494E-9FDC-034AF200E891}" presName="ConnectLine" presStyleLbl="sibTrans1D1" presStyleIdx="0" presStyleCnt="2"/>
      <dgm:spPr>
        <a:noFill/>
        <a:ln w="12700" cap="rnd" cmpd="sng" algn="ctr">
          <a:solidFill>
            <a:schemeClr val="accent2">
              <a:hueOff val="0"/>
              <a:satOff val="0"/>
              <a:lumOff val="0"/>
              <a:alphaOff val="0"/>
            </a:schemeClr>
          </a:solidFill>
          <a:prstDash val="dash"/>
        </a:ln>
        <a:effectLst/>
      </dgm:spPr>
    </dgm:pt>
    <dgm:pt modelId="{D2A15DDF-31F0-425D-AF3B-780E03155FD9}" type="pres">
      <dgm:prSet presAssocID="{9168199D-5330-494E-9FDC-034AF200E891}" presName="ConnectLineEnd" presStyleLbl="node1" presStyleIdx="0" presStyleCnt="2"/>
      <dgm:spPr/>
    </dgm:pt>
    <dgm:pt modelId="{EED8811A-C779-4937-8E72-64C601B9E14B}" type="pres">
      <dgm:prSet presAssocID="{9168199D-5330-494E-9FDC-034AF200E891}" presName="EmptyPane" presStyleCnt="0"/>
      <dgm:spPr/>
    </dgm:pt>
    <dgm:pt modelId="{F0B571E7-76E9-4CA4-B5FB-6481C13E5C95}" type="pres">
      <dgm:prSet presAssocID="{9E664CAA-986F-4112-8435-B48941CCB070}" presName="spaceBetweenRectangles" presStyleLbl="fgAcc1" presStyleIdx="0" presStyleCnt="1"/>
      <dgm:spPr/>
    </dgm:pt>
    <dgm:pt modelId="{32750925-046B-4C46-BDCF-64E8A1A6F349}" type="pres">
      <dgm:prSet presAssocID="{A0A58E93-18BE-4D34-BB5B-90D582F8B358}" presName="composite" presStyleCnt="0"/>
      <dgm:spPr/>
    </dgm:pt>
    <dgm:pt modelId="{2D440AEC-E291-4AD2-BB41-50BCC68C9AB6}" type="pres">
      <dgm:prSet presAssocID="{A0A58E93-18BE-4D34-BB5B-90D582F8B358}" presName="Parent1" presStyleLbl="alignNode1" presStyleIdx="1" presStyleCnt="2">
        <dgm:presLayoutVars>
          <dgm:chMax val="1"/>
          <dgm:chPref val="1"/>
          <dgm:bulletEnabled val="1"/>
        </dgm:presLayoutVars>
      </dgm:prSet>
      <dgm:spPr/>
    </dgm:pt>
    <dgm:pt modelId="{7DB78A38-86C8-4B7D-8A33-0B0922F632EA}" type="pres">
      <dgm:prSet presAssocID="{A0A58E93-18BE-4D34-BB5B-90D582F8B358}" presName="Childtext1" presStyleLbl="revTx" presStyleIdx="1" presStyleCnt="2">
        <dgm:presLayoutVars>
          <dgm:chMax val="0"/>
          <dgm:chPref val="0"/>
          <dgm:bulletEnabled/>
        </dgm:presLayoutVars>
      </dgm:prSet>
      <dgm:spPr/>
    </dgm:pt>
    <dgm:pt modelId="{4BCCB457-78EB-45EE-A728-45FF0833433B}" type="pres">
      <dgm:prSet presAssocID="{A0A58E93-18BE-4D34-BB5B-90D582F8B358}" presName="ConnectLine" presStyleLbl="sibTrans1D1" presStyleIdx="1" presStyleCnt="2"/>
      <dgm:spPr>
        <a:noFill/>
        <a:ln w="12700" cap="rnd" cmpd="sng" algn="ctr">
          <a:solidFill>
            <a:schemeClr val="accent3">
              <a:hueOff val="0"/>
              <a:satOff val="0"/>
              <a:lumOff val="0"/>
              <a:alphaOff val="0"/>
            </a:schemeClr>
          </a:solidFill>
          <a:prstDash val="dash"/>
        </a:ln>
        <a:effectLst/>
      </dgm:spPr>
    </dgm:pt>
    <dgm:pt modelId="{A49BEA5E-DBBA-4C00-B5EA-7CE188EF7170}" type="pres">
      <dgm:prSet presAssocID="{A0A58E93-18BE-4D34-BB5B-90D582F8B358}" presName="ConnectLineEnd" presStyleLbl="node1" presStyleIdx="1" presStyleCnt="2"/>
      <dgm:spPr/>
    </dgm:pt>
    <dgm:pt modelId="{E8C00709-A04B-4D5E-BEF0-88A8ECB7799F}" type="pres">
      <dgm:prSet presAssocID="{A0A58E93-18BE-4D34-BB5B-90D582F8B358}" presName="EmptyPane" presStyleCnt="0"/>
      <dgm:spPr/>
    </dgm:pt>
  </dgm:ptLst>
  <dgm:cxnLst>
    <dgm:cxn modelId="{77803D01-F5AB-46D0-98DB-4FF5C35745FD}" type="presOf" srcId="{40C8ADE1-E5D1-40C9-A94E-30F25EF847A8}" destId="{E199DCB0-BCAB-4A7B-AD73-269CD00EAB3F}" srcOrd="0" destOrd="0" presId="urn:microsoft.com/office/officeart/2016/7/layout/HexagonTimeline"/>
    <dgm:cxn modelId="{19B9B03C-B222-45A0-B0D9-9BF0737A08C1}" type="presOf" srcId="{B2E22284-DBEB-477C-A429-902EC97FDEA2}" destId="{7DB78A38-86C8-4B7D-8A33-0B0922F632EA}" srcOrd="0" destOrd="0" presId="urn:microsoft.com/office/officeart/2016/7/layout/HexagonTimeline"/>
    <dgm:cxn modelId="{8228003E-5A19-4715-B07F-BDFFCCB2586B}" srcId="{F670D23E-5BC0-4AB2-8B25-145AA5BB3358}" destId="{9168199D-5330-494E-9FDC-034AF200E891}" srcOrd="0" destOrd="0" parTransId="{D2F7F18E-9EB7-4317-B2F6-134797E3D3C7}" sibTransId="{9E664CAA-986F-4112-8435-B48941CCB070}"/>
    <dgm:cxn modelId="{2844BF5B-8D67-4101-A9BD-709CC4781901}" srcId="{A0A58E93-18BE-4D34-BB5B-90D582F8B358}" destId="{B2E22284-DBEB-477C-A429-902EC97FDEA2}" srcOrd="0" destOrd="0" parTransId="{F8AA83C5-785D-4988-A5BB-98A8C9490ACC}" sibTransId="{06DC442B-CC8C-487E-AEB6-010AA3BAFDD7}"/>
    <dgm:cxn modelId="{9F00E54E-29D2-4E11-AA6A-9260829FDFFC}" type="presOf" srcId="{A0A58E93-18BE-4D34-BB5B-90D582F8B358}" destId="{2D440AEC-E291-4AD2-BB41-50BCC68C9AB6}" srcOrd="0" destOrd="0" presId="urn:microsoft.com/office/officeart/2016/7/layout/HexagonTimeline"/>
    <dgm:cxn modelId="{487D5C7A-4BF7-4713-956F-79993D203134}" type="presOf" srcId="{9168199D-5330-494E-9FDC-034AF200E891}" destId="{3885FC21-5BC9-423E-BD0C-C6C925B4C9FC}" srcOrd="0" destOrd="0" presId="urn:microsoft.com/office/officeart/2016/7/layout/HexagonTimeline"/>
    <dgm:cxn modelId="{957DA3A4-7F8A-4494-A6FC-6029E3699211}" srcId="{9168199D-5330-494E-9FDC-034AF200E891}" destId="{40C8ADE1-E5D1-40C9-A94E-30F25EF847A8}" srcOrd="0" destOrd="0" parTransId="{DEA632EF-C305-45B3-8B50-F31DA73FC139}" sibTransId="{85FEBA47-1DB6-4CBD-9FCF-5A51F623F85D}"/>
    <dgm:cxn modelId="{461551CE-7EB7-4C08-9C19-EC4246E9E488}" srcId="{F670D23E-5BC0-4AB2-8B25-145AA5BB3358}" destId="{A0A58E93-18BE-4D34-BB5B-90D582F8B358}" srcOrd="1" destOrd="0" parTransId="{C536733B-EF80-40BB-A01D-E2CA4C12ABDC}" sibTransId="{1EDB24D0-EEDF-480B-BD21-3EE3DB994652}"/>
    <dgm:cxn modelId="{32A284E9-AEBD-43A6-8901-77A9B02FBAD0}" type="presOf" srcId="{F670D23E-5BC0-4AB2-8B25-145AA5BB3358}" destId="{ED6C7EBF-4BFD-4CA9-8345-1BB8031E553A}" srcOrd="0" destOrd="0" presId="urn:microsoft.com/office/officeart/2016/7/layout/HexagonTimeline"/>
    <dgm:cxn modelId="{465667F7-FAA5-4CA2-BE49-678E86B61A53}" type="presParOf" srcId="{ED6C7EBF-4BFD-4CA9-8345-1BB8031E553A}" destId="{614FC738-85F0-4AC1-850E-B4FDBB2CF446}" srcOrd="0" destOrd="0" presId="urn:microsoft.com/office/officeart/2016/7/layout/HexagonTimeline"/>
    <dgm:cxn modelId="{0D7DA9B9-19DA-49B0-9802-A4EBFED47E17}" type="presParOf" srcId="{614FC738-85F0-4AC1-850E-B4FDBB2CF446}" destId="{3885FC21-5BC9-423E-BD0C-C6C925B4C9FC}" srcOrd="0" destOrd="0" presId="urn:microsoft.com/office/officeart/2016/7/layout/HexagonTimeline"/>
    <dgm:cxn modelId="{CEADA57D-EFE1-425C-9A6D-B2CAEF99E37B}" type="presParOf" srcId="{614FC738-85F0-4AC1-850E-B4FDBB2CF446}" destId="{E199DCB0-BCAB-4A7B-AD73-269CD00EAB3F}" srcOrd="1" destOrd="0" presId="urn:microsoft.com/office/officeart/2016/7/layout/HexagonTimeline"/>
    <dgm:cxn modelId="{5DE1406F-9411-4E33-869B-4393CC26C213}" type="presParOf" srcId="{614FC738-85F0-4AC1-850E-B4FDBB2CF446}" destId="{0CB50ED6-23E1-4B11-81FC-F5918DF30ABB}" srcOrd="2" destOrd="0" presId="urn:microsoft.com/office/officeart/2016/7/layout/HexagonTimeline"/>
    <dgm:cxn modelId="{60CFF701-26BA-4E11-8051-288ED488497A}" type="presParOf" srcId="{614FC738-85F0-4AC1-850E-B4FDBB2CF446}" destId="{D2A15DDF-31F0-425D-AF3B-780E03155FD9}" srcOrd="3" destOrd="0" presId="urn:microsoft.com/office/officeart/2016/7/layout/HexagonTimeline"/>
    <dgm:cxn modelId="{D07A9DE7-3FF2-49D1-B12D-BC7FD0FAB2FA}" type="presParOf" srcId="{614FC738-85F0-4AC1-850E-B4FDBB2CF446}" destId="{EED8811A-C779-4937-8E72-64C601B9E14B}" srcOrd="4" destOrd="0" presId="urn:microsoft.com/office/officeart/2016/7/layout/HexagonTimeline"/>
    <dgm:cxn modelId="{D545F126-5848-4DD9-A272-D6DC26871FD9}" type="presParOf" srcId="{ED6C7EBF-4BFD-4CA9-8345-1BB8031E553A}" destId="{F0B571E7-76E9-4CA4-B5FB-6481C13E5C95}" srcOrd="1" destOrd="0" presId="urn:microsoft.com/office/officeart/2016/7/layout/HexagonTimeline"/>
    <dgm:cxn modelId="{4A5C3B85-8002-41CC-B30A-3530364A4823}" type="presParOf" srcId="{ED6C7EBF-4BFD-4CA9-8345-1BB8031E553A}" destId="{32750925-046B-4C46-BDCF-64E8A1A6F349}" srcOrd="2" destOrd="0" presId="urn:microsoft.com/office/officeart/2016/7/layout/HexagonTimeline"/>
    <dgm:cxn modelId="{D3475831-1E26-4752-89EE-FE0CC01C6FB2}" type="presParOf" srcId="{32750925-046B-4C46-BDCF-64E8A1A6F349}" destId="{2D440AEC-E291-4AD2-BB41-50BCC68C9AB6}" srcOrd="0" destOrd="0" presId="urn:microsoft.com/office/officeart/2016/7/layout/HexagonTimeline"/>
    <dgm:cxn modelId="{AD68AACC-106C-4F8D-AAA1-D11618C54E46}" type="presParOf" srcId="{32750925-046B-4C46-BDCF-64E8A1A6F349}" destId="{7DB78A38-86C8-4B7D-8A33-0B0922F632EA}" srcOrd="1" destOrd="0" presId="urn:microsoft.com/office/officeart/2016/7/layout/HexagonTimeline"/>
    <dgm:cxn modelId="{1D0814FD-ACAE-4183-925B-3830D38D4365}" type="presParOf" srcId="{32750925-046B-4C46-BDCF-64E8A1A6F349}" destId="{4BCCB457-78EB-45EE-A728-45FF0833433B}" srcOrd="2" destOrd="0" presId="urn:microsoft.com/office/officeart/2016/7/layout/HexagonTimeline"/>
    <dgm:cxn modelId="{9D1C3E84-6E80-47C8-A508-E4B0E57ED877}" type="presParOf" srcId="{32750925-046B-4C46-BDCF-64E8A1A6F349}" destId="{A49BEA5E-DBBA-4C00-B5EA-7CE188EF7170}" srcOrd="3" destOrd="0" presId="urn:microsoft.com/office/officeart/2016/7/layout/HexagonTimeline"/>
    <dgm:cxn modelId="{9EEC0CEB-1B39-42D0-9FE0-BCC6481FFE01}" type="presParOf" srcId="{32750925-046B-4C46-BDCF-64E8A1A6F349}" destId="{E8C00709-A04B-4D5E-BEF0-88A8ECB7799F}"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1E734A-D97A-4B0C-8D09-EEA77C45783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A1D4DC1-EBC4-415C-9225-AB5276A9AA7A}">
      <dgm:prSet/>
      <dgm:spPr/>
      <dgm:t>
        <a:bodyPr/>
        <a:lstStyle/>
        <a:p>
          <a:pPr>
            <a:lnSpc>
              <a:spcPct val="100000"/>
            </a:lnSpc>
          </a:pPr>
          <a:r>
            <a:rPr lang="en-US" b="0"/>
            <a:t>Jan 12, 2024: comments due</a:t>
          </a:r>
          <a:endParaRPr lang="en-US"/>
        </a:p>
      </dgm:t>
    </dgm:pt>
    <dgm:pt modelId="{0E397FE0-7D10-46A8-B01A-FDCBA510F94E}" type="parTrans" cxnId="{A255CD5E-C81B-4657-A370-252FC2682156}">
      <dgm:prSet/>
      <dgm:spPr/>
      <dgm:t>
        <a:bodyPr/>
        <a:lstStyle/>
        <a:p>
          <a:endParaRPr lang="en-US"/>
        </a:p>
      </dgm:t>
    </dgm:pt>
    <dgm:pt modelId="{586BF78E-4A57-4B5F-905F-5DA1C3D6D10B}" type="sibTrans" cxnId="{A255CD5E-C81B-4657-A370-252FC2682156}">
      <dgm:prSet/>
      <dgm:spPr/>
      <dgm:t>
        <a:bodyPr/>
        <a:lstStyle/>
        <a:p>
          <a:endParaRPr lang="en-US"/>
        </a:p>
      </dgm:t>
    </dgm:pt>
    <dgm:pt modelId="{34F579C5-8083-4F87-9E86-E981150C2953}">
      <dgm:prSet/>
      <dgm:spPr/>
      <dgm:t>
        <a:bodyPr/>
        <a:lstStyle/>
        <a:p>
          <a:pPr>
            <a:lnSpc>
              <a:spcPct val="100000"/>
            </a:lnSpc>
          </a:pPr>
          <a:r>
            <a:rPr lang="en-US" b="0" dirty="0"/>
            <a:t>March 1: Council reviews comments</a:t>
          </a:r>
          <a:endParaRPr lang="en-US" dirty="0"/>
        </a:p>
      </dgm:t>
    </dgm:pt>
    <dgm:pt modelId="{FC8619DF-D151-44D8-AB8C-3C46E815AF65}" type="parTrans" cxnId="{66B65754-0D63-4EBE-96E2-F441CA8DF9E2}">
      <dgm:prSet/>
      <dgm:spPr/>
      <dgm:t>
        <a:bodyPr/>
        <a:lstStyle/>
        <a:p>
          <a:endParaRPr lang="en-US"/>
        </a:p>
      </dgm:t>
    </dgm:pt>
    <dgm:pt modelId="{3F9B77D9-CC8F-4CCC-82F7-DDCD47A997D3}" type="sibTrans" cxnId="{66B65754-0D63-4EBE-96E2-F441CA8DF9E2}">
      <dgm:prSet/>
      <dgm:spPr/>
      <dgm:t>
        <a:bodyPr/>
        <a:lstStyle/>
        <a:p>
          <a:endParaRPr lang="en-US"/>
        </a:p>
      </dgm:t>
    </dgm:pt>
    <dgm:pt modelId="{D0F972E2-853E-4620-96E7-A6E0912C0908}">
      <dgm:prSet/>
      <dgm:spPr/>
      <dgm:t>
        <a:bodyPr/>
        <a:lstStyle/>
        <a:p>
          <a:pPr>
            <a:lnSpc>
              <a:spcPct val="100000"/>
            </a:lnSpc>
          </a:pPr>
          <a:r>
            <a:rPr lang="en-US" b="0" dirty="0"/>
            <a:t>By April 1: new criteria promulgated OR another draft out for comment</a:t>
          </a:r>
          <a:endParaRPr lang="en-US" dirty="0"/>
        </a:p>
      </dgm:t>
    </dgm:pt>
    <dgm:pt modelId="{F63D6A3B-BC74-410A-97CE-72613FD26C73}" type="parTrans" cxnId="{6F43C337-37AC-407B-A622-45AA54742A8E}">
      <dgm:prSet/>
      <dgm:spPr/>
      <dgm:t>
        <a:bodyPr/>
        <a:lstStyle/>
        <a:p>
          <a:endParaRPr lang="en-US"/>
        </a:p>
      </dgm:t>
    </dgm:pt>
    <dgm:pt modelId="{A0904770-A745-4E32-89A7-82BF31DC9D24}" type="sibTrans" cxnId="{6F43C337-37AC-407B-A622-45AA54742A8E}">
      <dgm:prSet/>
      <dgm:spPr/>
      <dgm:t>
        <a:bodyPr/>
        <a:lstStyle/>
        <a:p>
          <a:endParaRPr lang="en-US"/>
        </a:p>
      </dgm:t>
    </dgm:pt>
    <dgm:pt modelId="{46BE8DD2-CC77-4EC7-AA91-8EA2430C6F63}">
      <dgm:prSet/>
      <dgm:spPr/>
      <dgm:t>
        <a:bodyPr/>
        <a:lstStyle/>
        <a:p>
          <a:pPr>
            <a:lnSpc>
              <a:spcPct val="100000"/>
            </a:lnSpc>
          </a:pPr>
          <a:r>
            <a:rPr lang="en-US" b="0" dirty="0"/>
            <a:t>When criteria are adopted: notification to all accredited &amp; applicant units about relation to next s-s (will give units time to incorporate)</a:t>
          </a:r>
          <a:endParaRPr lang="en-US" dirty="0"/>
        </a:p>
      </dgm:t>
    </dgm:pt>
    <dgm:pt modelId="{8EB72DCF-591F-4D30-80BF-818C5A879B89}" type="parTrans" cxnId="{B5DEB090-E4D7-4745-BE50-9C1820A6806C}">
      <dgm:prSet/>
      <dgm:spPr/>
      <dgm:t>
        <a:bodyPr/>
        <a:lstStyle/>
        <a:p>
          <a:endParaRPr lang="en-US"/>
        </a:p>
      </dgm:t>
    </dgm:pt>
    <dgm:pt modelId="{6391E097-1F2F-44FC-B040-37856BC8517C}" type="sibTrans" cxnId="{B5DEB090-E4D7-4745-BE50-9C1820A6806C}">
      <dgm:prSet/>
      <dgm:spPr/>
      <dgm:t>
        <a:bodyPr/>
        <a:lstStyle/>
        <a:p>
          <a:endParaRPr lang="en-US"/>
        </a:p>
      </dgm:t>
    </dgm:pt>
    <dgm:pt modelId="{525C244F-4C8E-4109-B83A-3CBDC8D3B63B}">
      <dgm:prSet/>
      <dgm:spPr/>
      <dgm:t>
        <a:bodyPr/>
        <a:lstStyle/>
        <a:p>
          <a:pPr>
            <a:lnSpc>
              <a:spcPct val="100000"/>
            </a:lnSpc>
          </a:pPr>
          <a:r>
            <a:rPr lang="en-US" b="0" dirty="0"/>
            <a:t>No compliance reporting expected, most units will use revised criteria in next full review</a:t>
          </a:r>
          <a:endParaRPr lang="en-US" dirty="0"/>
        </a:p>
      </dgm:t>
    </dgm:pt>
    <dgm:pt modelId="{28C6D359-6A07-4069-B108-8F7B6582B10C}" type="parTrans" cxnId="{D892643C-7D23-47BF-A781-DD2C9238AF2E}">
      <dgm:prSet/>
      <dgm:spPr/>
      <dgm:t>
        <a:bodyPr/>
        <a:lstStyle/>
        <a:p>
          <a:endParaRPr lang="en-US"/>
        </a:p>
      </dgm:t>
    </dgm:pt>
    <dgm:pt modelId="{122F9971-FB40-416B-A3C4-493B02CADE81}" type="sibTrans" cxnId="{D892643C-7D23-47BF-A781-DD2C9238AF2E}">
      <dgm:prSet/>
      <dgm:spPr/>
      <dgm:t>
        <a:bodyPr/>
        <a:lstStyle/>
        <a:p>
          <a:endParaRPr lang="en-US"/>
        </a:p>
      </dgm:t>
    </dgm:pt>
    <dgm:pt modelId="{6A44E012-753B-494D-9380-50A38C596152}" type="pres">
      <dgm:prSet presAssocID="{7A1E734A-D97A-4B0C-8D09-EEA77C45783F}" presName="root" presStyleCnt="0">
        <dgm:presLayoutVars>
          <dgm:dir/>
          <dgm:resizeHandles val="exact"/>
        </dgm:presLayoutVars>
      </dgm:prSet>
      <dgm:spPr/>
    </dgm:pt>
    <dgm:pt modelId="{EA470BE0-6461-4625-BF0A-44385E9BA0AA}" type="pres">
      <dgm:prSet presAssocID="{EA1D4DC1-EBC4-415C-9225-AB5276A9AA7A}" presName="compNode" presStyleCnt="0"/>
      <dgm:spPr/>
    </dgm:pt>
    <dgm:pt modelId="{BD97F169-DC19-48D6-95D2-3B65C07A0F43}" type="pres">
      <dgm:prSet presAssocID="{EA1D4DC1-EBC4-415C-9225-AB5276A9AA7A}" presName="bgRect" presStyleLbl="bgShp" presStyleIdx="0" presStyleCnt="5"/>
      <dgm:spPr/>
    </dgm:pt>
    <dgm:pt modelId="{0EF5B47E-BA7A-4395-98C1-B1C44374A445}" type="pres">
      <dgm:prSet presAssocID="{EA1D4DC1-EBC4-415C-9225-AB5276A9AA7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86C157DB-6089-439E-8977-6ACFAA6D6358}" type="pres">
      <dgm:prSet presAssocID="{EA1D4DC1-EBC4-415C-9225-AB5276A9AA7A}" presName="spaceRect" presStyleCnt="0"/>
      <dgm:spPr/>
    </dgm:pt>
    <dgm:pt modelId="{F70C73CA-AE62-4945-A94F-B9E96402B2E0}" type="pres">
      <dgm:prSet presAssocID="{EA1D4DC1-EBC4-415C-9225-AB5276A9AA7A}" presName="parTx" presStyleLbl="revTx" presStyleIdx="0" presStyleCnt="5">
        <dgm:presLayoutVars>
          <dgm:chMax val="0"/>
          <dgm:chPref val="0"/>
        </dgm:presLayoutVars>
      </dgm:prSet>
      <dgm:spPr/>
    </dgm:pt>
    <dgm:pt modelId="{97072227-1767-428F-BBF2-1461FDEAECA6}" type="pres">
      <dgm:prSet presAssocID="{586BF78E-4A57-4B5F-905F-5DA1C3D6D10B}" presName="sibTrans" presStyleCnt="0"/>
      <dgm:spPr/>
    </dgm:pt>
    <dgm:pt modelId="{290F474E-29E5-49CB-9422-2A0FE1D9540E}" type="pres">
      <dgm:prSet presAssocID="{34F579C5-8083-4F87-9E86-E981150C2953}" presName="compNode" presStyleCnt="0"/>
      <dgm:spPr/>
    </dgm:pt>
    <dgm:pt modelId="{E4E36491-1A38-4E21-A904-47E887B5BB48}" type="pres">
      <dgm:prSet presAssocID="{34F579C5-8083-4F87-9E86-E981150C2953}" presName="bgRect" presStyleLbl="bgShp" presStyleIdx="1" presStyleCnt="5"/>
      <dgm:spPr/>
    </dgm:pt>
    <dgm:pt modelId="{73AC930D-E127-4443-B708-7CD3F09E3BBD}" type="pres">
      <dgm:prSet presAssocID="{34F579C5-8083-4F87-9E86-E981150C295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23DCD59D-DD01-45B9-AF0A-707B16823FB0}" type="pres">
      <dgm:prSet presAssocID="{34F579C5-8083-4F87-9E86-E981150C2953}" presName="spaceRect" presStyleCnt="0"/>
      <dgm:spPr/>
    </dgm:pt>
    <dgm:pt modelId="{AF2EEABD-8B8A-4F27-9A0E-3BCDAF2463AD}" type="pres">
      <dgm:prSet presAssocID="{34F579C5-8083-4F87-9E86-E981150C2953}" presName="parTx" presStyleLbl="revTx" presStyleIdx="1" presStyleCnt="5">
        <dgm:presLayoutVars>
          <dgm:chMax val="0"/>
          <dgm:chPref val="0"/>
        </dgm:presLayoutVars>
      </dgm:prSet>
      <dgm:spPr/>
    </dgm:pt>
    <dgm:pt modelId="{40CEBA6D-754A-4F0C-B073-DF4DF0AA8E73}" type="pres">
      <dgm:prSet presAssocID="{3F9B77D9-CC8F-4CCC-82F7-DDCD47A997D3}" presName="sibTrans" presStyleCnt="0"/>
      <dgm:spPr/>
    </dgm:pt>
    <dgm:pt modelId="{39BEBA50-5E9D-4F1A-BFF0-35421635E52A}" type="pres">
      <dgm:prSet presAssocID="{D0F972E2-853E-4620-96E7-A6E0912C0908}" presName="compNode" presStyleCnt="0"/>
      <dgm:spPr/>
    </dgm:pt>
    <dgm:pt modelId="{4BF3D1B1-9AEA-4B89-B8F6-A4E2CFC56061}" type="pres">
      <dgm:prSet presAssocID="{D0F972E2-853E-4620-96E7-A6E0912C0908}" presName="bgRect" presStyleLbl="bgShp" presStyleIdx="2" presStyleCnt="5"/>
      <dgm:spPr/>
    </dgm:pt>
    <dgm:pt modelId="{88283F12-21F8-487E-9913-B148B01E95A4}" type="pres">
      <dgm:prSet presAssocID="{D0F972E2-853E-4620-96E7-A6E0912C090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n"/>
        </a:ext>
      </dgm:extLst>
    </dgm:pt>
    <dgm:pt modelId="{982CB438-3B9D-44EA-8CB6-BE96C27A3D01}" type="pres">
      <dgm:prSet presAssocID="{D0F972E2-853E-4620-96E7-A6E0912C0908}" presName="spaceRect" presStyleCnt="0"/>
      <dgm:spPr/>
    </dgm:pt>
    <dgm:pt modelId="{71EA6938-CAD2-4875-8489-C8F787701090}" type="pres">
      <dgm:prSet presAssocID="{D0F972E2-853E-4620-96E7-A6E0912C0908}" presName="parTx" presStyleLbl="revTx" presStyleIdx="2" presStyleCnt="5">
        <dgm:presLayoutVars>
          <dgm:chMax val="0"/>
          <dgm:chPref val="0"/>
        </dgm:presLayoutVars>
      </dgm:prSet>
      <dgm:spPr/>
    </dgm:pt>
    <dgm:pt modelId="{CA029C13-ABF7-4D8F-89D9-943E752B2291}" type="pres">
      <dgm:prSet presAssocID="{A0904770-A745-4E32-89A7-82BF31DC9D24}" presName="sibTrans" presStyleCnt="0"/>
      <dgm:spPr/>
    </dgm:pt>
    <dgm:pt modelId="{23975A7D-D7C0-49B5-82BD-C64180AA9CCB}" type="pres">
      <dgm:prSet presAssocID="{46BE8DD2-CC77-4EC7-AA91-8EA2430C6F63}" presName="compNode" presStyleCnt="0"/>
      <dgm:spPr/>
    </dgm:pt>
    <dgm:pt modelId="{D9355A0F-647D-410F-A29D-A74A38AB29B0}" type="pres">
      <dgm:prSet presAssocID="{46BE8DD2-CC77-4EC7-AA91-8EA2430C6F63}" presName="bgRect" presStyleLbl="bgShp" presStyleIdx="3" presStyleCnt="5"/>
      <dgm:spPr>
        <a:solidFill>
          <a:srgbClr val="00B0F0"/>
        </a:solidFill>
      </dgm:spPr>
    </dgm:pt>
    <dgm:pt modelId="{6B131317-B812-495C-940A-E8B477004E5E}" type="pres">
      <dgm:prSet presAssocID="{46BE8DD2-CC77-4EC7-AA91-8EA2430C6F6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New with solid fill"/>
        </a:ext>
      </dgm:extLst>
    </dgm:pt>
    <dgm:pt modelId="{A13BCE5E-BEAA-495C-8311-DBCF212D542B}" type="pres">
      <dgm:prSet presAssocID="{46BE8DD2-CC77-4EC7-AA91-8EA2430C6F63}" presName="spaceRect" presStyleCnt="0"/>
      <dgm:spPr/>
    </dgm:pt>
    <dgm:pt modelId="{87A22834-E168-414D-A6AB-A3F1EB51ABE3}" type="pres">
      <dgm:prSet presAssocID="{46BE8DD2-CC77-4EC7-AA91-8EA2430C6F63}" presName="parTx" presStyleLbl="revTx" presStyleIdx="3" presStyleCnt="5">
        <dgm:presLayoutVars>
          <dgm:chMax val="0"/>
          <dgm:chPref val="0"/>
        </dgm:presLayoutVars>
      </dgm:prSet>
      <dgm:spPr/>
    </dgm:pt>
    <dgm:pt modelId="{D606FC82-BC41-42C9-B53B-BCAF81DD20D3}" type="pres">
      <dgm:prSet presAssocID="{6391E097-1F2F-44FC-B040-37856BC8517C}" presName="sibTrans" presStyleCnt="0"/>
      <dgm:spPr/>
    </dgm:pt>
    <dgm:pt modelId="{7613253F-1E5D-4988-A282-8EA7D26A3878}" type="pres">
      <dgm:prSet presAssocID="{525C244F-4C8E-4109-B83A-3CBDC8D3B63B}" presName="compNode" presStyleCnt="0"/>
      <dgm:spPr/>
    </dgm:pt>
    <dgm:pt modelId="{9C9EC5AA-2EF7-40BF-A73F-F49B2B0B9ECA}" type="pres">
      <dgm:prSet presAssocID="{525C244F-4C8E-4109-B83A-3CBDC8D3B63B}" presName="bgRect" presStyleLbl="bgShp" presStyleIdx="4" presStyleCnt="5"/>
      <dgm:spPr/>
    </dgm:pt>
    <dgm:pt modelId="{B5F67C54-6823-4D70-B062-50741FC37655}" type="pres">
      <dgm:prSet presAssocID="{525C244F-4C8E-4109-B83A-3CBDC8D3B6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bidden"/>
        </a:ext>
      </dgm:extLst>
    </dgm:pt>
    <dgm:pt modelId="{379453C2-FAF2-4595-A08E-93F814FB5A14}" type="pres">
      <dgm:prSet presAssocID="{525C244F-4C8E-4109-B83A-3CBDC8D3B63B}" presName="spaceRect" presStyleCnt="0"/>
      <dgm:spPr/>
    </dgm:pt>
    <dgm:pt modelId="{095E01C5-250A-4F88-8C41-8822D0D5A2F3}" type="pres">
      <dgm:prSet presAssocID="{525C244F-4C8E-4109-B83A-3CBDC8D3B63B}" presName="parTx" presStyleLbl="revTx" presStyleIdx="4" presStyleCnt="5">
        <dgm:presLayoutVars>
          <dgm:chMax val="0"/>
          <dgm:chPref val="0"/>
        </dgm:presLayoutVars>
      </dgm:prSet>
      <dgm:spPr/>
    </dgm:pt>
  </dgm:ptLst>
  <dgm:cxnLst>
    <dgm:cxn modelId="{9F731F01-EAE2-409B-A486-7A90C698D45D}" type="presOf" srcId="{EA1D4DC1-EBC4-415C-9225-AB5276A9AA7A}" destId="{F70C73CA-AE62-4945-A94F-B9E96402B2E0}" srcOrd="0" destOrd="0" presId="urn:microsoft.com/office/officeart/2018/2/layout/IconVerticalSolidList"/>
    <dgm:cxn modelId="{F792AE1D-842D-4931-BD2E-30DBA8686C85}" type="presOf" srcId="{D0F972E2-853E-4620-96E7-A6E0912C0908}" destId="{71EA6938-CAD2-4875-8489-C8F787701090}" srcOrd="0" destOrd="0" presId="urn:microsoft.com/office/officeart/2018/2/layout/IconVerticalSolidList"/>
    <dgm:cxn modelId="{6F43C337-37AC-407B-A622-45AA54742A8E}" srcId="{7A1E734A-D97A-4B0C-8D09-EEA77C45783F}" destId="{D0F972E2-853E-4620-96E7-A6E0912C0908}" srcOrd="2" destOrd="0" parTransId="{F63D6A3B-BC74-410A-97CE-72613FD26C73}" sibTransId="{A0904770-A745-4E32-89A7-82BF31DC9D24}"/>
    <dgm:cxn modelId="{D892643C-7D23-47BF-A781-DD2C9238AF2E}" srcId="{7A1E734A-D97A-4B0C-8D09-EEA77C45783F}" destId="{525C244F-4C8E-4109-B83A-3CBDC8D3B63B}" srcOrd="4" destOrd="0" parTransId="{28C6D359-6A07-4069-B108-8F7B6582B10C}" sibTransId="{122F9971-FB40-416B-A3C4-493B02CADE81}"/>
    <dgm:cxn modelId="{A255CD5E-C81B-4657-A370-252FC2682156}" srcId="{7A1E734A-D97A-4B0C-8D09-EEA77C45783F}" destId="{EA1D4DC1-EBC4-415C-9225-AB5276A9AA7A}" srcOrd="0" destOrd="0" parTransId="{0E397FE0-7D10-46A8-B01A-FDCBA510F94E}" sibTransId="{586BF78E-4A57-4B5F-905F-5DA1C3D6D10B}"/>
    <dgm:cxn modelId="{66B65754-0D63-4EBE-96E2-F441CA8DF9E2}" srcId="{7A1E734A-D97A-4B0C-8D09-EEA77C45783F}" destId="{34F579C5-8083-4F87-9E86-E981150C2953}" srcOrd="1" destOrd="0" parTransId="{FC8619DF-D151-44D8-AB8C-3C46E815AF65}" sibTransId="{3F9B77D9-CC8F-4CCC-82F7-DDCD47A997D3}"/>
    <dgm:cxn modelId="{DC107974-3F45-439E-9863-6FFE21701C55}" type="presOf" srcId="{46BE8DD2-CC77-4EC7-AA91-8EA2430C6F63}" destId="{87A22834-E168-414D-A6AB-A3F1EB51ABE3}" srcOrd="0" destOrd="0" presId="urn:microsoft.com/office/officeart/2018/2/layout/IconVerticalSolidList"/>
    <dgm:cxn modelId="{B5DEB090-E4D7-4745-BE50-9C1820A6806C}" srcId="{7A1E734A-D97A-4B0C-8D09-EEA77C45783F}" destId="{46BE8DD2-CC77-4EC7-AA91-8EA2430C6F63}" srcOrd="3" destOrd="0" parTransId="{8EB72DCF-591F-4D30-80BF-818C5A879B89}" sibTransId="{6391E097-1F2F-44FC-B040-37856BC8517C}"/>
    <dgm:cxn modelId="{B43EA397-BE23-4DAF-9A24-8F3CE519976B}" type="presOf" srcId="{34F579C5-8083-4F87-9E86-E981150C2953}" destId="{AF2EEABD-8B8A-4F27-9A0E-3BCDAF2463AD}" srcOrd="0" destOrd="0" presId="urn:microsoft.com/office/officeart/2018/2/layout/IconVerticalSolidList"/>
    <dgm:cxn modelId="{E78F67D3-724F-4BE3-988F-2C0187CFFBA2}" type="presOf" srcId="{7A1E734A-D97A-4B0C-8D09-EEA77C45783F}" destId="{6A44E012-753B-494D-9380-50A38C596152}" srcOrd="0" destOrd="0" presId="urn:microsoft.com/office/officeart/2018/2/layout/IconVerticalSolidList"/>
    <dgm:cxn modelId="{0FC95DDF-A996-4606-B4A0-C84325A854C4}" type="presOf" srcId="{525C244F-4C8E-4109-B83A-3CBDC8D3B63B}" destId="{095E01C5-250A-4F88-8C41-8822D0D5A2F3}" srcOrd="0" destOrd="0" presId="urn:microsoft.com/office/officeart/2018/2/layout/IconVerticalSolidList"/>
    <dgm:cxn modelId="{2E12B9D7-EFF3-405F-8091-6AFB2F20A7C3}" type="presParOf" srcId="{6A44E012-753B-494D-9380-50A38C596152}" destId="{EA470BE0-6461-4625-BF0A-44385E9BA0AA}" srcOrd="0" destOrd="0" presId="urn:microsoft.com/office/officeart/2018/2/layout/IconVerticalSolidList"/>
    <dgm:cxn modelId="{D515F4B1-41E2-49CE-A749-8C3A79CF4855}" type="presParOf" srcId="{EA470BE0-6461-4625-BF0A-44385E9BA0AA}" destId="{BD97F169-DC19-48D6-95D2-3B65C07A0F43}" srcOrd="0" destOrd="0" presId="urn:microsoft.com/office/officeart/2018/2/layout/IconVerticalSolidList"/>
    <dgm:cxn modelId="{684A266F-A8B5-449E-B84B-E9F4C3E63E93}" type="presParOf" srcId="{EA470BE0-6461-4625-BF0A-44385E9BA0AA}" destId="{0EF5B47E-BA7A-4395-98C1-B1C44374A445}" srcOrd="1" destOrd="0" presId="urn:microsoft.com/office/officeart/2018/2/layout/IconVerticalSolidList"/>
    <dgm:cxn modelId="{563F4B8D-B3F7-4CA7-BC72-78B9F12FABD9}" type="presParOf" srcId="{EA470BE0-6461-4625-BF0A-44385E9BA0AA}" destId="{86C157DB-6089-439E-8977-6ACFAA6D6358}" srcOrd="2" destOrd="0" presId="urn:microsoft.com/office/officeart/2018/2/layout/IconVerticalSolidList"/>
    <dgm:cxn modelId="{7FD68C82-C03C-4471-B717-24B799E20E1E}" type="presParOf" srcId="{EA470BE0-6461-4625-BF0A-44385E9BA0AA}" destId="{F70C73CA-AE62-4945-A94F-B9E96402B2E0}" srcOrd="3" destOrd="0" presId="urn:microsoft.com/office/officeart/2018/2/layout/IconVerticalSolidList"/>
    <dgm:cxn modelId="{47C6D45B-5C5C-43DE-9863-C37D2BF2DD03}" type="presParOf" srcId="{6A44E012-753B-494D-9380-50A38C596152}" destId="{97072227-1767-428F-BBF2-1461FDEAECA6}" srcOrd="1" destOrd="0" presId="urn:microsoft.com/office/officeart/2018/2/layout/IconVerticalSolidList"/>
    <dgm:cxn modelId="{C53B202C-5998-4E50-8906-0C08CB2824F5}" type="presParOf" srcId="{6A44E012-753B-494D-9380-50A38C596152}" destId="{290F474E-29E5-49CB-9422-2A0FE1D9540E}" srcOrd="2" destOrd="0" presId="urn:microsoft.com/office/officeart/2018/2/layout/IconVerticalSolidList"/>
    <dgm:cxn modelId="{AFFF8FA1-D247-4D6F-BCB0-B800986102A6}" type="presParOf" srcId="{290F474E-29E5-49CB-9422-2A0FE1D9540E}" destId="{E4E36491-1A38-4E21-A904-47E887B5BB48}" srcOrd="0" destOrd="0" presId="urn:microsoft.com/office/officeart/2018/2/layout/IconVerticalSolidList"/>
    <dgm:cxn modelId="{B3CC2CF5-E2C4-4509-ABCF-18B3B99B89B1}" type="presParOf" srcId="{290F474E-29E5-49CB-9422-2A0FE1D9540E}" destId="{73AC930D-E127-4443-B708-7CD3F09E3BBD}" srcOrd="1" destOrd="0" presId="urn:microsoft.com/office/officeart/2018/2/layout/IconVerticalSolidList"/>
    <dgm:cxn modelId="{12369D1A-C0F1-4C87-A660-D9C3003976C7}" type="presParOf" srcId="{290F474E-29E5-49CB-9422-2A0FE1D9540E}" destId="{23DCD59D-DD01-45B9-AF0A-707B16823FB0}" srcOrd="2" destOrd="0" presId="urn:microsoft.com/office/officeart/2018/2/layout/IconVerticalSolidList"/>
    <dgm:cxn modelId="{EE50AF24-1E02-40F5-BBF1-56665360DBD9}" type="presParOf" srcId="{290F474E-29E5-49CB-9422-2A0FE1D9540E}" destId="{AF2EEABD-8B8A-4F27-9A0E-3BCDAF2463AD}" srcOrd="3" destOrd="0" presId="urn:microsoft.com/office/officeart/2018/2/layout/IconVerticalSolidList"/>
    <dgm:cxn modelId="{E72A1722-2B3D-47E1-9300-5028A9CD9FF2}" type="presParOf" srcId="{6A44E012-753B-494D-9380-50A38C596152}" destId="{40CEBA6D-754A-4F0C-B073-DF4DF0AA8E73}" srcOrd="3" destOrd="0" presId="urn:microsoft.com/office/officeart/2018/2/layout/IconVerticalSolidList"/>
    <dgm:cxn modelId="{DA8F731F-367A-402F-90E7-81837BFCBC6A}" type="presParOf" srcId="{6A44E012-753B-494D-9380-50A38C596152}" destId="{39BEBA50-5E9D-4F1A-BFF0-35421635E52A}" srcOrd="4" destOrd="0" presId="urn:microsoft.com/office/officeart/2018/2/layout/IconVerticalSolidList"/>
    <dgm:cxn modelId="{4B9C1940-B3CB-448A-A2A6-F8599AD2AFF8}" type="presParOf" srcId="{39BEBA50-5E9D-4F1A-BFF0-35421635E52A}" destId="{4BF3D1B1-9AEA-4B89-B8F6-A4E2CFC56061}" srcOrd="0" destOrd="0" presId="urn:microsoft.com/office/officeart/2018/2/layout/IconVerticalSolidList"/>
    <dgm:cxn modelId="{9427B018-FB90-446C-93DE-66280560EF39}" type="presParOf" srcId="{39BEBA50-5E9D-4F1A-BFF0-35421635E52A}" destId="{88283F12-21F8-487E-9913-B148B01E95A4}" srcOrd="1" destOrd="0" presId="urn:microsoft.com/office/officeart/2018/2/layout/IconVerticalSolidList"/>
    <dgm:cxn modelId="{F260D274-DD79-4DFF-8BD3-78B1C3A16300}" type="presParOf" srcId="{39BEBA50-5E9D-4F1A-BFF0-35421635E52A}" destId="{982CB438-3B9D-44EA-8CB6-BE96C27A3D01}" srcOrd="2" destOrd="0" presId="urn:microsoft.com/office/officeart/2018/2/layout/IconVerticalSolidList"/>
    <dgm:cxn modelId="{A69870E0-0794-4B02-83E3-4B454538281D}" type="presParOf" srcId="{39BEBA50-5E9D-4F1A-BFF0-35421635E52A}" destId="{71EA6938-CAD2-4875-8489-C8F787701090}" srcOrd="3" destOrd="0" presId="urn:microsoft.com/office/officeart/2018/2/layout/IconVerticalSolidList"/>
    <dgm:cxn modelId="{0CE0CF3E-B3B8-4C59-8AEF-730D100F16C8}" type="presParOf" srcId="{6A44E012-753B-494D-9380-50A38C596152}" destId="{CA029C13-ABF7-4D8F-89D9-943E752B2291}" srcOrd="5" destOrd="0" presId="urn:microsoft.com/office/officeart/2018/2/layout/IconVerticalSolidList"/>
    <dgm:cxn modelId="{9DEFA0E0-8F50-40D6-9AF8-AF3351980045}" type="presParOf" srcId="{6A44E012-753B-494D-9380-50A38C596152}" destId="{23975A7D-D7C0-49B5-82BD-C64180AA9CCB}" srcOrd="6" destOrd="0" presId="urn:microsoft.com/office/officeart/2018/2/layout/IconVerticalSolidList"/>
    <dgm:cxn modelId="{F4990A05-DE7E-4B02-816D-7699D5436E0E}" type="presParOf" srcId="{23975A7D-D7C0-49B5-82BD-C64180AA9CCB}" destId="{D9355A0F-647D-410F-A29D-A74A38AB29B0}" srcOrd="0" destOrd="0" presId="urn:microsoft.com/office/officeart/2018/2/layout/IconVerticalSolidList"/>
    <dgm:cxn modelId="{B2DC43CD-55CA-46FB-A6EE-27F9E626126D}" type="presParOf" srcId="{23975A7D-D7C0-49B5-82BD-C64180AA9CCB}" destId="{6B131317-B812-495C-940A-E8B477004E5E}" srcOrd="1" destOrd="0" presId="urn:microsoft.com/office/officeart/2018/2/layout/IconVerticalSolidList"/>
    <dgm:cxn modelId="{A6A3B107-50B9-4681-B9A1-91539AC46486}" type="presParOf" srcId="{23975A7D-D7C0-49B5-82BD-C64180AA9CCB}" destId="{A13BCE5E-BEAA-495C-8311-DBCF212D542B}" srcOrd="2" destOrd="0" presId="urn:microsoft.com/office/officeart/2018/2/layout/IconVerticalSolidList"/>
    <dgm:cxn modelId="{EEF42C88-5EA4-4F94-9D3C-D31221B943D8}" type="presParOf" srcId="{23975A7D-D7C0-49B5-82BD-C64180AA9CCB}" destId="{87A22834-E168-414D-A6AB-A3F1EB51ABE3}" srcOrd="3" destOrd="0" presId="urn:microsoft.com/office/officeart/2018/2/layout/IconVerticalSolidList"/>
    <dgm:cxn modelId="{7FA160AE-8592-44DB-95FB-DEEF203D36A6}" type="presParOf" srcId="{6A44E012-753B-494D-9380-50A38C596152}" destId="{D606FC82-BC41-42C9-B53B-BCAF81DD20D3}" srcOrd="7" destOrd="0" presId="urn:microsoft.com/office/officeart/2018/2/layout/IconVerticalSolidList"/>
    <dgm:cxn modelId="{97133375-26A2-4F4C-8501-0E07E0E3F632}" type="presParOf" srcId="{6A44E012-753B-494D-9380-50A38C596152}" destId="{7613253F-1E5D-4988-A282-8EA7D26A3878}" srcOrd="8" destOrd="0" presId="urn:microsoft.com/office/officeart/2018/2/layout/IconVerticalSolidList"/>
    <dgm:cxn modelId="{08EAE0D8-98EE-475F-87DB-89DEFBF32F77}" type="presParOf" srcId="{7613253F-1E5D-4988-A282-8EA7D26A3878}" destId="{9C9EC5AA-2EF7-40BF-A73F-F49B2B0B9ECA}" srcOrd="0" destOrd="0" presId="urn:microsoft.com/office/officeart/2018/2/layout/IconVerticalSolidList"/>
    <dgm:cxn modelId="{7BB258D1-6E38-4296-936F-2809E60E7177}" type="presParOf" srcId="{7613253F-1E5D-4988-A282-8EA7D26A3878}" destId="{B5F67C54-6823-4D70-B062-50741FC37655}" srcOrd="1" destOrd="0" presId="urn:microsoft.com/office/officeart/2018/2/layout/IconVerticalSolidList"/>
    <dgm:cxn modelId="{2A869399-C551-4369-B077-29AAD855BECE}" type="presParOf" srcId="{7613253F-1E5D-4988-A282-8EA7D26A3878}" destId="{379453C2-FAF2-4595-A08E-93F814FB5A14}" srcOrd="2" destOrd="0" presId="urn:microsoft.com/office/officeart/2018/2/layout/IconVerticalSolidList"/>
    <dgm:cxn modelId="{6E0320DA-F08F-419A-AAB2-4A8E2FA3B2EA}" type="presParOf" srcId="{7613253F-1E5D-4988-A282-8EA7D26A3878}" destId="{095E01C5-250A-4F88-8C41-8822D0D5A2F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D4FD6-92A7-4511-9E13-DD05C2203A0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D6A7992-FD55-493C-9A25-8C16985BECFB}">
      <dgm:prSet/>
      <dgm:spPr/>
      <dgm:t>
        <a:bodyPr/>
        <a:lstStyle/>
        <a:p>
          <a:pPr>
            <a:lnSpc>
              <a:spcPct val="100000"/>
            </a:lnSpc>
          </a:pPr>
          <a:r>
            <a:rPr lang="en-US" b="0" dirty="0"/>
            <a:t>Submit via </a:t>
          </a:r>
          <a:r>
            <a:rPr lang="en-US" b="0" dirty="0">
              <a:hlinkClick xmlns:r="http://schemas.openxmlformats.org/officeDocument/2006/relationships" r:id="rId1"/>
            </a:rPr>
            <a:t>web form </a:t>
          </a:r>
          <a:r>
            <a:rPr lang="en-US" b="0" dirty="0"/>
            <a:t>only</a:t>
          </a:r>
          <a:endParaRPr lang="en-US" dirty="0"/>
        </a:p>
      </dgm:t>
    </dgm:pt>
    <dgm:pt modelId="{3C5D7951-48D7-4352-9108-376ECF71418D}" type="parTrans" cxnId="{52964A8B-ADD1-48B2-8D25-664ED277D58D}">
      <dgm:prSet/>
      <dgm:spPr/>
      <dgm:t>
        <a:bodyPr/>
        <a:lstStyle/>
        <a:p>
          <a:endParaRPr lang="en-US"/>
        </a:p>
      </dgm:t>
    </dgm:pt>
    <dgm:pt modelId="{D09D0672-7AA2-442C-A2C6-1F3E0897ED0E}" type="sibTrans" cxnId="{52964A8B-ADD1-48B2-8D25-664ED277D58D}">
      <dgm:prSet/>
      <dgm:spPr/>
      <dgm:t>
        <a:bodyPr/>
        <a:lstStyle/>
        <a:p>
          <a:endParaRPr lang="en-US"/>
        </a:p>
      </dgm:t>
    </dgm:pt>
    <dgm:pt modelId="{D4E62DDD-DBA0-4C2B-9BB5-9B5CE9967D74}">
      <dgm:prSet/>
      <dgm:spPr/>
      <dgm:t>
        <a:bodyPr/>
        <a:lstStyle/>
        <a:p>
          <a:pPr>
            <a:lnSpc>
              <a:spcPct val="100000"/>
            </a:lnSpc>
          </a:pPr>
          <a:r>
            <a:rPr lang="en-US" b="0" dirty="0"/>
            <a:t>Comments outside scope of revision (on other criteria or non-DEI topics) not accepted</a:t>
          </a:r>
          <a:endParaRPr lang="en-US" dirty="0"/>
        </a:p>
      </dgm:t>
    </dgm:pt>
    <dgm:pt modelId="{8C6A7A9E-0850-49DC-B34D-6C78E77ABF1E}" type="parTrans" cxnId="{54D391B4-7E8C-4492-9A5D-E98928D26CCC}">
      <dgm:prSet/>
      <dgm:spPr/>
      <dgm:t>
        <a:bodyPr/>
        <a:lstStyle/>
        <a:p>
          <a:endParaRPr lang="en-US"/>
        </a:p>
      </dgm:t>
    </dgm:pt>
    <dgm:pt modelId="{F3FBFAFD-500C-47DD-9B52-2D22EC22ACF0}" type="sibTrans" cxnId="{54D391B4-7E8C-4492-9A5D-E98928D26CCC}">
      <dgm:prSet/>
      <dgm:spPr/>
      <dgm:t>
        <a:bodyPr/>
        <a:lstStyle/>
        <a:p>
          <a:endParaRPr lang="en-US"/>
        </a:p>
      </dgm:t>
    </dgm:pt>
    <dgm:pt modelId="{B9C235A6-6A13-4A8C-9997-5D6264BCD047}">
      <dgm:prSet/>
      <dgm:spPr/>
      <dgm:t>
        <a:bodyPr/>
        <a:lstStyle/>
        <a:p>
          <a:pPr>
            <a:lnSpc>
              <a:spcPct val="100000"/>
            </a:lnSpc>
          </a:pPr>
          <a:r>
            <a:rPr lang="en-US" b="0"/>
            <a:t>Next substantive criteria revision (all criteria): 2026</a:t>
          </a:r>
          <a:endParaRPr lang="en-US"/>
        </a:p>
      </dgm:t>
    </dgm:pt>
    <dgm:pt modelId="{C87B2D0A-1663-4C3A-A2EA-5FE6E2241FEC}" type="parTrans" cxnId="{98831DC4-5386-4575-88C5-CB34F2BE4A69}">
      <dgm:prSet/>
      <dgm:spPr/>
      <dgm:t>
        <a:bodyPr/>
        <a:lstStyle/>
        <a:p>
          <a:endParaRPr lang="en-US"/>
        </a:p>
      </dgm:t>
    </dgm:pt>
    <dgm:pt modelId="{9C9D23A8-B2FB-42C9-A9D1-21CC75EF9ABE}" type="sibTrans" cxnId="{98831DC4-5386-4575-88C5-CB34F2BE4A69}">
      <dgm:prSet/>
      <dgm:spPr/>
      <dgm:t>
        <a:bodyPr/>
        <a:lstStyle/>
        <a:p>
          <a:endParaRPr lang="en-US"/>
        </a:p>
      </dgm:t>
    </dgm:pt>
    <dgm:pt modelId="{F16DCCC2-FF40-434F-9BED-21F53FACAD2F}" type="pres">
      <dgm:prSet presAssocID="{6A3D4FD6-92A7-4511-9E13-DD05C2203A00}" presName="root" presStyleCnt="0">
        <dgm:presLayoutVars>
          <dgm:dir/>
          <dgm:resizeHandles val="exact"/>
        </dgm:presLayoutVars>
      </dgm:prSet>
      <dgm:spPr/>
    </dgm:pt>
    <dgm:pt modelId="{1722FE0A-731A-4B23-85FC-ECE736DB6A11}" type="pres">
      <dgm:prSet presAssocID="{1D6A7992-FD55-493C-9A25-8C16985BECFB}" presName="compNode" presStyleCnt="0"/>
      <dgm:spPr/>
    </dgm:pt>
    <dgm:pt modelId="{6DC6FF51-5ECF-41F0-8EBE-1F73E4C24E91}" type="pres">
      <dgm:prSet presAssocID="{1D6A7992-FD55-493C-9A25-8C16985BECFB}" presName="bgRect" presStyleLbl="bgShp" presStyleIdx="0" presStyleCnt="3"/>
      <dgm:spPr/>
    </dgm:pt>
    <dgm:pt modelId="{9D91D9A3-7C22-4E12-9155-A8F29EB61EAD}" type="pres">
      <dgm:prSet presAssocID="{1D6A7992-FD55-493C-9A25-8C16985BECFB}"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Laptop"/>
        </a:ext>
      </dgm:extLst>
    </dgm:pt>
    <dgm:pt modelId="{D039A3DC-134C-4B44-9347-3A2B7227C5F8}" type="pres">
      <dgm:prSet presAssocID="{1D6A7992-FD55-493C-9A25-8C16985BECFB}" presName="spaceRect" presStyleCnt="0"/>
      <dgm:spPr/>
    </dgm:pt>
    <dgm:pt modelId="{92224618-A408-4D18-A1A5-1E6124515BAF}" type="pres">
      <dgm:prSet presAssocID="{1D6A7992-FD55-493C-9A25-8C16985BECFB}" presName="parTx" presStyleLbl="revTx" presStyleIdx="0" presStyleCnt="3">
        <dgm:presLayoutVars>
          <dgm:chMax val="0"/>
          <dgm:chPref val="0"/>
        </dgm:presLayoutVars>
      </dgm:prSet>
      <dgm:spPr/>
    </dgm:pt>
    <dgm:pt modelId="{2AD84454-654E-4EB9-813D-8295B4BDD318}" type="pres">
      <dgm:prSet presAssocID="{D09D0672-7AA2-442C-A2C6-1F3E0897ED0E}" presName="sibTrans" presStyleCnt="0"/>
      <dgm:spPr/>
    </dgm:pt>
    <dgm:pt modelId="{48DA7977-C870-435F-873B-36E9F322BC58}" type="pres">
      <dgm:prSet presAssocID="{D4E62DDD-DBA0-4C2B-9BB5-9B5CE9967D74}" presName="compNode" presStyleCnt="0"/>
      <dgm:spPr/>
    </dgm:pt>
    <dgm:pt modelId="{FE6C63E8-AD60-49D6-A51E-33BA554E1D9E}" type="pres">
      <dgm:prSet presAssocID="{D4E62DDD-DBA0-4C2B-9BB5-9B5CE9967D74}" presName="bgRect" presStyleLbl="bgShp" presStyleIdx="1" presStyleCnt="3"/>
      <dgm:spPr/>
    </dgm:pt>
    <dgm:pt modelId="{101888E5-4155-4DC5-B851-6EAE6B9F9BC4}" type="pres">
      <dgm:prSet presAssocID="{D4E62DDD-DBA0-4C2B-9BB5-9B5CE9967D74}"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Quotes"/>
        </a:ext>
      </dgm:extLst>
    </dgm:pt>
    <dgm:pt modelId="{E1012FCC-0D26-4C8C-86E0-1F6470F2A8F8}" type="pres">
      <dgm:prSet presAssocID="{D4E62DDD-DBA0-4C2B-9BB5-9B5CE9967D74}" presName="spaceRect" presStyleCnt="0"/>
      <dgm:spPr/>
    </dgm:pt>
    <dgm:pt modelId="{E7913E01-444D-418B-893B-9404B5F0E20F}" type="pres">
      <dgm:prSet presAssocID="{D4E62DDD-DBA0-4C2B-9BB5-9B5CE9967D74}" presName="parTx" presStyleLbl="revTx" presStyleIdx="1" presStyleCnt="3">
        <dgm:presLayoutVars>
          <dgm:chMax val="0"/>
          <dgm:chPref val="0"/>
        </dgm:presLayoutVars>
      </dgm:prSet>
      <dgm:spPr/>
    </dgm:pt>
    <dgm:pt modelId="{80F3FACB-DBA0-4F55-8E56-2A98B12A47E5}" type="pres">
      <dgm:prSet presAssocID="{F3FBFAFD-500C-47DD-9B52-2D22EC22ACF0}" presName="sibTrans" presStyleCnt="0"/>
      <dgm:spPr/>
    </dgm:pt>
    <dgm:pt modelId="{089699A1-8D28-42B1-9B1D-FB7958381D16}" type="pres">
      <dgm:prSet presAssocID="{B9C235A6-6A13-4A8C-9997-5D6264BCD047}" presName="compNode" presStyleCnt="0"/>
      <dgm:spPr/>
    </dgm:pt>
    <dgm:pt modelId="{1CEA45EE-7BB9-4945-9176-0C8A19ED333F}" type="pres">
      <dgm:prSet presAssocID="{B9C235A6-6A13-4A8C-9997-5D6264BCD047}" presName="bgRect" presStyleLbl="bgShp" presStyleIdx="2" presStyleCnt="3"/>
      <dgm:spPr/>
    </dgm:pt>
    <dgm:pt modelId="{16134807-78D8-498E-843D-F21F9D854951}" type="pres">
      <dgm:prSet presAssocID="{B9C235A6-6A13-4A8C-9997-5D6264BCD047}"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ooks"/>
        </a:ext>
      </dgm:extLst>
    </dgm:pt>
    <dgm:pt modelId="{0728DEDA-8CC4-4317-ACDB-8EE23DCB1764}" type="pres">
      <dgm:prSet presAssocID="{B9C235A6-6A13-4A8C-9997-5D6264BCD047}" presName="spaceRect" presStyleCnt="0"/>
      <dgm:spPr/>
    </dgm:pt>
    <dgm:pt modelId="{95796546-E818-412A-8559-D9232268E768}" type="pres">
      <dgm:prSet presAssocID="{B9C235A6-6A13-4A8C-9997-5D6264BCD047}" presName="parTx" presStyleLbl="revTx" presStyleIdx="2" presStyleCnt="3">
        <dgm:presLayoutVars>
          <dgm:chMax val="0"/>
          <dgm:chPref val="0"/>
        </dgm:presLayoutVars>
      </dgm:prSet>
      <dgm:spPr/>
    </dgm:pt>
  </dgm:ptLst>
  <dgm:cxnLst>
    <dgm:cxn modelId="{21EA2843-3041-4B54-9D15-4B1C684716D1}" type="presOf" srcId="{D4E62DDD-DBA0-4C2B-9BB5-9B5CE9967D74}" destId="{E7913E01-444D-418B-893B-9404B5F0E20F}" srcOrd="0" destOrd="0" presId="urn:microsoft.com/office/officeart/2018/2/layout/IconVerticalSolidList"/>
    <dgm:cxn modelId="{EFA0B67C-7F42-42CD-8F8C-49DFCB0FF9DE}" type="presOf" srcId="{6A3D4FD6-92A7-4511-9E13-DD05C2203A00}" destId="{F16DCCC2-FF40-434F-9BED-21F53FACAD2F}" srcOrd="0" destOrd="0" presId="urn:microsoft.com/office/officeart/2018/2/layout/IconVerticalSolidList"/>
    <dgm:cxn modelId="{52964A8B-ADD1-48B2-8D25-664ED277D58D}" srcId="{6A3D4FD6-92A7-4511-9E13-DD05C2203A00}" destId="{1D6A7992-FD55-493C-9A25-8C16985BECFB}" srcOrd="0" destOrd="0" parTransId="{3C5D7951-48D7-4352-9108-376ECF71418D}" sibTransId="{D09D0672-7AA2-442C-A2C6-1F3E0897ED0E}"/>
    <dgm:cxn modelId="{54D391B4-7E8C-4492-9A5D-E98928D26CCC}" srcId="{6A3D4FD6-92A7-4511-9E13-DD05C2203A00}" destId="{D4E62DDD-DBA0-4C2B-9BB5-9B5CE9967D74}" srcOrd="1" destOrd="0" parTransId="{8C6A7A9E-0850-49DC-B34D-6C78E77ABF1E}" sibTransId="{F3FBFAFD-500C-47DD-9B52-2D22EC22ACF0}"/>
    <dgm:cxn modelId="{98831DC4-5386-4575-88C5-CB34F2BE4A69}" srcId="{6A3D4FD6-92A7-4511-9E13-DD05C2203A00}" destId="{B9C235A6-6A13-4A8C-9997-5D6264BCD047}" srcOrd="2" destOrd="0" parTransId="{C87B2D0A-1663-4C3A-A2EA-5FE6E2241FEC}" sibTransId="{9C9D23A8-B2FB-42C9-A9D1-21CC75EF9ABE}"/>
    <dgm:cxn modelId="{ED233BC8-EC74-4DF8-81CD-4C4E66355A5F}" type="presOf" srcId="{1D6A7992-FD55-493C-9A25-8C16985BECFB}" destId="{92224618-A408-4D18-A1A5-1E6124515BAF}" srcOrd="0" destOrd="0" presId="urn:microsoft.com/office/officeart/2018/2/layout/IconVerticalSolidList"/>
    <dgm:cxn modelId="{83505DDB-4E91-4254-AF4E-535556A24CF8}" type="presOf" srcId="{B9C235A6-6A13-4A8C-9997-5D6264BCD047}" destId="{95796546-E818-412A-8559-D9232268E768}" srcOrd="0" destOrd="0" presId="urn:microsoft.com/office/officeart/2018/2/layout/IconVerticalSolidList"/>
    <dgm:cxn modelId="{1CFB7BC6-687A-4312-91E9-A2854D91B4B5}" type="presParOf" srcId="{F16DCCC2-FF40-434F-9BED-21F53FACAD2F}" destId="{1722FE0A-731A-4B23-85FC-ECE736DB6A11}" srcOrd="0" destOrd="0" presId="urn:microsoft.com/office/officeart/2018/2/layout/IconVerticalSolidList"/>
    <dgm:cxn modelId="{0D06821A-3563-4FB9-8417-D2F2F1E4B875}" type="presParOf" srcId="{1722FE0A-731A-4B23-85FC-ECE736DB6A11}" destId="{6DC6FF51-5ECF-41F0-8EBE-1F73E4C24E91}" srcOrd="0" destOrd="0" presId="urn:microsoft.com/office/officeart/2018/2/layout/IconVerticalSolidList"/>
    <dgm:cxn modelId="{876A4D16-3AFB-4494-9240-E9CF84FB69F5}" type="presParOf" srcId="{1722FE0A-731A-4B23-85FC-ECE736DB6A11}" destId="{9D91D9A3-7C22-4E12-9155-A8F29EB61EAD}" srcOrd="1" destOrd="0" presId="urn:microsoft.com/office/officeart/2018/2/layout/IconVerticalSolidList"/>
    <dgm:cxn modelId="{AA49039C-979D-4FD5-9153-47CD17F9B6A9}" type="presParOf" srcId="{1722FE0A-731A-4B23-85FC-ECE736DB6A11}" destId="{D039A3DC-134C-4B44-9347-3A2B7227C5F8}" srcOrd="2" destOrd="0" presId="urn:microsoft.com/office/officeart/2018/2/layout/IconVerticalSolidList"/>
    <dgm:cxn modelId="{DADC48A4-98FB-4F9B-8B59-50E2767FDC9A}" type="presParOf" srcId="{1722FE0A-731A-4B23-85FC-ECE736DB6A11}" destId="{92224618-A408-4D18-A1A5-1E6124515BAF}" srcOrd="3" destOrd="0" presId="urn:microsoft.com/office/officeart/2018/2/layout/IconVerticalSolidList"/>
    <dgm:cxn modelId="{95B13C72-7B56-47E1-AACA-B27E7749053F}" type="presParOf" srcId="{F16DCCC2-FF40-434F-9BED-21F53FACAD2F}" destId="{2AD84454-654E-4EB9-813D-8295B4BDD318}" srcOrd="1" destOrd="0" presId="urn:microsoft.com/office/officeart/2018/2/layout/IconVerticalSolidList"/>
    <dgm:cxn modelId="{9740B5BF-37C1-4195-87EB-9DDD8F6606AE}" type="presParOf" srcId="{F16DCCC2-FF40-434F-9BED-21F53FACAD2F}" destId="{48DA7977-C870-435F-873B-36E9F322BC58}" srcOrd="2" destOrd="0" presId="urn:microsoft.com/office/officeart/2018/2/layout/IconVerticalSolidList"/>
    <dgm:cxn modelId="{EA412DD1-854F-4A1D-931D-6C2450AB60B1}" type="presParOf" srcId="{48DA7977-C870-435F-873B-36E9F322BC58}" destId="{FE6C63E8-AD60-49D6-A51E-33BA554E1D9E}" srcOrd="0" destOrd="0" presId="urn:microsoft.com/office/officeart/2018/2/layout/IconVerticalSolidList"/>
    <dgm:cxn modelId="{4E667F02-EAC5-409D-A5D3-258A5CE4B055}" type="presParOf" srcId="{48DA7977-C870-435F-873B-36E9F322BC58}" destId="{101888E5-4155-4DC5-B851-6EAE6B9F9BC4}" srcOrd="1" destOrd="0" presId="urn:microsoft.com/office/officeart/2018/2/layout/IconVerticalSolidList"/>
    <dgm:cxn modelId="{79398B16-02A3-43D6-B268-AE8BBCD61508}" type="presParOf" srcId="{48DA7977-C870-435F-873B-36E9F322BC58}" destId="{E1012FCC-0D26-4C8C-86E0-1F6470F2A8F8}" srcOrd="2" destOrd="0" presId="urn:microsoft.com/office/officeart/2018/2/layout/IconVerticalSolidList"/>
    <dgm:cxn modelId="{8EA40FA2-84AA-45E6-8DAF-00180BC966AE}" type="presParOf" srcId="{48DA7977-C870-435F-873B-36E9F322BC58}" destId="{E7913E01-444D-418B-893B-9404B5F0E20F}" srcOrd="3" destOrd="0" presId="urn:microsoft.com/office/officeart/2018/2/layout/IconVerticalSolidList"/>
    <dgm:cxn modelId="{BE8EEFAD-8C50-4B19-8865-5A121385D71C}" type="presParOf" srcId="{F16DCCC2-FF40-434F-9BED-21F53FACAD2F}" destId="{80F3FACB-DBA0-4F55-8E56-2A98B12A47E5}" srcOrd="3" destOrd="0" presId="urn:microsoft.com/office/officeart/2018/2/layout/IconVerticalSolidList"/>
    <dgm:cxn modelId="{B983416B-173E-4F02-B408-6782A7EBF468}" type="presParOf" srcId="{F16DCCC2-FF40-434F-9BED-21F53FACAD2F}" destId="{089699A1-8D28-42B1-9B1D-FB7958381D16}" srcOrd="4" destOrd="0" presId="urn:microsoft.com/office/officeart/2018/2/layout/IconVerticalSolidList"/>
    <dgm:cxn modelId="{0230BF46-E63E-4E75-960D-3A21D90F058F}" type="presParOf" srcId="{089699A1-8D28-42B1-9B1D-FB7958381D16}" destId="{1CEA45EE-7BB9-4945-9176-0C8A19ED333F}" srcOrd="0" destOrd="0" presId="urn:microsoft.com/office/officeart/2018/2/layout/IconVerticalSolidList"/>
    <dgm:cxn modelId="{7CF68CE9-600C-4560-85B5-8CC190FA5AB7}" type="presParOf" srcId="{089699A1-8D28-42B1-9B1D-FB7958381D16}" destId="{16134807-78D8-498E-843D-F21F9D854951}" srcOrd="1" destOrd="0" presId="urn:microsoft.com/office/officeart/2018/2/layout/IconVerticalSolidList"/>
    <dgm:cxn modelId="{F1481F1E-C8B9-43A5-9FC4-E54754065AF4}" type="presParOf" srcId="{089699A1-8D28-42B1-9B1D-FB7958381D16}" destId="{0728DEDA-8CC4-4317-ACDB-8EE23DCB1764}" srcOrd="2" destOrd="0" presId="urn:microsoft.com/office/officeart/2018/2/layout/IconVerticalSolidList"/>
    <dgm:cxn modelId="{6919A62E-1E11-4C8B-A8B5-473CF5A7391A}" type="presParOf" srcId="{089699A1-8D28-42B1-9B1D-FB7958381D16}" destId="{95796546-E818-412A-8559-D9232268E7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8691FE-0F3D-4748-B80D-653184D9D3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730423-C59A-4BC2-B725-02D0927F7E51}">
      <dgm:prSet/>
      <dgm:spPr>
        <a:solidFill>
          <a:schemeClr val="accent4"/>
        </a:solidFill>
      </dgm:spPr>
      <dgm:t>
        <a:bodyPr/>
        <a:lstStyle/>
        <a:p>
          <a:r>
            <a:rPr lang="en-US" b="0" dirty="0"/>
            <a:t>New definitions &amp; examples for key terms</a:t>
          </a:r>
          <a:endParaRPr lang="en-US" dirty="0"/>
        </a:p>
      </dgm:t>
    </dgm:pt>
    <dgm:pt modelId="{6F2D5649-3404-4A5E-875A-E27BF3AB735C}" type="parTrans" cxnId="{FD553FAE-6ED5-4195-9AF1-9BCD3DE40A6A}">
      <dgm:prSet/>
      <dgm:spPr/>
      <dgm:t>
        <a:bodyPr/>
        <a:lstStyle/>
        <a:p>
          <a:endParaRPr lang="en-US"/>
        </a:p>
      </dgm:t>
    </dgm:pt>
    <dgm:pt modelId="{BDDFB2FC-AAF3-41F4-8E7E-4B87524B7859}" type="sibTrans" cxnId="{FD553FAE-6ED5-4195-9AF1-9BCD3DE40A6A}">
      <dgm:prSet/>
      <dgm:spPr/>
      <dgm:t>
        <a:bodyPr/>
        <a:lstStyle/>
        <a:p>
          <a:endParaRPr lang="en-US"/>
        </a:p>
      </dgm:t>
    </dgm:pt>
    <dgm:pt modelId="{A681FDC3-797B-43B4-8695-EAB44CC9AEF4}">
      <dgm:prSet/>
      <dgm:spPr>
        <a:solidFill>
          <a:schemeClr val="accent6">
            <a:lumMod val="40000"/>
            <a:lumOff val="60000"/>
          </a:schemeClr>
        </a:solidFill>
      </dgm:spPr>
      <dgm:t>
        <a:bodyPr/>
        <a:lstStyle/>
        <a:p>
          <a:r>
            <a:rPr lang="en-US" b="0" dirty="0"/>
            <a:t>Streamlined, clarified Criterion G1</a:t>
          </a:r>
          <a:endParaRPr lang="en-US" dirty="0"/>
        </a:p>
      </dgm:t>
    </dgm:pt>
    <dgm:pt modelId="{B94EF732-8C63-4925-8908-3ECB1FCF5A20}" type="parTrans" cxnId="{0D2B7F9D-41F1-456B-9887-83023855AA16}">
      <dgm:prSet/>
      <dgm:spPr/>
      <dgm:t>
        <a:bodyPr/>
        <a:lstStyle/>
        <a:p>
          <a:endParaRPr lang="en-US"/>
        </a:p>
      </dgm:t>
    </dgm:pt>
    <dgm:pt modelId="{769E41FE-087C-4FC5-A35B-A27C82FA959F}" type="sibTrans" cxnId="{0D2B7F9D-41F1-456B-9887-83023855AA16}">
      <dgm:prSet/>
      <dgm:spPr/>
      <dgm:t>
        <a:bodyPr/>
        <a:lstStyle/>
        <a:p>
          <a:endParaRPr lang="en-US"/>
        </a:p>
      </dgm:t>
    </dgm:pt>
    <dgm:pt modelId="{A9EFAE2F-BCBF-4082-B77A-C38512B45210}">
      <dgm:prSet/>
      <dgm:spPr>
        <a:solidFill>
          <a:srgbClr val="7030A0"/>
        </a:solidFill>
      </dgm:spPr>
      <dgm:t>
        <a:bodyPr/>
        <a:lstStyle/>
        <a:p>
          <a:r>
            <a:rPr lang="en-US" b="0"/>
            <a:t>B Criteria</a:t>
          </a:r>
          <a:endParaRPr lang="en-US"/>
        </a:p>
      </dgm:t>
    </dgm:pt>
    <dgm:pt modelId="{087F3930-4B98-439B-9BBE-1AD993A48A4F}" type="parTrans" cxnId="{4331CDC7-3F24-4303-8050-77568A91CB35}">
      <dgm:prSet/>
      <dgm:spPr/>
      <dgm:t>
        <a:bodyPr/>
        <a:lstStyle/>
        <a:p>
          <a:endParaRPr lang="en-US"/>
        </a:p>
      </dgm:t>
    </dgm:pt>
    <dgm:pt modelId="{A0EB36C5-1CE6-4164-9630-E7EC36FFFE2D}" type="sibTrans" cxnId="{4331CDC7-3F24-4303-8050-77568A91CB35}">
      <dgm:prSet/>
      <dgm:spPr/>
      <dgm:t>
        <a:bodyPr/>
        <a:lstStyle/>
        <a:p>
          <a:endParaRPr lang="en-US"/>
        </a:p>
      </dgm:t>
    </dgm:pt>
    <dgm:pt modelId="{9AAFEE66-58D3-4E44-A8C3-E105B78F2741}">
      <dgm:prSet/>
      <dgm:spPr>
        <a:solidFill>
          <a:srgbClr val="7030A0"/>
        </a:solidFill>
      </dgm:spPr>
      <dgm:t>
        <a:bodyPr/>
        <a:lstStyle/>
        <a:p>
          <a:r>
            <a:rPr lang="en-US" b="0"/>
            <a:t>Guiding statements</a:t>
          </a:r>
          <a:endParaRPr lang="en-US"/>
        </a:p>
      </dgm:t>
    </dgm:pt>
    <dgm:pt modelId="{33F972C4-132D-4BE8-8700-C11341889E7F}" type="parTrans" cxnId="{7F5F6D6D-B52F-4BD7-BAC4-9AC46C3771F3}">
      <dgm:prSet/>
      <dgm:spPr/>
      <dgm:t>
        <a:bodyPr/>
        <a:lstStyle/>
        <a:p>
          <a:endParaRPr lang="en-US"/>
        </a:p>
      </dgm:t>
    </dgm:pt>
    <dgm:pt modelId="{8E9F3AE6-3072-4144-938B-EFC3134A7385}" type="sibTrans" cxnId="{7F5F6D6D-B52F-4BD7-BAC4-9AC46C3771F3}">
      <dgm:prSet/>
      <dgm:spPr/>
      <dgm:t>
        <a:bodyPr/>
        <a:lstStyle/>
        <a:p>
          <a:endParaRPr lang="en-US"/>
        </a:p>
      </dgm:t>
    </dgm:pt>
    <dgm:pt modelId="{6528C435-A44A-434D-B164-E8FC0A474D41}">
      <dgm:prSet/>
      <dgm:spPr>
        <a:solidFill>
          <a:srgbClr val="7030A0"/>
        </a:solidFill>
      </dgm:spPr>
      <dgm:t>
        <a:bodyPr/>
        <a:lstStyle/>
        <a:p>
          <a:r>
            <a:rPr lang="en-US" b="0"/>
            <a:t>Grad rates</a:t>
          </a:r>
          <a:endParaRPr lang="en-US"/>
        </a:p>
      </dgm:t>
    </dgm:pt>
    <dgm:pt modelId="{65AFFD8A-3053-480C-A79B-9DF11A091D25}" type="parTrans" cxnId="{0012B949-6C5F-4556-8186-5BFBD0384F29}">
      <dgm:prSet/>
      <dgm:spPr/>
      <dgm:t>
        <a:bodyPr/>
        <a:lstStyle/>
        <a:p>
          <a:endParaRPr lang="en-US"/>
        </a:p>
      </dgm:t>
    </dgm:pt>
    <dgm:pt modelId="{88DD6B54-FADE-4AE3-B99A-340A5380188C}" type="sibTrans" cxnId="{0012B949-6C5F-4556-8186-5BFBD0384F29}">
      <dgm:prSet/>
      <dgm:spPr/>
      <dgm:t>
        <a:bodyPr/>
        <a:lstStyle/>
        <a:p>
          <a:endParaRPr lang="en-US"/>
        </a:p>
      </dgm:t>
    </dgm:pt>
    <dgm:pt modelId="{B356B773-9947-4AE3-BCF3-A91F83DD2189}">
      <dgm:prSet/>
      <dgm:spPr>
        <a:solidFill>
          <a:srgbClr val="7030A0"/>
        </a:solidFill>
      </dgm:spPr>
      <dgm:t>
        <a:bodyPr/>
        <a:lstStyle/>
        <a:p>
          <a:r>
            <a:rPr lang="en-US" b="0"/>
            <a:t>Alumni perceptions</a:t>
          </a:r>
          <a:endParaRPr lang="en-US"/>
        </a:p>
      </dgm:t>
    </dgm:pt>
    <dgm:pt modelId="{737E83F5-756C-4DA0-AFCC-02DCAF9DA43D}" type="parTrans" cxnId="{0630512E-4333-4EAA-9145-A0BB32225FED}">
      <dgm:prSet/>
      <dgm:spPr/>
      <dgm:t>
        <a:bodyPr/>
        <a:lstStyle/>
        <a:p>
          <a:endParaRPr lang="en-US"/>
        </a:p>
      </dgm:t>
    </dgm:pt>
    <dgm:pt modelId="{93E859B0-828E-4E1A-B2A4-969C0FD08B50}" type="sibTrans" cxnId="{0630512E-4333-4EAA-9145-A0BB32225FED}">
      <dgm:prSet/>
      <dgm:spPr/>
      <dgm:t>
        <a:bodyPr/>
        <a:lstStyle/>
        <a:p>
          <a:endParaRPr lang="en-US"/>
        </a:p>
      </dgm:t>
    </dgm:pt>
    <dgm:pt modelId="{F12D5963-982B-4383-8B30-3F0E5395EC2F}">
      <dgm:prSet/>
      <dgm:spPr>
        <a:solidFill>
          <a:srgbClr val="9AC255"/>
        </a:solidFill>
      </dgm:spPr>
      <dgm:t>
        <a:bodyPr/>
        <a:lstStyle/>
        <a:p>
          <a:r>
            <a:rPr lang="en-US" b="0" dirty="0"/>
            <a:t>Language changes in learning objectives &amp; competencies (D)</a:t>
          </a:r>
          <a:endParaRPr lang="en-US" dirty="0"/>
        </a:p>
      </dgm:t>
    </dgm:pt>
    <dgm:pt modelId="{69E29E90-0F77-4007-B1CC-066D631A7301}" type="parTrans" cxnId="{318EBE08-32DD-4A5E-9640-6B6728F4BF88}">
      <dgm:prSet/>
      <dgm:spPr/>
      <dgm:t>
        <a:bodyPr/>
        <a:lstStyle/>
        <a:p>
          <a:endParaRPr lang="en-US"/>
        </a:p>
      </dgm:t>
    </dgm:pt>
    <dgm:pt modelId="{53B4496F-9852-4C46-9CAF-E146B5469F8F}" type="sibTrans" cxnId="{318EBE08-32DD-4A5E-9640-6B6728F4BF88}">
      <dgm:prSet/>
      <dgm:spPr/>
      <dgm:t>
        <a:bodyPr/>
        <a:lstStyle/>
        <a:p>
          <a:endParaRPr lang="en-US"/>
        </a:p>
      </dgm:t>
    </dgm:pt>
    <dgm:pt modelId="{F7AFB71B-8783-4B9B-9968-7D192E87273A}">
      <dgm:prSet/>
      <dgm:spPr>
        <a:solidFill>
          <a:srgbClr val="811419"/>
        </a:solidFill>
      </dgm:spPr>
      <dgm:t>
        <a:bodyPr/>
        <a:lstStyle/>
        <a:p>
          <a:r>
            <a:rPr lang="en-US" b="0"/>
            <a:t>Minor adjustments to A, E, H</a:t>
          </a:r>
          <a:endParaRPr lang="en-US"/>
        </a:p>
      </dgm:t>
    </dgm:pt>
    <dgm:pt modelId="{FFEBC602-6C23-4411-A809-5D318FC418AB}" type="parTrans" cxnId="{FE10DDD0-A07B-4FFF-A006-E5E623BB2665}">
      <dgm:prSet/>
      <dgm:spPr/>
      <dgm:t>
        <a:bodyPr/>
        <a:lstStyle/>
        <a:p>
          <a:endParaRPr lang="en-US"/>
        </a:p>
      </dgm:t>
    </dgm:pt>
    <dgm:pt modelId="{C70D8C20-1A7C-43E6-BA5B-F30F654797C1}" type="sibTrans" cxnId="{FE10DDD0-A07B-4FFF-A006-E5E623BB2665}">
      <dgm:prSet/>
      <dgm:spPr/>
      <dgm:t>
        <a:bodyPr/>
        <a:lstStyle/>
        <a:p>
          <a:endParaRPr lang="en-US"/>
        </a:p>
      </dgm:t>
    </dgm:pt>
    <dgm:pt modelId="{CE3699F1-5227-4032-AA28-40A2E519B054}">
      <dgm:prSet/>
      <dgm:spPr>
        <a:solidFill>
          <a:schemeClr val="accent6"/>
        </a:solidFill>
      </dgm:spPr>
      <dgm:t>
        <a:bodyPr/>
        <a:lstStyle/>
        <a:p>
          <a:r>
            <a:rPr lang="en-US" dirty="0"/>
            <a:t>Replaced “stakeholder” throughout doc</a:t>
          </a:r>
        </a:p>
      </dgm:t>
    </dgm:pt>
    <dgm:pt modelId="{D73D0219-7539-43FC-9DAC-69D5AEF24552}" type="parTrans" cxnId="{780A1111-A891-421A-9680-FECFC83E0C60}">
      <dgm:prSet/>
      <dgm:spPr/>
      <dgm:t>
        <a:bodyPr/>
        <a:lstStyle/>
        <a:p>
          <a:endParaRPr lang="en-US"/>
        </a:p>
      </dgm:t>
    </dgm:pt>
    <dgm:pt modelId="{783496B6-CDC8-4249-8EAE-B9FD98468BA7}" type="sibTrans" cxnId="{780A1111-A891-421A-9680-FECFC83E0C60}">
      <dgm:prSet/>
      <dgm:spPr/>
      <dgm:t>
        <a:bodyPr/>
        <a:lstStyle/>
        <a:p>
          <a:endParaRPr lang="en-US"/>
        </a:p>
      </dgm:t>
    </dgm:pt>
    <dgm:pt modelId="{11E4F7D1-05B3-4C6D-BD38-9B33C7858093}">
      <dgm:prSet/>
      <dgm:spPr>
        <a:solidFill>
          <a:schemeClr val="accent5">
            <a:lumMod val="75000"/>
          </a:schemeClr>
        </a:solidFill>
      </dgm:spPr>
      <dgm:t>
        <a:bodyPr/>
        <a:lstStyle/>
        <a:p>
          <a:r>
            <a:rPr lang="en-US" dirty="0"/>
            <a:t>F1: Community Involvement</a:t>
          </a:r>
        </a:p>
      </dgm:t>
    </dgm:pt>
    <dgm:pt modelId="{223FB9F9-AF3F-4225-B8BC-CA7066521601}" type="parTrans" cxnId="{00F65234-C6C9-45FF-BD3A-1B96B3A08432}">
      <dgm:prSet/>
      <dgm:spPr/>
      <dgm:t>
        <a:bodyPr/>
        <a:lstStyle/>
        <a:p>
          <a:endParaRPr lang="en-US"/>
        </a:p>
      </dgm:t>
    </dgm:pt>
    <dgm:pt modelId="{878384F6-6181-40CC-94B0-EE3E91D490D4}" type="sibTrans" cxnId="{00F65234-C6C9-45FF-BD3A-1B96B3A08432}">
      <dgm:prSet/>
      <dgm:spPr/>
      <dgm:t>
        <a:bodyPr/>
        <a:lstStyle/>
        <a:p>
          <a:endParaRPr lang="en-US"/>
        </a:p>
      </dgm:t>
    </dgm:pt>
    <dgm:pt modelId="{F623FC1B-475B-4C73-BEB8-58E14E12EC4B}" type="pres">
      <dgm:prSet presAssocID="{DF8691FE-0F3D-4748-B80D-653184D9D344}" presName="diagram" presStyleCnt="0">
        <dgm:presLayoutVars>
          <dgm:dir/>
          <dgm:resizeHandles val="exact"/>
        </dgm:presLayoutVars>
      </dgm:prSet>
      <dgm:spPr/>
    </dgm:pt>
    <dgm:pt modelId="{1E2E74DB-5F36-4C07-97BD-F21BE34EC128}" type="pres">
      <dgm:prSet presAssocID="{04730423-C59A-4BC2-B725-02D0927F7E51}" presName="node" presStyleLbl="node1" presStyleIdx="0" presStyleCnt="7">
        <dgm:presLayoutVars>
          <dgm:bulletEnabled val="1"/>
        </dgm:presLayoutVars>
      </dgm:prSet>
      <dgm:spPr/>
    </dgm:pt>
    <dgm:pt modelId="{307BE13A-25AD-4E47-973C-86017F97861A}" type="pres">
      <dgm:prSet presAssocID="{BDDFB2FC-AAF3-41F4-8E7E-4B87524B7859}" presName="sibTrans" presStyleCnt="0"/>
      <dgm:spPr/>
    </dgm:pt>
    <dgm:pt modelId="{13293728-8EB2-4989-86F1-4A5AF0475317}" type="pres">
      <dgm:prSet presAssocID="{CE3699F1-5227-4032-AA28-40A2E519B054}" presName="node" presStyleLbl="node1" presStyleIdx="1" presStyleCnt="7">
        <dgm:presLayoutVars>
          <dgm:bulletEnabled val="1"/>
        </dgm:presLayoutVars>
      </dgm:prSet>
      <dgm:spPr/>
    </dgm:pt>
    <dgm:pt modelId="{DA515DD4-471D-4A5C-9323-BB07F75D589E}" type="pres">
      <dgm:prSet presAssocID="{783496B6-CDC8-4249-8EAE-B9FD98468BA7}" presName="sibTrans" presStyleCnt="0"/>
      <dgm:spPr/>
    </dgm:pt>
    <dgm:pt modelId="{B9B58C86-DD27-41CB-AB44-1576483D6524}" type="pres">
      <dgm:prSet presAssocID="{A681FDC3-797B-43B4-8695-EAB44CC9AEF4}" presName="node" presStyleLbl="node1" presStyleIdx="2" presStyleCnt="7">
        <dgm:presLayoutVars>
          <dgm:bulletEnabled val="1"/>
        </dgm:presLayoutVars>
      </dgm:prSet>
      <dgm:spPr/>
    </dgm:pt>
    <dgm:pt modelId="{31B237DD-9FDE-4774-A824-2074E5BFF6D6}" type="pres">
      <dgm:prSet presAssocID="{769E41FE-087C-4FC5-A35B-A27C82FA959F}" presName="sibTrans" presStyleCnt="0"/>
      <dgm:spPr/>
    </dgm:pt>
    <dgm:pt modelId="{5DA86E2B-15EE-476C-8660-8D60FBE05143}" type="pres">
      <dgm:prSet presAssocID="{A9EFAE2F-BCBF-4082-B77A-C38512B45210}" presName="node" presStyleLbl="node1" presStyleIdx="3" presStyleCnt="7">
        <dgm:presLayoutVars>
          <dgm:bulletEnabled val="1"/>
        </dgm:presLayoutVars>
      </dgm:prSet>
      <dgm:spPr/>
    </dgm:pt>
    <dgm:pt modelId="{9ED4FC6D-598B-47C3-B5E5-EDD064A7F47D}" type="pres">
      <dgm:prSet presAssocID="{A0EB36C5-1CE6-4164-9630-E7EC36FFFE2D}" presName="sibTrans" presStyleCnt="0"/>
      <dgm:spPr/>
    </dgm:pt>
    <dgm:pt modelId="{338C284C-8073-41C6-B80B-6FAA980F7B43}" type="pres">
      <dgm:prSet presAssocID="{11E4F7D1-05B3-4C6D-BD38-9B33C7858093}" presName="node" presStyleLbl="node1" presStyleIdx="4" presStyleCnt="7">
        <dgm:presLayoutVars>
          <dgm:bulletEnabled val="1"/>
        </dgm:presLayoutVars>
      </dgm:prSet>
      <dgm:spPr/>
    </dgm:pt>
    <dgm:pt modelId="{B3E960C9-33F8-4E33-A3B4-1855FA6E203A}" type="pres">
      <dgm:prSet presAssocID="{878384F6-6181-40CC-94B0-EE3E91D490D4}" presName="sibTrans" presStyleCnt="0"/>
      <dgm:spPr/>
    </dgm:pt>
    <dgm:pt modelId="{5348E86C-1FF8-4E75-B694-F41432395B32}" type="pres">
      <dgm:prSet presAssocID="{F12D5963-982B-4383-8B30-3F0E5395EC2F}" presName="node" presStyleLbl="node1" presStyleIdx="5" presStyleCnt="7">
        <dgm:presLayoutVars>
          <dgm:bulletEnabled val="1"/>
        </dgm:presLayoutVars>
      </dgm:prSet>
      <dgm:spPr/>
    </dgm:pt>
    <dgm:pt modelId="{1CE20ED0-009A-4483-984B-C5904169F60F}" type="pres">
      <dgm:prSet presAssocID="{53B4496F-9852-4C46-9CAF-E146B5469F8F}" presName="sibTrans" presStyleCnt="0"/>
      <dgm:spPr/>
    </dgm:pt>
    <dgm:pt modelId="{6BE084DD-7215-4BE3-804B-5FE456FE5DAB}" type="pres">
      <dgm:prSet presAssocID="{F7AFB71B-8783-4B9B-9968-7D192E87273A}" presName="node" presStyleLbl="node1" presStyleIdx="6" presStyleCnt="7">
        <dgm:presLayoutVars>
          <dgm:bulletEnabled val="1"/>
        </dgm:presLayoutVars>
      </dgm:prSet>
      <dgm:spPr/>
    </dgm:pt>
  </dgm:ptLst>
  <dgm:cxnLst>
    <dgm:cxn modelId="{4E78BB04-4B02-47BB-ACB8-2DE46FAED2E0}" type="presOf" srcId="{DF8691FE-0F3D-4748-B80D-653184D9D344}" destId="{F623FC1B-475B-4C73-BEB8-58E14E12EC4B}" srcOrd="0" destOrd="0" presId="urn:microsoft.com/office/officeart/2005/8/layout/default"/>
    <dgm:cxn modelId="{DB894507-E953-4F4F-B76F-1E11FD634D05}" type="presOf" srcId="{04730423-C59A-4BC2-B725-02D0927F7E51}" destId="{1E2E74DB-5F36-4C07-97BD-F21BE34EC128}" srcOrd="0" destOrd="0" presId="urn:microsoft.com/office/officeart/2005/8/layout/default"/>
    <dgm:cxn modelId="{318EBE08-32DD-4A5E-9640-6B6728F4BF88}" srcId="{DF8691FE-0F3D-4748-B80D-653184D9D344}" destId="{F12D5963-982B-4383-8B30-3F0E5395EC2F}" srcOrd="5" destOrd="0" parTransId="{69E29E90-0F77-4007-B1CC-066D631A7301}" sibTransId="{53B4496F-9852-4C46-9CAF-E146B5469F8F}"/>
    <dgm:cxn modelId="{780A1111-A891-421A-9680-FECFC83E0C60}" srcId="{DF8691FE-0F3D-4748-B80D-653184D9D344}" destId="{CE3699F1-5227-4032-AA28-40A2E519B054}" srcOrd="1" destOrd="0" parTransId="{D73D0219-7539-43FC-9DAC-69D5AEF24552}" sibTransId="{783496B6-CDC8-4249-8EAE-B9FD98468BA7}"/>
    <dgm:cxn modelId="{A7F89324-AD1B-4204-A673-4CEFB15A6AAA}" type="presOf" srcId="{B356B773-9947-4AE3-BCF3-A91F83DD2189}" destId="{5DA86E2B-15EE-476C-8660-8D60FBE05143}" srcOrd="0" destOrd="3" presId="urn:microsoft.com/office/officeart/2005/8/layout/default"/>
    <dgm:cxn modelId="{0630512E-4333-4EAA-9145-A0BB32225FED}" srcId="{A9EFAE2F-BCBF-4082-B77A-C38512B45210}" destId="{B356B773-9947-4AE3-BCF3-A91F83DD2189}" srcOrd="2" destOrd="0" parTransId="{737E83F5-756C-4DA0-AFCC-02DCAF9DA43D}" sibTransId="{93E859B0-828E-4E1A-B2A4-969C0FD08B50}"/>
    <dgm:cxn modelId="{00F65234-C6C9-45FF-BD3A-1B96B3A08432}" srcId="{DF8691FE-0F3D-4748-B80D-653184D9D344}" destId="{11E4F7D1-05B3-4C6D-BD38-9B33C7858093}" srcOrd="4" destOrd="0" parTransId="{223FB9F9-AF3F-4225-B8BC-CA7066521601}" sibTransId="{878384F6-6181-40CC-94B0-EE3E91D490D4}"/>
    <dgm:cxn modelId="{0012B949-6C5F-4556-8186-5BFBD0384F29}" srcId="{A9EFAE2F-BCBF-4082-B77A-C38512B45210}" destId="{6528C435-A44A-434D-B164-E8FC0A474D41}" srcOrd="1" destOrd="0" parTransId="{65AFFD8A-3053-480C-A79B-9DF11A091D25}" sibTransId="{88DD6B54-FADE-4AE3-B99A-340A5380188C}"/>
    <dgm:cxn modelId="{7F5F6D6D-B52F-4BD7-BAC4-9AC46C3771F3}" srcId="{A9EFAE2F-BCBF-4082-B77A-C38512B45210}" destId="{9AAFEE66-58D3-4E44-A8C3-E105B78F2741}" srcOrd="0" destOrd="0" parTransId="{33F972C4-132D-4BE8-8700-C11341889E7F}" sibTransId="{8E9F3AE6-3072-4144-938B-EFC3134A7385}"/>
    <dgm:cxn modelId="{36FEC34D-8835-4AA1-894B-1ABA569DE953}" type="presOf" srcId="{A9EFAE2F-BCBF-4082-B77A-C38512B45210}" destId="{5DA86E2B-15EE-476C-8660-8D60FBE05143}" srcOrd="0" destOrd="0" presId="urn:microsoft.com/office/officeart/2005/8/layout/default"/>
    <dgm:cxn modelId="{FDB76070-56C8-44B9-AE81-461F5EDB3A21}" type="presOf" srcId="{CE3699F1-5227-4032-AA28-40A2E519B054}" destId="{13293728-8EB2-4989-86F1-4A5AF0475317}" srcOrd="0" destOrd="0" presId="urn:microsoft.com/office/officeart/2005/8/layout/default"/>
    <dgm:cxn modelId="{BC8F1C7A-E88D-4FA3-863D-F3F2168710CA}" type="presOf" srcId="{F7AFB71B-8783-4B9B-9968-7D192E87273A}" destId="{6BE084DD-7215-4BE3-804B-5FE456FE5DAB}" srcOrd="0" destOrd="0" presId="urn:microsoft.com/office/officeart/2005/8/layout/default"/>
    <dgm:cxn modelId="{590A2492-2536-4880-9EC3-EBB5FCC28C21}" type="presOf" srcId="{A681FDC3-797B-43B4-8695-EAB44CC9AEF4}" destId="{B9B58C86-DD27-41CB-AB44-1576483D6524}" srcOrd="0" destOrd="0" presId="urn:microsoft.com/office/officeart/2005/8/layout/default"/>
    <dgm:cxn modelId="{5786939C-835F-4E5B-9947-3F8A3106DA35}" type="presOf" srcId="{9AAFEE66-58D3-4E44-A8C3-E105B78F2741}" destId="{5DA86E2B-15EE-476C-8660-8D60FBE05143}" srcOrd="0" destOrd="1" presId="urn:microsoft.com/office/officeart/2005/8/layout/default"/>
    <dgm:cxn modelId="{0D2B7F9D-41F1-456B-9887-83023855AA16}" srcId="{DF8691FE-0F3D-4748-B80D-653184D9D344}" destId="{A681FDC3-797B-43B4-8695-EAB44CC9AEF4}" srcOrd="2" destOrd="0" parTransId="{B94EF732-8C63-4925-8908-3ECB1FCF5A20}" sibTransId="{769E41FE-087C-4FC5-A35B-A27C82FA959F}"/>
    <dgm:cxn modelId="{FD553FAE-6ED5-4195-9AF1-9BCD3DE40A6A}" srcId="{DF8691FE-0F3D-4748-B80D-653184D9D344}" destId="{04730423-C59A-4BC2-B725-02D0927F7E51}" srcOrd="0" destOrd="0" parTransId="{6F2D5649-3404-4A5E-875A-E27BF3AB735C}" sibTransId="{BDDFB2FC-AAF3-41F4-8E7E-4B87524B7859}"/>
    <dgm:cxn modelId="{00F1D9BA-7457-431C-9CB3-0D53CEEBE5BB}" type="presOf" srcId="{F12D5963-982B-4383-8B30-3F0E5395EC2F}" destId="{5348E86C-1FF8-4E75-B694-F41432395B32}" srcOrd="0" destOrd="0" presId="urn:microsoft.com/office/officeart/2005/8/layout/default"/>
    <dgm:cxn modelId="{4331CDC7-3F24-4303-8050-77568A91CB35}" srcId="{DF8691FE-0F3D-4748-B80D-653184D9D344}" destId="{A9EFAE2F-BCBF-4082-B77A-C38512B45210}" srcOrd="3" destOrd="0" parTransId="{087F3930-4B98-439B-9BBE-1AD993A48A4F}" sibTransId="{A0EB36C5-1CE6-4164-9630-E7EC36FFFE2D}"/>
    <dgm:cxn modelId="{0B0A34CC-9C86-4951-83DB-4F026D02D2B7}" type="presOf" srcId="{11E4F7D1-05B3-4C6D-BD38-9B33C7858093}" destId="{338C284C-8073-41C6-B80B-6FAA980F7B43}" srcOrd="0" destOrd="0" presId="urn:microsoft.com/office/officeart/2005/8/layout/default"/>
    <dgm:cxn modelId="{FE10DDD0-A07B-4FFF-A006-E5E623BB2665}" srcId="{DF8691FE-0F3D-4748-B80D-653184D9D344}" destId="{F7AFB71B-8783-4B9B-9968-7D192E87273A}" srcOrd="6" destOrd="0" parTransId="{FFEBC602-6C23-4411-A809-5D318FC418AB}" sibTransId="{C70D8C20-1A7C-43E6-BA5B-F30F654797C1}"/>
    <dgm:cxn modelId="{12378EED-63B7-428A-8BC3-1AFAC789B2DE}" type="presOf" srcId="{6528C435-A44A-434D-B164-E8FC0A474D41}" destId="{5DA86E2B-15EE-476C-8660-8D60FBE05143}" srcOrd="0" destOrd="2" presId="urn:microsoft.com/office/officeart/2005/8/layout/default"/>
    <dgm:cxn modelId="{C52292E5-FEB1-4A53-9620-799E52B8E2DC}" type="presParOf" srcId="{F623FC1B-475B-4C73-BEB8-58E14E12EC4B}" destId="{1E2E74DB-5F36-4C07-97BD-F21BE34EC128}" srcOrd="0" destOrd="0" presId="urn:microsoft.com/office/officeart/2005/8/layout/default"/>
    <dgm:cxn modelId="{218A799D-B3A3-4E52-A27E-46420FFF5C95}" type="presParOf" srcId="{F623FC1B-475B-4C73-BEB8-58E14E12EC4B}" destId="{307BE13A-25AD-4E47-973C-86017F97861A}" srcOrd="1" destOrd="0" presId="urn:microsoft.com/office/officeart/2005/8/layout/default"/>
    <dgm:cxn modelId="{B3F68FAC-828C-407E-A1ED-EB751E9A83EC}" type="presParOf" srcId="{F623FC1B-475B-4C73-BEB8-58E14E12EC4B}" destId="{13293728-8EB2-4989-86F1-4A5AF0475317}" srcOrd="2" destOrd="0" presId="urn:microsoft.com/office/officeart/2005/8/layout/default"/>
    <dgm:cxn modelId="{886C9CF6-F051-4BDE-96EF-FB2198208206}" type="presParOf" srcId="{F623FC1B-475B-4C73-BEB8-58E14E12EC4B}" destId="{DA515DD4-471D-4A5C-9323-BB07F75D589E}" srcOrd="3" destOrd="0" presId="urn:microsoft.com/office/officeart/2005/8/layout/default"/>
    <dgm:cxn modelId="{A9888BE8-59A7-4177-A945-3DEE06EB85DE}" type="presParOf" srcId="{F623FC1B-475B-4C73-BEB8-58E14E12EC4B}" destId="{B9B58C86-DD27-41CB-AB44-1576483D6524}" srcOrd="4" destOrd="0" presId="urn:microsoft.com/office/officeart/2005/8/layout/default"/>
    <dgm:cxn modelId="{FDBB552D-0837-401A-85E6-F5CB3443CD1C}" type="presParOf" srcId="{F623FC1B-475B-4C73-BEB8-58E14E12EC4B}" destId="{31B237DD-9FDE-4774-A824-2074E5BFF6D6}" srcOrd="5" destOrd="0" presId="urn:microsoft.com/office/officeart/2005/8/layout/default"/>
    <dgm:cxn modelId="{76F37CAE-7578-4DA6-95F5-E87CBE1D7FAC}" type="presParOf" srcId="{F623FC1B-475B-4C73-BEB8-58E14E12EC4B}" destId="{5DA86E2B-15EE-476C-8660-8D60FBE05143}" srcOrd="6" destOrd="0" presId="urn:microsoft.com/office/officeart/2005/8/layout/default"/>
    <dgm:cxn modelId="{8B084BDB-F007-43DD-B27C-D0EB6FEEAB6D}" type="presParOf" srcId="{F623FC1B-475B-4C73-BEB8-58E14E12EC4B}" destId="{9ED4FC6D-598B-47C3-B5E5-EDD064A7F47D}" srcOrd="7" destOrd="0" presId="urn:microsoft.com/office/officeart/2005/8/layout/default"/>
    <dgm:cxn modelId="{DFDAE4FE-FF63-474C-87C7-07A3A94AC35C}" type="presParOf" srcId="{F623FC1B-475B-4C73-BEB8-58E14E12EC4B}" destId="{338C284C-8073-41C6-B80B-6FAA980F7B43}" srcOrd="8" destOrd="0" presId="urn:microsoft.com/office/officeart/2005/8/layout/default"/>
    <dgm:cxn modelId="{11A0868A-2217-4189-AFD3-DB3CB7574FE4}" type="presParOf" srcId="{F623FC1B-475B-4C73-BEB8-58E14E12EC4B}" destId="{B3E960C9-33F8-4E33-A3B4-1855FA6E203A}" srcOrd="9" destOrd="0" presId="urn:microsoft.com/office/officeart/2005/8/layout/default"/>
    <dgm:cxn modelId="{C9AD8197-2DE1-4E93-B85F-D8FE8E94ACD7}" type="presParOf" srcId="{F623FC1B-475B-4C73-BEB8-58E14E12EC4B}" destId="{5348E86C-1FF8-4E75-B694-F41432395B32}" srcOrd="10" destOrd="0" presId="urn:microsoft.com/office/officeart/2005/8/layout/default"/>
    <dgm:cxn modelId="{B49FE6B0-544F-465C-A6AC-F7EAA6F98C44}" type="presParOf" srcId="{F623FC1B-475B-4C73-BEB8-58E14E12EC4B}" destId="{1CE20ED0-009A-4483-984B-C5904169F60F}" srcOrd="11" destOrd="0" presId="urn:microsoft.com/office/officeart/2005/8/layout/default"/>
    <dgm:cxn modelId="{6B13480E-0431-4278-80AF-3B3E4B3EAFD1}" type="presParOf" srcId="{F623FC1B-475B-4C73-BEB8-58E14E12EC4B}" destId="{6BE084DD-7215-4BE3-804B-5FE456FE5DA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E9F435-6E8D-4FA5-B6D8-E083AEBB922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D56DBCE-4CB1-4EFA-A2E5-F00FE3669831}">
      <dgm:prSet/>
      <dgm:spPr/>
      <dgm:t>
        <a:bodyPr/>
        <a:lstStyle/>
        <a:p>
          <a:r>
            <a:rPr lang="en-US" b="1"/>
            <a:t>Cultural concordance… refers to bridging the cultural gap between public health professionals and communities to promote culturally sensitive and population-centric strategies. </a:t>
          </a:r>
          <a:endParaRPr lang="en-US"/>
        </a:p>
      </dgm:t>
    </dgm:pt>
    <dgm:pt modelId="{58099618-0F79-4715-A393-4A3C3047BB1F}" type="parTrans" cxnId="{099E0E6B-5807-4ED8-9B2E-E27122FBD971}">
      <dgm:prSet/>
      <dgm:spPr/>
      <dgm:t>
        <a:bodyPr/>
        <a:lstStyle/>
        <a:p>
          <a:endParaRPr lang="en-US"/>
        </a:p>
      </dgm:t>
    </dgm:pt>
    <dgm:pt modelId="{90EFD868-6478-4450-8C31-E2944D5F20B2}" type="sibTrans" cxnId="{099E0E6B-5807-4ED8-9B2E-E27122FBD971}">
      <dgm:prSet/>
      <dgm:spPr/>
      <dgm:t>
        <a:bodyPr/>
        <a:lstStyle/>
        <a:p>
          <a:endParaRPr lang="en-US"/>
        </a:p>
      </dgm:t>
    </dgm:pt>
    <dgm:pt modelId="{5B5D07BC-0736-438D-9D8F-44461FE144E4}">
      <dgm:prSet/>
      <dgm:spPr/>
      <dgm:t>
        <a:bodyPr/>
        <a:lstStyle/>
        <a:p>
          <a:r>
            <a:rPr lang="en-US" b="1"/>
            <a:t>It involves public health professionals being aware of their own cultural biases, acquiring knowledge about different cultures, and demonstrating respect and sensitivity to diverse cultural perspectives. </a:t>
          </a:r>
          <a:endParaRPr lang="en-US"/>
        </a:p>
      </dgm:t>
    </dgm:pt>
    <dgm:pt modelId="{EA1297DB-6BF4-4DCA-B484-A3AC4264C81B}" type="parTrans" cxnId="{778EE08F-74D4-4808-A90D-C026404A96AA}">
      <dgm:prSet/>
      <dgm:spPr/>
      <dgm:t>
        <a:bodyPr/>
        <a:lstStyle/>
        <a:p>
          <a:endParaRPr lang="en-US"/>
        </a:p>
      </dgm:t>
    </dgm:pt>
    <dgm:pt modelId="{63BF4A92-E80D-4062-82FE-C78958A4B5BF}" type="sibTrans" cxnId="{778EE08F-74D4-4808-A90D-C026404A96AA}">
      <dgm:prSet/>
      <dgm:spPr/>
      <dgm:t>
        <a:bodyPr/>
        <a:lstStyle/>
        <a:p>
          <a:endParaRPr lang="en-US"/>
        </a:p>
      </dgm:t>
    </dgm:pt>
    <dgm:pt modelId="{37291E32-E85C-4ECF-A221-486CE654A0F4}">
      <dgm:prSet/>
      <dgm:spPr/>
      <dgm:t>
        <a:bodyPr/>
        <a:lstStyle/>
        <a:p>
          <a:r>
            <a:rPr lang="en-US" b="1"/>
            <a:t>By doing so, public health professionals can build trust, establish effective communication, and engage communities in a manner that is respectful of  cultural beliefs and values.</a:t>
          </a:r>
          <a:endParaRPr lang="en-US"/>
        </a:p>
      </dgm:t>
    </dgm:pt>
    <dgm:pt modelId="{09BCDD1F-4A71-4A95-A4D1-97FB2896A4C7}" type="parTrans" cxnId="{2D44C1DE-83CE-46FA-BF93-52D0F518CF99}">
      <dgm:prSet/>
      <dgm:spPr/>
      <dgm:t>
        <a:bodyPr/>
        <a:lstStyle/>
        <a:p>
          <a:endParaRPr lang="en-US"/>
        </a:p>
      </dgm:t>
    </dgm:pt>
    <dgm:pt modelId="{521442E3-9DFA-45B8-855B-966C36D4CD22}" type="sibTrans" cxnId="{2D44C1DE-83CE-46FA-BF93-52D0F518CF99}">
      <dgm:prSet/>
      <dgm:spPr/>
      <dgm:t>
        <a:bodyPr/>
        <a:lstStyle/>
        <a:p>
          <a:endParaRPr lang="en-US"/>
        </a:p>
      </dgm:t>
    </dgm:pt>
    <dgm:pt modelId="{F2861A9A-F47A-4191-B4E9-E9F70536DED3}" type="pres">
      <dgm:prSet presAssocID="{26E9F435-6E8D-4FA5-B6D8-E083AEBB9224}" presName="linear" presStyleCnt="0">
        <dgm:presLayoutVars>
          <dgm:animLvl val="lvl"/>
          <dgm:resizeHandles val="exact"/>
        </dgm:presLayoutVars>
      </dgm:prSet>
      <dgm:spPr/>
    </dgm:pt>
    <dgm:pt modelId="{1FD28E90-24FA-49E2-84EB-1B9257142C47}" type="pres">
      <dgm:prSet presAssocID="{FD56DBCE-4CB1-4EFA-A2E5-F00FE3669831}" presName="parentText" presStyleLbl="node1" presStyleIdx="0" presStyleCnt="3">
        <dgm:presLayoutVars>
          <dgm:chMax val="0"/>
          <dgm:bulletEnabled val="1"/>
        </dgm:presLayoutVars>
      </dgm:prSet>
      <dgm:spPr/>
    </dgm:pt>
    <dgm:pt modelId="{431E9351-5F1F-4C31-84CD-E9CBA43C69D9}" type="pres">
      <dgm:prSet presAssocID="{90EFD868-6478-4450-8C31-E2944D5F20B2}" presName="spacer" presStyleCnt="0"/>
      <dgm:spPr/>
    </dgm:pt>
    <dgm:pt modelId="{E79953A4-9AFD-4C26-8D8E-27D672AE3807}" type="pres">
      <dgm:prSet presAssocID="{5B5D07BC-0736-438D-9D8F-44461FE144E4}" presName="parentText" presStyleLbl="node1" presStyleIdx="1" presStyleCnt="3">
        <dgm:presLayoutVars>
          <dgm:chMax val="0"/>
          <dgm:bulletEnabled val="1"/>
        </dgm:presLayoutVars>
      </dgm:prSet>
      <dgm:spPr/>
    </dgm:pt>
    <dgm:pt modelId="{7F31578D-E0E7-473A-9CC8-092C60890226}" type="pres">
      <dgm:prSet presAssocID="{63BF4A92-E80D-4062-82FE-C78958A4B5BF}" presName="spacer" presStyleCnt="0"/>
      <dgm:spPr/>
    </dgm:pt>
    <dgm:pt modelId="{7C1BCE34-630F-4630-80B0-44D59927E500}" type="pres">
      <dgm:prSet presAssocID="{37291E32-E85C-4ECF-A221-486CE654A0F4}" presName="parentText" presStyleLbl="node1" presStyleIdx="2" presStyleCnt="3">
        <dgm:presLayoutVars>
          <dgm:chMax val="0"/>
          <dgm:bulletEnabled val="1"/>
        </dgm:presLayoutVars>
      </dgm:prSet>
      <dgm:spPr/>
    </dgm:pt>
  </dgm:ptLst>
  <dgm:cxnLst>
    <dgm:cxn modelId="{63B1A321-6EC7-4AD5-BB93-78F99BD6022B}" type="presOf" srcId="{26E9F435-6E8D-4FA5-B6D8-E083AEBB9224}" destId="{F2861A9A-F47A-4191-B4E9-E9F70536DED3}" srcOrd="0" destOrd="0" presId="urn:microsoft.com/office/officeart/2005/8/layout/vList2"/>
    <dgm:cxn modelId="{6390DB63-5318-4B18-92CB-775FE863D7DE}" type="presOf" srcId="{FD56DBCE-4CB1-4EFA-A2E5-F00FE3669831}" destId="{1FD28E90-24FA-49E2-84EB-1B9257142C47}" srcOrd="0" destOrd="0" presId="urn:microsoft.com/office/officeart/2005/8/layout/vList2"/>
    <dgm:cxn modelId="{099E0E6B-5807-4ED8-9B2E-E27122FBD971}" srcId="{26E9F435-6E8D-4FA5-B6D8-E083AEBB9224}" destId="{FD56DBCE-4CB1-4EFA-A2E5-F00FE3669831}" srcOrd="0" destOrd="0" parTransId="{58099618-0F79-4715-A393-4A3C3047BB1F}" sibTransId="{90EFD868-6478-4450-8C31-E2944D5F20B2}"/>
    <dgm:cxn modelId="{E8B8527D-8910-4DE7-9935-F81F9E0DCBCA}" type="presOf" srcId="{5B5D07BC-0736-438D-9D8F-44461FE144E4}" destId="{E79953A4-9AFD-4C26-8D8E-27D672AE3807}" srcOrd="0" destOrd="0" presId="urn:microsoft.com/office/officeart/2005/8/layout/vList2"/>
    <dgm:cxn modelId="{778EE08F-74D4-4808-A90D-C026404A96AA}" srcId="{26E9F435-6E8D-4FA5-B6D8-E083AEBB9224}" destId="{5B5D07BC-0736-438D-9D8F-44461FE144E4}" srcOrd="1" destOrd="0" parTransId="{EA1297DB-6BF4-4DCA-B484-A3AC4264C81B}" sibTransId="{63BF4A92-E80D-4062-82FE-C78958A4B5BF}"/>
    <dgm:cxn modelId="{2D44C1DE-83CE-46FA-BF93-52D0F518CF99}" srcId="{26E9F435-6E8D-4FA5-B6D8-E083AEBB9224}" destId="{37291E32-E85C-4ECF-A221-486CE654A0F4}" srcOrd="2" destOrd="0" parTransId="{09BCDD1F-4A71-4A95-A4D1-97FB2896A4C7}" sibTransId="{521442E3-9DFA-45B8-855B-966C36D4CD22}"/>
    <dgm:cxn modelId="{124721FE-931C-418B-B00E-7CA8FBBB2F38}" type="presOf" srcId="{37291E32-E85C-4ECF-A221-486CE654A0F4}" destId="{7C1BCE34-630F-4630-80B0-44D59927E500}" srcOrd="0" destOrd="0" presId="urn:microsoft.com/office/officeart/2005/8/layout/vList2"/>
    <dgm:cxn modelId="{28653DA0-5D39-4A31-B1C2-7A09DDFCEAD8}" type="presParOf" srcId="{F2861A9A-F47A-4191-B4E9-E9F70536DED3}" destId="{1FD28E90-24FA-49E2-84EB-1B9257142C47}" srcOrd="0" destOrd="0" presId="urn:microsoft.com/office/officeart/2005/8/layout/vList2"/>
    <dgm:cxn modelId="{B21056FA-D3D4-404B-B507-8E140F1D2699}" type="presParOf" srcId="{F2861A9A-F47A-4191-B4E9-E9F70536DED3}" destId="{431E9351-5F1F-4C31-84CD-E9CBA43C69D9}" srcOrd="1" destOrd="0" presId="urn:microsoft.com/office/officeart/2005/8/layout/vList2"/>
    <dgm:cxn modelId="{331A1FBC-72DD-482A-87D5-8A3CAA3E26FB}" type="presParOf" srcId="{F2861A9A-F47A-4191-B4E9-E9F70536DED3}" destId="{E79953A4-9AFD-4C26-8D8E-27D672AE3807}" srcOrd="2" destOrd="0" presId="urn:microsoft.com/office/officeart/2005/8/layout/vList2"/>
    <dgm:cxn modelId="{12433F64-6083-4BB8-9FD5-B8DED182B42F}" type="presParOf" srcId="{F2861A9A-F47A-4191-B4E9-E9F70536DED3}" destId="{7F31578D-E0E7-473A-9CC8-092C60890226}" srcOrd="3" destOrd="0" presId="urn:microsoft.com/office/officeart/2005/8/layout/vList2"/>
    <dgm:cxn modelId="{8660D392-C320-4334-BF1A-98BEDD094BD2}" type="presParOf" srcId="{F2861A9A-F47A-4191-B4E9-E9F70536DED3}" destId="{7C1BCE34-630F-4630-80B0-44D59927E50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FB4C8E-6CA4-49EF-B987-E7AD4966F11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A2666B9-6363-45DD-A751-560D92DE0D3D}">
      <dgm:prSet/>
      <dgm:spPr/>
      <dgm:t>
        <a:bodyPr/>
        <a:lstStyle/>
        <a:p>
          <a:pPr>
            <a:defRPr cap="all"/>
          </a:pPr>
          <a:r>
            <a:rPr lang="en-US" b="0" cap="none" baseline="0" dirty="0"/>
            <a:t>Partners</a:t>
          </a:r>
          <a:endParaRPr lang="en-US" cap="none" baseline="0" dirty="0"/>
        </a:p>
      </dgm:t>
    </dgm:pt>
    <dgm:pt modelId="{628712C6-1910-438A-A62B-867D1919F50E}" type="parTrans" cxnId="{8D9CC834-70A7-4714-B121-FAB7ECA214CB}">
      <dgm:prSet/>
      <dgm:spPr/>
      <dgm:t>
        <a:bodyPr/>
        <a:lstStyle/>
        <a:p>
          <a:endParaRPr lang="en-US"/>
        </a:p>
      </dgm:t>
    </dgm:pt>
    <dgm:pt modelId="{B93A7CD4-9A4D-4F24-9012-FB1063F2E0B1}" type="sibTrans" cxnId="{8D9CC834-70A7-4714-B121-FAB7ECA214CB}">
      <dgm:prSet/>
      <dgm:spPr/>
      <dgm:t>
        <a:bodyPr/>
        <a:lstStyle/>
        <a:p>
          <a:endParaRPr lang="en-US"/>
        </a:p>
      </dgm:t>
    </dgm:pt>
    <dgm:pt modelId="{1D58B519-E5F4-4B09-A1A1-33ACCBB8EBBC}">
      <dgm:prSet/>
      <dgm:spPr/>
      <dgm:t>
        <a:bodyPr/>
        <a:lstStyle/>
        <a:p>
          <a:pPr>
            <a:defRPr cap="all"/>
          </a:pPr>
          <a:r>
            <a:rPr lang="en-US" b="0" cap="none" baseline="0" dirty="0"/>
            <a:t>Relevant communities &amp; individuals</a:t>
          </a:r>
          <a:endParaRPr lang="en-US" cap="none" baseline="0" dirty="0"/>
        </a:p>
      </dgm:t>
    </dgm:pt>
    <dgm:pt modelId="{EF074544-EFC1-4200-BCAB-EB554312971F}" type="parTrans" cxnId="{AF09EBD7-D484-4D05-B609-992E1F2931E5}">
      <dgm:prSet/>
      <dgm:spPr/>
      <dgm:t>
        <a:bodyPr/>
        <a:lstStyle/>
        <a:p>
          <a:endParaRPr lang="en-US"/>
        </a:p>
      </dgm:t>
    </dgm:pt>
    <dgm:pt modelId="{AE00FA80-6CC0-49E4-AEA0-2E801E0EC9D2}" type="sibTrans" cxnId="{AF09EBD7-D484-4D05-B609-992E1F2931E5}">
      <dgm:prSet/>
      <dgm:spPr/>
      <dgm:t>
        <a:bodyPr/>
        <a:lstStyle/>
        <a:p>
          <a:endParaRPr lang="en-US"/>
        </a:p>
      </dgm:t>
    </dgm:pt>
    <dgm:pt modelId="{68D11222-5E86-4F7A-95D7-7B42E69FA27B}">
      <dgm:prSet/>
      <dgm:spPr/>
      <dgm:t>
        <a:bodyPr/>
        <a:lstStyle/>
        <a:p>
          <a:pPr>
            <a:defRPr cap="all"/>
          </a:pPr>
          <a:r>
            <a:rPr lang="en-US" b="0" cap="none" baseline="0" dirty="0"/>
            <a:t>Audiences</a:t>
          </a:r>
          <a:endParaRPr lang="en-US" cap="none" baseline="0" dirty="0"/>
        </a:p>
      </dgm:t>
    </dgm:pt>
    <dgm:pt modelId="{F02D9817-63AC-4A08-8891-49FBD5C6173C}" type="parTrans" cxnId="{5A62C15D-248D-41A5-901E-126C0DDC04F6}">
      <dgm:prSet/>
      <dgm:spPr/>
      <dgm:t>
        <a:bodyPr/>
        <a:lstStyle/>
        <a:p>
          <a:endParaRPr lang="en-US"/>
        </a:p>
      </dgm:t>
    </dgm:pt>
    <dgm:pt modelId="{35FD68D7-F773-4481-842B-83ACB720A288}" type="sibTrans" cxnId="{5A62C15D-248D-41A5-901E-126C0DDC04F6}">
      <dgm:prSet/>
      <dgm:spPr/>
      <dgm:t>
        <a:bodyPr/>
        <a:lstStyle/>
        <a:p>
          <a:endParaRPr lang="en-US"/>
        </a:p>
      </dgm:t>
    </dgm:pt>
    <dgm:pt modelId="{C037C329-5184-42E1-BC5A-EF1AD07AC01F}">
      <dgm:prSet/>
      <dgm:spPr/>
      <dgm:t>
        <a:bodyPr/>
        <a:lstStyle/>
        <a:p>
          <a:pPr>
            <a:defRPr cap="all"/>
          </a:pPr>
          <a:r>
            <a:rPr lang="en-US" b="0" cap="none" baseline="0"/>
            <a:t>Etc.</a:t>
          </a:r>
          <a:endParaRPr lang="en-US" cap="none" baseline="0"/>
        </a:p>
      </dgm:t>
    </dgm:pt>
    <dgm:pt modelId="{BE6E6C8B-B6D2-4ABF-BC6D-26D40FEF1F5A}" type="parTrans" cxnId="{BDEA44C2-A591-4F0C-BC8D-9372312DB363}">
      <dgm:prSet/>
      <dgm:spPr/>
      <dgm:t>
        <a:bodyPr/>
        <a:lstStyle/>
        <a:p>
          <a:endParaRPr lang="en-US"/>
        </a:p>
      </dgm:t>
    </dgm:pt>
    <dgm:pt modelId="{F6A2DAD7-D9EE-4D46-8982-21CEE22377F0}" type="sibTrans" cxnId="{BDEA44C2-A591-4F0C-BC8D-9372312DB363}">
      <dgm:prSet/>
      <dgm:spPr/>
      <dgm:t>
        <a:bodyPr/>
        <a:lstStyle/>
        <a:p>
          <a:endParaRPr lang="en-US"/>
        </a:p>
      </dgm:t>
    </dgm:pt>
    <dgm:pt modelId="{9C07B266-4C73-4019-89C2-2EC5F5E71286}" type="pres">
      <dgm:prSet presAssocID="{46FB4C8E-6CA4-49EF-B987-E7AD4966F11F}" presName="root" presStyleCnt="0">
        <dgm:presLayoutVars>
          <dgm:dir/>
          <dgm:resizeHandles val="exact"/>
        </dgm:presLayoutVars>
      </dgm:prSet>
      <dgm:spPr/>
    </dgm:pt>
    <dgm:pt modelId="{3F460D18-230B-4AC8-9E72-EBA0ED01CBE0}" type="pres">
      <dgm:prSet presAssocID="{AA2666B9-6363-45DD-A751-560D92DE0D3D}" presName="compNode" presStyleCnt="0"/>
      <dgm:spPr/>
    </dgm:pt>
    <dgm:pt modelId="{04FDB669-44A0-4475-AD21-CF0EF82B0B29}" type="pres">
      <dgm:prSet presAssocID="{AA2666B9-6363-45DD-A751-560D92DE0D3D}" presName="iconBgRect" presStyleLbl="bgShp" presStyleIdx="0" presStyleCnt="4"/>
      <dgm:spPr/>
    </dgm:pt>
    <dgm:pt modelId="{452F8895-1B0C-4891-95E7-72FD2CF7A169}" type="pres">
      <dgm:prSet presAssocID="{AA2666B9-6363-45DD-A751-560D92DE0D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nce"/>
        </a:ext>
      </dgm:extLst>
    </dgm:pt>
    <dgm:pt modelId="{EA8586A0-559F-4CFD-8716-5759A5D422F2}" type="pres">
      <dgm:prSet presAssocID="{AA2666B9-6363-45DD-A751-560D92DE0D3D}" presName="spaceRect" presStyleCnt="0"/>
      <dgm:spPr/>
    </dgm:pt>
    <dgm:pt modelId="{9D4046F4-08EC-4836-B7BC-3C347000CD7E}" type="pres">
      <dgm:prSet presAssocID="{AA2666B9-6363-45DD-A751-560D92DE0D3D}" presName="textRect" presStyleLbl="revTx" presStyleIdx="0" presStyleCnt="4">
        <dgm:presLayoutVars>
          <dgm:chMax val="1"/>
          <dgm:chPref val="1"/>
        </dgm:presLayoutVars>
      </dgm:prSet>
      <dgm:spPr/>
    </dgm:pt>
    <dgm:pt modelId="{05AB982A-3D61-42A3-B1F0-CCD6EF36EFD7}" type="pres">
      <dgm:prSet presAssocID="{B93A7CD4-9A4D-4F24-9012-FB1063F2E0B1}" presName="sibTrans" presStyleCnt="0"/>
      <dgm:spPr/>
    </dgm:pt>
    <dgm:pt modelId="{90EAAA8B-1734-4487-B66A-74F7A04DD66E}" type="pres">
      <dgm:prSet presAssocID="{1D58B519-E5F4-4B09-A1A1-33ACCBB8EBBC}" presName="compNode" presStyleCnt="0"/>
      <dgm:spPr/>
    </dgm:pt>
    <dgm:pt modelId="{33AD6E41-37FC-48E7-A152-A006EE8F03F9}" type="pres">
      <dgm:prSet presAssocID="{1D58B519-E5F4-4B09-A1A1-33ACCBB8EBBC}" presName="iconBgRect" presStyleLbl="bgShp" presStyleIdx="1" presStyleCnt="4"/>
      <dgm:spPr/>
    </dgm:pt>
    <dgm:pt modelId="{9F95EDD5-7225-4480-871A-251911F58412}" type="pres">
      <dgm:prSet presAssocID="{1D58B519-E5F4-4B09-A1A1-33ACCBB8EB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E55436F4-0041-4F06-B59C-0378772F45E4}" type="pres">
      <dgm:prSet presAssocID="{1D58B519-E5F4-4B09-A1A1-33ACCBB8EBBC}" presName="spaceRect" presStyleCnt="0"/>
      <dgm:spPr/>
    </dgm:pt>
    <dgm:pt modelId="{98097492-AA2C-4FA9-A05C-F960CF0CB866}" type="pres">
      <dgm:prSet presAssocID="{1D58B519-E5F4-4B09-A1A1-33ACCBB8EBBC}" presName="textRect" presStyleLbl="revTx" presStyleIdx="1" presStyleCnt="4">
        <dgm:presLayoutVars>
          <dgm:chMax val="1"/>
          <dgm:chPref val="1"/>
        </dgm:presLayoutVars>
      </dgm:prSet>
      <dgm:spPr/>
    </dgm:pt>
    <dgm:pt modelId="{C52F4ACA-2EFC-4DFD-808E-2B3CDBFE0DDB}" type="pres">
      <dgm:prSet presAssocID="{AE00FA80-6CC0-49E4-AEA0-2E801E0EC9D2}" presName="sibTrans" presStyleCnt="0"/>
      <dgm:spPr/>
    </dgm:pt>
    <dgm:pt modelId="{94DA9738-A8F8-4B1A-A3D8-88214AA28965}" type="pres">
      <dgm:prSet presAssocID="{68D11222-5E86-4F7A-95D7-7B42E69FA27B}" presName="compNode" presStyleCnt="0"/>
      <dgm:spPr/>
    </dgm:pt>
    <dgm:pt modelId="{5FCCE70B-A8BB-484B-BE76-5DCA37987D1E}" type="pres">
      <dgm:prSet presAssocID="{68D11222-5E86-4F7A-95D7-7B42E69FA27B}" presName="iconBgRect" presStyleLbl="bgShp" presStyleIdx="2" presStyleCnt="4"/>
      <dgm:spPr/>
    </dgm:pt>
    <dgm:pt modelId="{0AC696EF-9978-4EA9-9C53-33DAA63CA935}" type="pres">
      <dgm:prSet presAssocID="{68D11222-5E86-4F7A-95D7-7B42E69FA27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83F0913E-FB13-4675-8568-8853CB880668}" type="pres">
      <dgm:prSet presAssocID="{68D11222-5E86-4F7A-95D7-7B42E69FA27B}" presName="spaceRect" presStyleCnt="0"/>
      <dgm:spPr/>
    </dgm:pt>
    <dgm:pt modelId="{F2AC3825-0508-4D89-A9B4-D960EBA3D010}" type="pres">
      <dgm:prSet presAssocID="{68D11222-5E86-4F7A-95D7-7B42E69FA27B}" presName="textRect" presStyleLbl="revTx" presStyleIdx="2" presStyleCnt="4">
        <dgm:presLayoutVars>
          <dgm:chMax val="1"/>
          <dgm:chPref val="1"/>
        </dgm:presLayoutVars>
      </dgm:prSet>
      <dgm:spPr/>
    </dgm:pt>
    <dgm:pt modelId="{390F92F5-05CC-411B-93D6-CFB717230104}" type="pres">
      <dgm:prSet presAssocID="{35FD68D7-F773-4481-842B-83ACB720A288}" presName="sibTrans" presStyleCnt="0"/>
      <dgm:spPr/>
    </dgm:pt>
    <dgm:pt modelId="{A042F129-BAC6-4448-B8EA-9E1A38513F2E}" type="pres">
      <dgm:prSet presAssocID="{C037C329-5184-42E1-BC5A-EF1AD07AC01F}" presName="compNode" presStyleCnt="0"/>
      <dgm:spPr/>
    </dgm:pt>
    <dgm:pt modelId="{B0D509AD-F073-4C3F-A2E0-80752EBB12EF}" type="pres">
      <dgm:prSet presAssocID="{C037C329-5184-42E1-BC5A-EF1AD07AC01F}" presName="iconBgRect" presStyleLbl="bgShp" presStyleIdx="3" presStyleCnt="4"/>
      <dgm:spPr/>
    </dgm:pt>
    <dgm:pt modelId="{F6F2F419-E670-4F47-9C41-A428A3784C07}" type="pres">
      <dgm:prSet presAssocID="{C037C329-5184-42E1-BC5A-EF1AD07AC0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mono"/>
        </a:ext>
      </dgm:extLst>
    </dgm:pt>
    <dgm:pt modelId="{2D8696CE-2CE0-4631-B81E-4FF4E69EFF5C}" type="pres">
      <dgm:prSet presAssocID="{C037C329-5184-42E1-BC5A-EF1AD07AC01F}" presName="spaceRect" presStyleCnt="0"/>
      <dgm:spPr/>
    </dgm:pt>
    <dgm:pt modelId="{8332AE54-720F-41C0-99A0-509C372873FC}" type="pres">
      <dgm:prSet presAssocID="{C037C329-5184-42E1-BC5A-EF1AD07AC01F}" presName="textRect" presStyleLbl="revTx" presStyleIdx="3" presStyleCnt="4">
        <dgm:presLayoutVars>
          <dgm:chMax val="1"/>
          <dgm:chPref val="1"/>
        </dgm:presLayoutVars>
      </dgm:prSet>
      <dgm:spPr/>
    </dgm:pt>
  </dgm:ptLst>
  <dgm:cxnLst>
    <dgm:cxn modelId="{8786770C-34C5-41E2-9368-C9D4074B88A9}" type="presOf" srcId="{C037C329-5184-42E1-BC5A-EF1AD07AC01F}" destId="{8332AE54-720F-41C0-99A0-509C372873FC}" srcOrd="0" destOrd="0" presId="urn:microsoft.com/office/officeart/2018/5/layout/IconCircleLabelList"/>
    <dgm:cxn modelId="{2DCAAF30-1A5B-49A1-BDFB-9DE50052FD9F}" type="presOf" srcId="{1D58B519-E5F4-4B09-A1A1-33ACCBB8EBBC}" destId="{98097492-AA2C-4FA9-A05C-F960CF0CB866}" srcOrd="0" destOrd="0" presId="urn:microsoft.com/office/officeart/2018/5/layout/IconCircleLabelList"/>
    <dgm:cxn modelId="{8D9CC834-70A7-4714-B121-FAB7ECA214CB}" srcId="{46FB4C8E-6CA4-49EF-B987-E7AD4966F11F}" destId="{AA2666B9-6363-45DD-A751-560D92DE0D3D}" srcOrd="0" destOrd="0" parTransId="{628712C6-1910-438A-A62B-867D1919F50E}" sibTransId="{B93A7CD4-9A4D-4F24-9012-FB1063F2E0B1}"/>
    <dgm:cxn modelId="{5A62C15D-248D-41A5-901E-126C0DDC04F6}" srcId="{46FB4C8E-6CA4-49EF-B987-E7AD4966F11F}" destId="{68D11222-5E86-4F7A-95D7-7B42E69FA27B}" srcOrd="2" destOrd="0" parTransId="{F02D9817-63AC-4A08-8891-49FBD5C6173C}" sibTransId="{35FD68D7-F773-4481-842B-83ACB720A288}"/>
    <dgm:cxn modelId="{D1335341-46E3-49C9-9B94-692D5B1CC3FE}" type="presOf" srcId="{AA2666B9-6363-45DD-A751-560D92DE0D3D}" destId="{9D4046F4-08EC-4836-B7BC-3C347000CD7E}" srcOrd="0" destOrd="0" presId="urn:microsoft.com/office/officeart/2018/5/layout/IconCircleLabelList"/>
    <dgm:cxn modelId="{55F2C14C-DE3B-40F8-8436-544BC4C7E37F}" type="presOf" srcId="{46FB4C8E-6CA4-49EF-B987-E7AD4966F11F}" destId="{9C07B266-4C73-4019-89C2-2EC5F5E71286}" srcOrd="0" destOrd="0" presId="urn:microsoft.com/office/officeart/2018/5/layout/IconCircleLabelList"/>
    <dgm:cxn modelId="{BDEA44C2-A591-4F0C-BC8D-9372312DB363}" srcId="{46FB4C8E-6CA4-49EF-B987-E7AD4966F11F}" destId="{C037C329-5184-42E1-BC5A-EF1AD07AC01F}" srcOrd="3" destOrd="0" parTransId="{BE6E6C8B-B6D2-4ABF-BC6D-26D40FEF1F5A}" sibTransId="{F6A2DAD7-D9EE-4D46-8982-21CEE22377F0}"/>
    <dgm:cxn modelId="{AF09EBD7-D484-4D05-B609-992E1F2931E5}" srcId="{46FB4C8E-6CA4-49EF-B987-E7AD4966F11F}" destId="{1D58B519-E5F4-4B09-A1A1-33ACCBB8EBBC}" srcOrd="1" destOrd="0" parTransId="{EF074544-EFC1-4200-BCAB-EB554312971F}" sibTransId="{AE00FA80-6CC0-49E4-AEA0-2E801E0EC9D2}"/>
    <dgm:cxn modelId="{A9C8F1DA-37A7-4A41-873D-17C60619EFDA}" type="presOf" srcId="{68D11222-5E86-4F7A-95D7-7B42E69FA27B}" destId="{F2AC3825-0508-4D89-A9B4-D960EBA3D010}" srcOrd="0" destOrd="0" presId="urn:microsoft.com/office/officeart/2018/5/layout/IconCircleLabelList"/>
    <dgm:cxn modelId="{82B39F1E-279E-4A55-A15D-A976214DA6C4}" type="presParOf" srcId="{9C07B266-4C73-4019-89C2-2EC5F5E71286}" destId="{3F460D18-230B-4AC8-9E72-EBA0ED01CBE0}" srcOrd="0" destOrd="0" presId="urn:microsoft.com/office/officeart/2018/5/layout/IconCircleLabelList"/>
    <dgm:cxn modelId="{05DC2206-E2C1-45BE-91C3-73924DB07AF5}" type="presParOf" srcId="{3F460D18-230B-4AC8-9E72-EBA0ED01CBE0}" destId="{04FDB669-44A0-4475-AD21-CF0EF82B0B29}" srcOrd="0" destOrd="0" presId="urn:microsoft.com/office/officeart/2018/5/layout/IconCircleLabelList"/>
    <dgm:cxn modelId="{586DDD9D-BDA9-40A8-938E-BBF7EDB91A61}" type="presParOf" srcId="{3F460D18-230B-4AC8-9E72-EBA0ED01CBE0}" destId="{452F8895-1B0C-4891-95E7-72FD2CF7A169}" srcOrd="1" destOrd="0" presId="urn:microsoft.com/office/officeart/2018/5/layout/IconCircleLabelList"/>
    <dgm:cxn modelId="{F3536B0C-19B2-4D2F-883B-460992569343}" type="presParOf" srcId="{3F460D18-230B-4AC8-9E72-EBA0ED01CBE0}" destId="{EA8586A0-559F-4CFD-8716-5759A5D422F2}" srcOrd="2" destOrd="0" presId="urn:microsoft.com/office/officeart/2018/5/layout/IconCircleLabelList"/>
    <dgm:cxn modelId="{1D535985-C961-4083-BB86-379D8FC0EB1A}" type="presParOf" srcId="{3F460D18-230B-4AC8-9E72-EBA0ED01CBE0}" destId="{9D4046F4-08EC-4836-B7BC-3C347000CD7E}" srcOrd="3" destOrd="0" presId="urn:microsoft.com/office/officeart/2018/5/layout/IconCircleLabelList"/>
    <dgm:cxn modelId="{CBD16D16-ACDB-4BC1-877C-DDE4162DD053}" type="presParOf" srcId="{9C07B266-4C73-4019-89C2-2EC5F5E71286}" destId="{05AB982A-3D61-42A3-B1F0-CCD6EF36EFD7}" srcOrd="1" destOrd="0" presId="urn:microsoft.com/office/officeart/2018/5/layout/IconCircleLabelList"/>
    <dgm:cxn modelId="{D9877B55-C302-49C4-A4BF-254784F395C9}" type="presParOf" srcId="{9C07B266-4C73-4019-89C2-2EC5F5E71286}" destId="{90EAAA8B-1734-4487-B66A-74F7A04DD66E}" srcOrd="2" destOrd="0" presId="urn:microsoft.com/office/officeart/2018/5/layout/IconCircleLabelList"/>
    <dgm:cxn modelId="{48A9CA4E-EF4F-4992-A2E8-C411B4ACE247}" type="presParOf" srcId="{90EAAA8B-1734-4487-B66A-74F7A04DD66E}" destId="{33AD6E41-37FC-48E7-A152-A006EE8F03F9}" srcOrd="0" destOrd="0" presId="urn:microsoft.com/office/officeart/2018/5/layout/IconCircleLabelList"/>
    <dgm:cxn modelId="{2D53E1FE-459B-4B96-BBFE-3174A8FC2959}" type="presParOf" srcId="{90EAAA8B-1734-4487-B66A-74F7A04DD66E}" destId="{9F95EDD5-7225-4480-871A-251911F58412}" srcOrd="1" destOrd="0" presId="urn:microsoft.com/office/officeart/2018/5/layout/IconCircleLabelList"/>
    <dgm:cxn modelId="{09A0FEB0-00CA-4CCF-8A63-69B3FAE81BE4}" type="presParOf" srcId="{90EAAA8B-1734-4487-B66A-74F7A04DD66E}" destId="{E55436F4-0041-4F06-B59C-0378772F45E4}" srcOrd="2" destOrd="0" presId="urn:microsoft.com/office/officeart/2018/5/layout/IconCircleLabelList"/>
    <dgm:cxn modelId="{3971780B-FC9E-44DC-B669-AA6CD83DF348}" type="presParOf" srcId="{90EAAA8B-1734-4487-B66A-74F7A04DD66E}" destId="{98097492-AA2C-4FA9-A05C-F960CF0CB866}" srcOrd="3" destOrd="0" presId="urn:microsoft.com/office/officeart/2018/5/layout/IconCircleLabelList"/>
    <dgm:cxn modelId="{A6FCC6BD-D804-4AA2-8C38-6BC2525C2FF5}" type="presParOf" srcId="{9C07B266-4C73-4019-89C2-2EC5F5E71286}" destId="{C52F4ACA-2EFC-4DFD-808E-2B3CDBFE0DDB}" srcOrd="3" destOrd="0" presId="urn:microsoft.com/office/officeart/2018/5/layout/IconCircleLabelList"/>
    <dgm:cxn modelId="{DD974E35-62EF-44D7-A033-A06375CDE624}" type="presParOf" srcId="{9C07B266-4C73-4019-89C2-2EC5F5E71286}" destId="{94DA9738-A8F8-4B1A-A3D8-88214AA28965}" srcOrd="4" destOrd="0" presId="urn:microsoft.com/office/officeart/2018/5/layout/IconCircleLabelList"/>
    <dgm:cxn modelId="{959188F9-6C42-49A4-88BC-A6DD74E88943}" type="presParOf" srcId="{94DA9738-A8F8-4B1A-A3D8-88214AA28965}" destId="{5FCCE70B-A8BB-484B-BE76-5DCA37987D1E}" srcOrd="0" destOrd="0" presId="urn:microsoft.com/office/officeart/2018/5/layout/IconCircleLabelList"/>
    <dgm:cxn modelId="{DC88D65A-1CE1-44AA-84B4-FB752C3F7EA7}" type="presParOf" srcId="{94DA9738-A8F8-4B1A-A3D8-88214AA28965}" destId="{0AC696EF-9978-4EA9-9C53-33DAA63CA935}" srcOrd="1" destOrd="0" presId="urn:microsoft.com/office/officeart/2018/5/layout/IconCircleLabelList"/>
    <dgm:cxn modelId="{090069A0-3C4F-4687-8F5B-C9C5D49E43AA}" type="presParOf" srcId="{94DA9738-A8F8-4B1A-A3D8-88214AA28965}" destId="{83F0913E-FB13-4675-8568-8853CB880668}" srcOrd="2" destOrd="0" presId="urn:microsoft.com/office/officeart/2018/5/layout/IconCircleLabelList"/>
    <dgm:cxn modelId="{D7FCFA85-D454-46E4-B275-0828CCE6A6EA}" type="presParOf" srcId="{94DA9738-A8F8-4B1A-A3D8-88214AA28965}" destId="{F2AC3825-0508-4D89-A9B4-D960EBA3D010}" srcOrd="3" destOrd="0" presId="urn:microsoft.com/office/officeart/2018/5/layout/IconCircleLabelList"/>
    <dgm:cxn modelId="{C8D2069F-64AC-4B12-85C0-5B0E2BE1218E}" type="presParOf" srcId="{9C07B266-4C73-4019-89C2-2EC5F5E71286}" destId="{390F92F5-05CC-411B-93D6-CFB717230104}" srcOrd="5" destOrd="0" presId="urn:microsoft.com/office/officeart/2018/5/layout/IconCircleLabelList"/>
    <dgm:cxn modelId="{1EB20E11-81DD-4273-BF6E-593FCC2CE494}" type="presParOf" srcId="{9C07B266-4C73-4019-89C2-2EC5F5E71286}" destId="{A042F129-BAC6-4448-B8EA-9E1A38513F2E}" srcOrd="6" destOrd="0" presId="urn:microsoft.com/office/officeart/2018/5/layout/IconCircleLabelList"/>
    <dgm:cxn modelId="{D4F2E9D8-ABDA-4126-B3D7-505656EA10D2}" type="presParOf" srcId="{A042F129-BAC6-4448-B8EA-9E1A38513F2E}" destId="{B0D509AD-F073-4C3F-A2E0-80752EBB12EF}" srcOrd="0" destOrd="0" presId="urn:microsoft.com/office/officeart/2018/5/layout/IconCircleLabelList"/>
    <dgm:cxn modelId="{2128F3FD-48C6-4FFF-B69B-F973AE572025}" type="presParOf" srcId="{A042F129-BAC6-4448-B8EA-9E1A38513F2E}" destId="{F6F2F419-E670-4F47-9C41-A428A3784C07}" srcOrd="1" destOrd="0" presId="urn:microsoft.com/office/officeart/2018/5/layout/IconCircleLabelList"/>
    <dgm:cxn modelId="{6455F8F3-20CE-42E8-B783-9A1968733428}" type="presParOf" srcId="{A042F129-BAC6-4448-B8EA-9E1A38513F2E}" destId="{2D8696CE-2CE0-4631-B81E-4FF4E69EFF5C}" srcOrd="2" destOrd="0" presId="urn:microsoft.com/office/officeart/2018/5/layout/IconCircleLabelList"/>
    <dgm:cxn modelId="{B8A084A2-A485-4369-B5D5-B33887794988}" type="presParOf" srcId="{A042F129-BAC6-4448-B8EA-9E1A38513F2E}" destId="{8332AE54-720F-41C0-99A0-509C372873F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05B0AA-1A40-4832-819B-F5D2AF547C2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A5C9872-7C72-4AAC-A69A-1C583CB5D87C}">
      <dgm:prSet/>
      <dgm:spPr>
        <a:solidFill>
          <a:schemeClr val="accent6">
            <a:lumMod val="40000"/>
            <a:lumOff val="60000"/>
          </a:schemeClr>
        </a:solidFill>
      </dgm:spPr>
      <dgm:t>
        <a:bodyPr/>
        <a:lstStyle/>
        <a:p>
          <a:r>
            <a:rPr lang="en-US" b="0" dirty="0"/>
            <a:t>Removed one </a:t>
          </a:r>
          <a:r>
            <a:rPr lang="en-US" b="0" i="0" dirty="0"/>
            <a:t>example </a:t>
          </a:r>
          <a:r>
            <a:rPr lang="en-US" b="0" dirty="0"/>
            <a:t>of possible actions  (“recruitment &amp; retention of diverse faculty, staff, and students”) to avoid implicit expectation</a:t>
          </a:r>
          <a:endParaRPr lang="en-US" dirty="0"/>
        </a:p>
      </dgm:t>
    </dgm:pt>
    <dgm:pt modelId="{37795257-575B-4479-A823-9D2931517F30}" type="parTrans" cxnId="{5C563408-F48A-4F45-9D17-BA6FCB0BBEE7}">
      <dgm:prSet/>
      <dgm:spPr/>
      <dgm:t>
        <a:bodyPr/>
        <a:lstStyle/>
        <a:p>
          <a:endParaRPr lang="en-US"/>
        </a:p>
      </dgm:t>
    </dgm:pt>
    <dgm:pt modelId="{02EFAF75-138E-46EA-AB9D-01571AD83AAF}" type="sibTrans" cxnId="{5C563408-F48A-4F45-9D17-BA6FCB0BBEE7}">
      <dgm:prSet/>
      <dgm:spPr/>
      <dgm:t>
        <a:bodyPr/>
        <a:lstStyle/>
        <a:p>
          <a:endParaRPr lang="en-US"/>
        </a:p>
      </dgm:t>
    </dgm:pt>
    <dgm:pt modelId="{14837273-8124-4298-837A-D25113347557}">
      <dgm:prSet/>
      <dgm:spPr/>
      <dgm:t>
        <a:bodyPr/>
        <a:lstStyle/>
        <a:p>
          <a:r>
            <a:rPr lang="en-US" b="0"/>
            <a:t>Added clear direction on collection of climate data within criterion itself</a:t>
          </a:r>
          <a:endParaRPr lang="en-US"/>
        </a:p>
      </dgm:t>
    </dgm:pt>
    <dgm:pt modelId="{1CD55081-75B0-435F-B977-8860D9AF2F90}" type="parTrans" cxnId="{F7A2F3B6-1C71-4003-8FD1-383E574BDC80}">
      <dgm:prSet/>
      <dgm:spPr/>
      <dgm:t>
        <a:bodyPr/>
        <a:lstStyle/>
        <a:p>
          <a:endParaRPr lang="en-US"/>
        </a:p>
      </dgm:t>
    </dgm:pt>
    <dgm:pt modelId="{B9051D1B-D67A-4A27-A6FF-0DFAB5CE584F}" type="sibTrans" cxnId="{F7A2F3B6-1C71-4003-8FD1-383E574BDC80}">
      <dgm:prSet/>
      <dgm:spPr/>
      <dgm:t>
        <a:bodyPr/>
        <a:lstStyle/>
        <a:p>
          <a:endParaRPr lang="en-US"/>
        </a:p>
      </dgm:t>
    </dgm:pt>
    <dgm:pt modelId="{E0DAF7FD-92CD-4347-971B-1CC0DDFB4440}">
      <dgm:prSet/>
      <dgm:spPr/>
      <dgm:t>
        <a:bodyPr/>
        <a:lstStyle/>
        <a:p>
          <a:r>
            <a:rPr lang="en-US" b="0"/>
            <a:t>Adjusted documentation requests</a:t>
          </a:r>
          <a:endParaRPr lang="en-US"/>
        </a:p>
      </dgm:t>
    </dgm:pt>
    <dgm:pt modelId="{8CA9F728-39D4-45AC-8523-97C28F37C16A}" type="parTrans" cxnId="{58918E00-B388-48ED-A4A9-4528FEB83557}">
      <dgm:prSet/>
      <dgm:spPr/>
      <dgm:t>
        <a:bodyPr/>
        <a:lstStyle/>
        <a:p>
          <a:endParaRPr lang="en-US"/>
        </a:p>
      </dgm:t>
    </dgm:pt>
    <dgm:pt modelId="{0E687379-26DF-42A7-841E-4B12F63230A0}" type="sibTrans" cxnId="{58918E00-B388-48ED-A4A9-4528FEB83557}">
      <dgm:prSet/>
      <dgm:spPr/>
      <dgm:t>
        <a:bodyPr/>
        <a:lstStyle/>
        <a:p>
          <a:endParaRPr lang="en-US"/>
        </a:p>
      </dgm:t>
    </dgm:pt>
    <dgm:pt modelId="{354D6653-8FA5-4513-97FC-6AB5EA2C4FC1}" type="pres">
      <dgm:prSet presAssocID="{0F05B0AA-1A40-4832-819B-F5D2AF547C27}" presName="linear" presStyleCnt="0">
        <dgm:presLayoutVars>
          <dgm:animLvl val="lvl"/>
          <dgm:resizeHandles val="exact"/>
        </dgm:presLayoutVars>
      </dgm:prSet>
      <dgm:spPr/>
    </dgm:pt>
    <dgm:pt modelId="{7C40776A-9AF1-4026-975F-B844A7F0A91A}" type="pres">
      <dgm:prSet presAssocID="{5A5C9872-7C72-4AAC-A69A-1C583CB5D87C}" presName="parentText" presStyleLbl="node1" presStyleIdx="0" presStyleCnt="3">
        <dgm:presLayoutVars>
          <dgm:chMax val="0"/>
          <dgm:bulletEnabled val="1"/>
        </dgm:presLayoutVars>
      </dgm:prSet>
      <dgm:spPr/>
    </dgm:pt>
    <dgm:pt modelId="{517DFE97-4C6C-452E-8C03-A62CF827EFCD}" type="pres">
      <dgm:prSet presAssocID="{02EFAF75-138E-46EA-AB9D-01571AD83AAF}" presName="spacer" presStyleCnt="0"/>
      <dgm:spPr/>
    </dgm:pt>
    <dgm:pt modelId="{12BE3DB1-8C24-4597-B603-CAF34A2C4BE1}" type="pres">
      <dgm:prSet presAssocID="{14837273-8124-4298-837A-D25113347557}" presName="parentText" presStyleLbl="node1" presStyleIdx="1" presStyleCnt="3">
        <dgm:presLayoutVars>
          <dgm:chMax val="0"/>
          <dgm:bulletEnabled val="1"/>
        </dgm:presLayoutVars>
      </dgm:prSet>
      <dgm:spPr/>
    </dgm:pt>
    <dgm:pt modelId="{49C23FD7-5D22-4005-B96A-5985CAE950D2}" type="pres">
      <dgm:prSet presAssocID="{B9051D1B-D67A-4A27-A6FF-0DFAB5CE584F}" presName="spacer" presStyleCnt="0"/>
      <dgm:spPr/>
    </dgm:pt>
    <dgm:pt modelId="{F1FCF4B5-EA05-4588-BEA7-556D01A12037}" type="pres">
      <dgm:prSet presAssocID="{E0DAF7FD-92CD-4347-971B-1CC0DDFB4440}" presName="parentText" presStyleLbl="node1" presStyleIdx="2" presStyleCnt="3">
        <dgm:presLayoutVars>
          <dgm:chMax val="0"/>
          <dgm:bulletEnabled val="1"/>
        </dgm:presLayoutVars>
      </dgm:prSet>
      <dgm:spPr/>
    </dgm:pt>
  </dgm:ptLst>
  <dgm:cxnLst>
    <dgm:cxn modelId="{58918E00-B388-48ED-A4A9-4528FEB83557}" srcId="{0F05B0AA-1A40-4832-819B-F5D2AF547C27}" destId="{E0DAF7FD-92CD-4347-971B-1CC0DDFB4440}" srcOrd="2" destOrd="0" parTransId="{8CA9F728-39D4-45AC-8523-97C28F37C16A}" sibTransId="{0E687379-26DF-42A7-841E-4B12F63230A0}"/>
    <dgm:cxn modelId="{1B96F705-DE28-477E-AD44-E92316926B77}" type="presOf" srcId="{E0DAF7FD-92CD-4347-971B-1CC0DDFB4440}" destId="{F1FCF4B5-EA05-4588-BEA7-556D01A12037}" srcOrd="0" destOrd="0" presId="urn:microsoft.com/office/officeart/2005/8/layout/vList2"/>
    <dgm:cxn modelId="{5C563408-F48A-4F45-9D17-BA6FCB0BBEE7}" srcId="{0F05B0AA-1A40-4832-819B-F5D2AF547C27}" destId="{5A5C9872-7C72-4AAC-A69A-1C583CB5D87C}" srcOrd="0" destOrd="0" parTransId="{37795257-575B-4479-A823-9D2931517F30}" sibTransId="{02EFAF75-138E-46EA-AB9D-01571AD83AAF}"/>
    <dgm:cxn modelId="{E7BEAA8A-08AD-473E-816C-C7DA168EED64}" type="presOf" srcId="{14837273-8124-4298-837A-D25113347557}" destId="{12BE3DB1-8C24-4597-B603-CAF34A2C4BE1}" srcOrd="0" destOrd="0" presId="urn:microsoft.com/office/officeart/2005/8/layout/vList2"/>
    <dgm:cxn modelId="{0B16F58C-F89C-475C-9777-637A1DEADDCF}" type="presOf" srcId="{0F05B0AA-1A40-4832-819B-F5D2AF547C27}" destId="{354D6653-8FA5-4513-97FC-6AB5EA2C4FC1}" srcOrd="0" destOrd="0" presId="urn:microsoft.com/office/officeart/2005/8/layout/vList2"/>
    <dgm:cxn modelId="{F7A2F3B6-1C71-4003-8FD1-383E574BDC80}" srcId="{0F05B0AA-1A40-4832-819B-F5D2AF547C27}" destId="{14837273-8124-4298-837A-D25113347557}" srcOrd="1" destOrd="0" parTransId="{1CD55081-75B0-435F-B977-8860D9AF2F90}" sibTransId="{B9051D1B-D67A-4A27-A6FF-0DFAB5CE584F}"/>
    <dgm:cxn modelId="{E10DD7C7-6082-4529-84E2-27FF00144EED}" type="presOf" srcId="{5A5C9872-7C72-4AAC-A69A-1C583CB5D87C}" destId="{7C40776A-9AF1-4026-975F-B844A7F0A91A}" srcOrd="0" destOrd="0" presId="urn:microsoft.com/office/officeart/2005/8/layout/vList2"/>
    <dgm:cxn modelId="{EE1B2657-5DBD-4F96-B7B6-7F5354616D32}" type="presParOf" srcId="{354D6653-8FA5-4513-97FC-6AB5EA2C4FC1}" destId="{7C40776A-9AF1-4026-975F-B844A7F0A91A}" srcOrd="0" destOrd="0" presId="urn:microsoft.com/office/officeart/2005/8/layout/vList2"/>
    <dgm:cxn modelId="{58585297-136A-44E7-B90F-B0FBC6B3795F}" type="presParOf" srcId="{354D6653-8FA5-4513-97FC-6AB5EA2C4FC1}" destId="{517DFE97-4C6C-452E-8C03-A62CF827EFCD}" srcOrd="1" destOrd="0" presId="urn:microsoft.com/office/officeart/2005/8/layout/vList2"/>
    <dgm:cxn modelId="{A5A9333C-137D-4C00-8C5E-811612BBBDCB}" type="presParOf" srcId="{354D6653-8FA5-4513-97FC-6AB5EA2C4FC1}" destId="{12BE3DB1-8C24-4597-B603-CAF34A2C4BE1}" srcOrd="2" destOrd="0" presId="urn:microsoft.com/office/officeart/2005/8/layout/vList2"/>
    <dgm:cxn modelId="{97780B30-D7F0-46DE-A651-4E47A5A2BE5B}" type="presParOf" srcId="{354D6653-8FA5-4513-97FC-6AB5EA2C4FC1}" destId="{49C23FD7-5D22-4005-B96A-5985CAE950D2}" srcOrd="3" destOrd="0" presId="urn:microsoft.com/office/officeart/2005/8/layout/vList2"/>
    <dgm:cxn modelId="{053C6C0E-89C0-431D-92E8-DAE14FF3CAD3}" type="presParOf" srcId="{354D6653-8FA5-4513-97FC-6AB5EA2C4FC1}" destId="{F1FCF4B5-EA05-4588-BEA7-556D01A1203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AFA29-5AC2-4535-A5F9-7ABD71F60DD5}">
      <dsp:nvSpPr>
        <dsp:cNvPr id="0" name=""/>
        <dsp:cNvSpPr/>
      </dsp:nvSpPr>
      <dsp:spPr>
        <a:xfrm>
          <a:off x="1074122" y="417891"/>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0B7B16-F807-4A93-A0FC-972EF0BB09C5}">
      <dsp:nvSpPr>
        <dsp:cNvPr id="0" name=""/>
        <dsp:cNvSpPr/>
      </dsp:nvSpPr>
      <dsp:spPr>
        <a:xfrm>
          <a:off x="37715" y="2540346"/>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0" kern="1200"/>
            <a:t>Use Q&amp;A box at any time during presentation</a:t>
          </a:r>
          <a:endParaRPr lang="en-US" sz="2700" kern="1200"/>
        </a:p>
      </dsp:txBody>
      <dsp:txXfrm>
        <a:off x="37715" y="2540346"/>
        <a:ext cx="3768750" cy="720000"/>
      </dsp:txXfrm>
    </dsp:sp>
    <dsp:sp modelId="{3C7FDF60-3786-4654-86BA-85EBBA511E2B}">
      <dsp:nvSpPr>
        <dsp:cNvPr id="0" name=""/>
        <dsp:cNvSpPr/>
      </dsp:nvSpPr>
      <dsp:spPr>
        <a:xfrm>
          <a:off x="5502403" y="417891"/>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0E48F8-1333-410C-A93B-65E9256E6433}">
      <dsp:nvSpPr>
        <dsp:cNvPr id="0" name=""/>
        <dsp:cNvSpPr/>
      </dsp:nvSpPr>
      <dsp:spPr>
        <a:xfrm>
          <a:off x="4465997" y="2540346"/>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0" kern="1200"/>
            <a:t>Slides &amp; recording on website within 24 hours</a:t>
          </a:r>
          <a:endParaRPr lang="en-US" sz="2700" kern="1200"/>
        </a:p>
      </dsp:txBody>
      <dsp:txXfrm>
        <a:off x="4465997" y="2540346"/>
        <a:ext cx="3768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45AC3-4FE6-4CEC-BA7F-B94C43FE6DE2}">
      <dsp:nvSpPr>
        <dsp:cNvPr id="0" name=""/>
        <dsp:cNvSpPr/>
      </dsp:nvSpPr>
      <dsp:spPr>
        <a:xfrm>
          <a:off x="1009"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CA3E4F-D4F2-40A0-8B03-2C5015C8C302}">
      <dsp:nvSpPr>
        <dsp:cNvPr id="0" name=""/>
        <dsp:cNvSpPr/>
      </dsp:nvSpPr>
      <dsp:spPr>
        <a:xfrm>
          <a:off x="394840"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t>Current criterion &amp; approach remains: 70% graduation within max allowable time for master’s &amp; bachelor’s, 60% graduation for doctoral</a:t>
          </a:r>
          <a:endParaRPr lang="en-US" sz="2300" kern="1200"/>
        </a:p>
      </dsp:txBody>
      <dsp:txXfrm>
        <a:off x="460762" y="966739"/>
        <a:ext cx="3412631" cy="2118898"/>
      </dsp:txXfrm>
    </dsp:sp>
    <dsp:sp modelId="{82BA00F9-FEC5-4E1C-801B-F64B4D0F1458}">
      <dsp:nvSpPr>
        <dsp:cNvPr id="0" name=""/>
        <dsp:cNvSpPr/>
      </dsp:nvSpPr>
      <dsp:spPr>
        <a:xfrm>
          <a:off x="4333146"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102EB-2C88-4011-81E1-439F50FF9A07}">
      <dsp:nvSpPr>
        <dsp:cNvPr id="0" name=""/>
        <dsp:cNvSpPr/>
      </dsp:nvSpPr>
      <dsp:spPr>
        <a:xfrm>
          <a:off x="4726977"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For units who do not meet threshold, added 2 new options (Option 2 &amp; Option 3) to demonstrate compliance</a:t>
          </a:r>
          <a:endParaRPr lang="en-US" sz="2300" kern="1200" dirty="0"/>
        </a:p>
      </dsp:txBody>
      <dsp:txXfrm>
        <a:off x="4792899" y="966739"/>
        <a:ext cx="3412631" cy="21188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D8BBE-ADBF-428F-B6C2-DC28E6C48516}">
      <dsp:nvSpPr>
        <dsp:cNvPr id="0" name=""/>
        <dsp:cNvSpPr/>
      </dsp:nvSpPr>
      <dsp:spPr>
        <a:xfrm>
          <a:off x="0" y="2842210"/>
          <a:ext cx="5259278"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b="0" kern="1200" dirty="0"/>
            <a:t>Allows for units that have an anomalous year but are otherwise on track</a:t>
          </a:r>
          <a:endParaRPr lang="en-US" sz="3400" kern="1200" dirty="0"/>
        </a:p>
      </dsp:txBody>
      <dsp:txXfrm>
        <a:off x="0" y="2842210"/>
        <a:ext cx="5259278" cy="1864797"/>
      </dsp:txXfrm>
    </dsp:sp>
    <dsp:sp modelId="{960D3DE0-0826-440F-8B3D-68D71812D235}">
      <dsp:nvSpPr>
        <dsp:cNvPr id="0" name=""/>
        <dsp:cNvSpPr/>
      </dsp:nvSpPr>
      <dsp:spPr>
        <a:xfrm rot="10800000">
          <a:off x="0" y="2123"/>
          <a:ext cx="5259278" cy="2868058"/>
        </a:xfrm>
        <a:prstGeom prst="upArrowCallout">
          <a:avLst/>
        </a:prstGeom>
        <a:gradFill rotWithShape="0">
          <a:gsLst>
            <a:gs pos="0">
              <a:schemeClr val="accent2">
                <a:hueOff val="-20671622"/>
                <a:satOff val="-2932"/>
                <a:lumOff val="33920"/>
                <a:alphaOff val="0"/>
                <a:tint val="98000"/>
                <a:lumMod val="110000"/>
              </a:schemeClr>
            </a:gs>
            <a:gs pos="84000">
              <a:schemeClr val="accent2">
                <a:hueOff val="-20671622"/>
                <a:satOff val="-2932"/>
                <a:lumOff val="3392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b="0" kern="1200"/>
            <a:t>Three-year average meets threshold (70% or 60%)</a:t>
          </a:r>
          <a:endParaRPr lang="en-US" sz="3400" kern="1200"/>
        </a:p>
      </dsp:txBody>
      <dsp:txXfrm rot="10800000">
        <a:off x="0" y="2123"/>
        <a:ext cx="5259278" cy="18635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41EF7-BC7B-4736-922F-75621A5FA459}">
      <dsp:nvSpPr>
        <dsp:cNvPr id="0" name=""/>
        <dsp:cNvSpPr/>
      </dsp:nvSpPr>
      <dsp:spPr>
        <a:xfrm>
          <a:off x="0" y="82667"/>
          <a:ext cx="5259278" cy="2233018"/>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Grad rates match or exceed graduation rates of at least two comparable degree programs within the same institution</a:t>
          </a:r>
          <a:endParaRPr lang="en-US" sz="2700" kern="1200" dirty="0"/>
        </a:p>
      </dsp:txBody>
      <dsp:txXfrm>
        <a:off x="109007" y="191674"/>
        <a:ext cx="5041264" cy="2015004"/>
      </dsp:txXfrm>
    </dsp:sp>
    <dsp:sp modelId="{80DD3E0D-EACD-460D-83DC-305E1B240827}">
      <dsp:nvSpPr>
        <dsp:cNvPr id="0" name=""/>
        <dsp:cNvSpPr/>
      </dsp:nvSpPr>
      <dsp:spPr>
        <a:xfrm>
          <a:off x="0" y="2393445"/>
          <a:ext cx="5259278" cy="2233018"/>
        </a:xfrm>
        <a:prstGeom prst="roundRect">
          <a:avLst/>
        </a:prstGeom>
        <a:gradFill rotWithShape="0">
          <a:gsLst>
            <a:gs pos="0">
              <a:schemeClr val="accent2">
                <a:hueOff val="-20671622"/>
                <a:satOff val="-2932"/>
                <a:lumOff val="33920"/>
                <a:alphaOff val="0"/>
                <a:tint val="98000"/>
                <a:lumMod val="110000"/>
              </a:schemeClr>
            </a:gs>
            <a:gs pos="84000">
              <a:schemeClr val="accent2">
                <a:hueOff val="-20671622"/>
                <a:satOff val="-2932"/>
                <a:lumOff val="3392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Intends to recognize units’ unique missions and purpose, particularly for units that intend to serve populations underrepresented in higher education</a:t>
          </a:r>
          <a:endParaRPr lang="en-US" sz="2700" kern="1200" dirty="0"/>
        </a:p>
      </dsp:txBody>
      <dsp:txXfrm>
        <a:off x="109007" y="2502452"/>
        <a:ext cx="5041264" cy="20150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FD5E7-B3A3-4B7C-B68F-A4953CD7D9CA}">
      <dsp:nvSpPr>
        <dsp:cNvPr id="0" name=""/>
        <dsp:cNvSpPr/>
      </dsp:nvSpPr>
      <dsp:spPr>
        <a:xfrm>
          <a:off x="912189" y="59426"/>
          <a:ext cx="881387" cy="881387"/>
        </a:xfrm>
        <a:prstGeom prst="ellipse">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F21328A5-642E-464C-9EF7-F4119E125BB4}">
      <dsp:nvSpPr>
        <dsp:cNvPr id="0" name=""/>
        <dsp:cNvSpPr/>
      </dsp:nvSpPr>
      <dsp:spPr>
        <a:xfrm>
          <a:off x="1097281" y="244518"/>
          <a:ext cx="511204" cy="511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880EC0-3EB1-40FF-ABA5-4C8732CC557E}">
      <dsp:nvSpPr>
        <dsp:cNvPr id="0" name=""/>
        <dsp:cNvSpPr/>
      </dsp:nvSpPr>
      <dsp:spPr>
        <a:xfrm>
          <a:off x="1982446" y="59426"/>
          <a:ext cx="2077556" cy="8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a:t>public disclosure of rates within one click of unit’s homepage</a:t>
          </a:r>
          <a:endParaRPr lang="en-US" sz="1200" kern="1200"/>
        </a:p>
      </dsp:txBody>
      <dsp:txXfrm>
        <a:off x="1982446" y="59426"/>
        <a:ext cx="2077556" cy="881387"/>
      </dsp:txXfrm>
    </dsp:sp>
    <dsp:sp modelId="{8B15C369-BA4F-47EE-B2DF-FE04714BD25A}">
      <dsp:nvSpPr>
        <dsp:cNvPr id="0" name=""/>
        <dsp:cNvSpPr/>
      </dsp:nvSpPr>
      <dsp:spPr>
        <a:xfrm>
          <a:off x="4422001" y="59426"/>
          <a:ext cx="881387" cy="881387"/>
        </a:xfrm>
        <a:prstGeom prst="ellipse">
          <a:avLst/>
        </a:prstGeom>
        <a:solidFill>
          <a:srgbClr val="7030A0"/>
        </a:solidFill>
        <a:ln>
          <a:noFill/>
        </a:ln>
        <a:effectLst/>
      </dsp:spPr>
      <dsp:style>
        <a:lnRef idx="0">
          <a:scrgbClr r="0" g="0" b="0"/>
        </a:lnRef>
        <a:fillRef idx="1">
          <a:scrgbClr r="0" g="0" b="0"/>
        </a:fillRef>
        <a:effectRef idx="0">
          <a:scrgbClr r="0" g="0" b="0"/>
        </a:effectRef>
        <a:fontRef idx="minor"/>
      </dsp:style>
    </dsp:sp>
    <dsp:sp modelId="{764F4984-29C7-47EF-8931-56F14721BB4E}">
      <dsp:nvSpPr>
        <dsp:cNvPr id="0" name=""/>
        <dsp:cNvSpPr/>
      </dsp:nvSpPr>
      <dsp:spPr>
        <a:xfrm>
          <a:off x="4607092" y="244518"/>
          <a:ext cx="511204" cy="5112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BC53C6-DFCE-488F-9AE2-5331C21C64E6}">
      <dsp:nvSpPr>
        <dsp:cNvPr id="0" name=""/>
        <dsp:cNvSpPr/>
      </dsp:nvSpPr>
      <dsp:spPr>
        <a:xfrm>
          <a:off x="5492257" y="59426"/>
          <a:ext cx="2077556" cy="8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a:t>recruitment and admissions processes accurately present time, effort, and other commitments necessary for success</a:t>
          </a:r>
          <a:endParaRPr lang="en-US" sz="1200" kern="1200"/>
        </a:p>
      </dsp:txBody>
      <dsp:txXfrm>
        <a:off x="5492257" y="59426"/>
        <a:ext cx="2077556" cy="881387"/>
      </dsp:txXfrm>
    </dsp:sp>
    <dsp:sp modelId="{73833142-BFF2-4CC0-8C55-2649F9292767}">
      <dsp:nvSpPr>
        <dsp:cNvPr id="0" name=""/>
        <dsp:cNvSpPr/>
      </dsp:nvSpPr>
      <dsp:spPr>
        <a:xfrm>
          <a:off x="912189" y="1652500"/>
          <a:ext cx="881387" cy="881387"/>
        </a:xfrm>
        <a:prstGeom prst="ellipse">
          <a:avLst/>
        </a:prstGeom>
        <a:solidFill>
          <a:schemeClr val="accent5">
            <a:hueOff val="1513012"/>
            <a:satOff val="1173"/>
            <a:lumOff val="-13568"/>
            <a:alphaOff val="0"/>
          </a:schemeClr>
        </a:solidFill>
        <a:ln>
          <a:noFill/>
        </a:ln>
        <a:effectLst/>
      </dsp:spPr>
      <dsp:style>
        <a:lnRef idx="0">
          <a:scrgbClr r="0" g="0" b="0"/>
        </a:lnRef>
        <a:fillRef idx="1">
          <a:scrgbClr r="0" g="0" b="0"/>
        </a:fillRef>
        <a:effectRef idx="0">
          <a:scrgbClr r="0" g="0" b="0"/>
        </a:effectRef>
        <a:fontRef idx="minor"/>
      </dsp:style>
    </dsp:sp>
    <dsp:sp modelId="{DBCA4B05-1CCC-4096-8F77-9B9311197052}">
      <dsp:nvSpPr>
        <dsp:cNvPr id="0" name=""/>
        <dsp:cNvSpPr/>
      </dsp:nvSpPr>
      <dsp:spPr>
        <a:xfrm>
          <a:off x="1097281" y="1837592"/>
          <a:ext cx="511204" cy="5112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AF6435-29AA-4544-B332-8D49DD1E65CD}">
      <dsp:nvSpPr>
        <dsp:cNvPr id="0" name=""/>
        <dsp:cNvSpPr/>
      </dsp:nvSpPr>
      <dsp:spPr>
        <a:xfrm>
          <a:off x="1982446" y="1652500"/>
          <a:ext cx="2077556" cy="8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a:t>proactive student advising and support</a:t>
          </a:r>
          <a:endParaRPr lang="en-US" sz="1200" kern="1200"/>
        </a:p>
      </dsp:txBody>
      <dsp:txXfrm>
        <a:off x="1982446" y="1652500"/>
        <a:ext cx="2077556" cy="881387"/>
      </dsp:txXfrm>
    </dsp:sp>
    <dsp:sp modelId="{B9741B42-FEE4-4DED-8100-ECB1199A9DAE}">
      <dsp:nvSpPr>
        <dsp:cNvPr id="0" name=""/>
        <dsp:cNvSpPr/>
      </dsp:nvSpPr>
      <dsp:spPr>
        <a:xfrm>
          <a:off x="4422001" y="1652500"/>
          <a:ext cx="881387" cy="881387"/>
        </a:xfrm>
        <a:prstGeom prst="ellipse">
          <a:avLst/>
        </a:prstGeom>
        <a:solidFill>
          <a:schemeClr val="accent5">
            <a:hueOff val="2269518"/>
            <a:satOff val="1759"/>
            <a:lumOff val="-20352"/>
            <a:alphaOff val="0"/>
          </a:schemeClr>
        </a:solidFill>
        <a:ln>
          <a:noFill/>
        </a:ln>
        <a:effectLst/>
      </dsp:spPr>
      <dsp:style>
        <a:lnRef idx="0">
          <a:scrgbClr r="0" g="0" b="0"/>
        </a:lnRef>
        <a:fillRef idx="1">
          <a:scrgbClr r="0" g="0" b="0"/>
        </a:fillRef>
        <a:effectRef idx="0">
          <a:scrgbClr r="0" g="0" b="0"/>
        </a:effectRef>
        <a:fontRef idx="minor"/>
      </dsp:style>
    </dsp:sp>
    <dsp:sp modelId="{ADECC887-4814-4E20-9F13-943990C74413}">
      <dsp:nvSpPr>
        <dsp:cNvPr id="0" name=""/>
        <dsp:cNvSpPr/>
      </dsp:nvSpPr>
      <dsp:spPr>
        <a:xfrm>
          <a:off x="4607092" y="1837592"/>
          <a:ext cx="511204" cy="5112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918DAE-A193-4693-8E43-A4E2D21FDE0B}">
      <dsp:nvSpPr>
        <dsp:cNvPr id="0" name=""/>
        <dsp:cNvSpPr/>
      </dsp:nvSpPr>
      <dsp:spPr>
        <a:xfrm>
          <a:off x="5492257" y="1652500"/>
          <a:ext cx="2077556" cy="8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a:t>detailed analysis of factors that depress graduation rates</a:t>
          </a:r>
          <a:endParaRPr lang="en-US" sz="1200" kern="1200"/>
        </a:p>
      </dsp:txBody>
      <dsp:txXfrm>
        <a:off x="5492257" y="1652500"/>
        <a:ext cx="2077556" cy="881387"/>
      </dsp:txXfrm>
    </dsp:sp>
    <dsp:sp modelId="{49812501-09BD-41AC-A91D-B909D93B5E5A}">
      <dsp:nvSpPr>
        <dsp:cNvPr id="0" name=""/>
        <dsp:cNvSpPr/>
      </dsp:nvSpPr>
      <dsp:spPr>
        <a:xfrm>
          <a:off x="912189" y="3245574"/>
          <a:ext cx="881387" cy="881387"/>
        </a:xfrm>
        <a:prstGeom prst="ellipse">
          <a:avLst/>
        </a:prstGeom>
        <a:solidFill>
          <a:srgbClr val="9AC255"/>
        </a:solidFill>
        <a:ln>
          <a:noFill/>
        </a:ln>
        <a:effectLst/>
      </dsp:spPr>
      <dsp:style>
        <a:lnRef idx="0">
          <a:scrgbClr r="0" g="0" b="0"/>
        </a:lnRef>
        <a:fillRef idx="1">
          <a:scrgbClr r="0" g="0" b="0"/>
        </a:fillRef>
        <a:effectRef idx="0">
          <a:scrgbClr r="0" g="0" b="0"/>
        </a:effectRef>
        <a:fontRef idx="minor"/>
      </dsp:style>
    </dsp:sp>
    <dsp:sp modelId="{1F8C28D0-403D-4641-897A-CA17B7B3A4A9}">
      <dsp:nvSpPr>
        <dsp:cNvPr id="0" name=""/>
        <dsp:cNvSpPr/>
      </dsp:nvSpPr>
      <dsp:spPr>
        <a:xfrm>
          <a:off x="1097281" y="3430665"/>
          <a:ext cx="511204" cy="5112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6F9C3B-53C5-4FD6-AC43-44AF72536E07}">
      <dsp:nvSpPr>
        <dsp:cNvPr id="0" name=""/>
        <dsp:cNvSpPr/>
      </dsp:nvSpPr>
      <dsp:spPr>
        <a:xfrm>
          <a:off x="1982446" y="3245574"/>
          <a:ext cx="2077556" cy="8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dirty="0"/>
            <a:t>interventions designed to address non-completion</a:t>
          </a:r>
          <a:endParaRPr lang="en-US" sz="1200" kern="1200" dirty="0"/>
        </a:p>
      </dsp:txBody>
      <dsp:txXfrm>
        <a:off x="1982446" y="3245574"/>
        <a:ext cx="2077556" cy="881387"/>
      </dsp:txXfrm>
    </dsp:sp>
    <dsp:sp modelId="{35A4D539-E289-44C3-BBCE-391366178F80}">
      <dsp:nvSpPr>
        <dsp:cNvPr id="0" name=""/>
        <dsp:cNvSpPr/>
      </dsp:nvSpPr>
      <dsp:spPr>
        <a:xfrm>
          <a:off x="4422001" y="3245574"/>
          <a:ext cx="881387" cy="881387"/>
        </a:xfrm>
        <a:prstGeom prst="ellipse">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ABFF2303-2F69-4BA1-B877-155912F12013}">
      <dsp:nvSpPr>
        <dsp:cNvPr id="0" name=""/>
        <dsp:cNvSpPr/>
      </dsp:nvSpPr>
      <dsp:spPr>
        <a:xfrm>
          <a:off x="4607092" y="3430665"/>
          <a:ext cx="511204" cy="51120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CF8DFD-25F6-4C20-86EA-7FAF3F090547}">
      <dsp:nvSpPr>
        <dsp:cNvPr id="0" name=""/>
        <dsp:cNvSpPr/>
      </dsp:nvSpPr>
      <dsp:spPr>
        <a:xfrm>
          <a:off x="5492257" y="3245574"/>
          <a:ext cx="2077556" cy="8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b="1" kern="1200" dirty="0"/>
            <a:t>analysis of the effectiveness of interventions</a:t>
          </a:r>
          <a:endParaRPr lang="en-US" sz="1200" kern="1200" dirty="0"/>
        </a:p>
      </dsp:txBody>
      <dsp:txXfrm>
        <a:off x="5492257" y="3245574"/>
        <a:ext cx="2077556" cy="8813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7292-A9F8-48CA-8B29-745C74FF0699}">
      <dsp:nvSpPr>
        <dsp:cNvPr id="0" name=""/>
        <dsp:cNvSpPr/>
      </dsp:nvSpPr>
      <dsp:spPr>
        <a:xfrm>
          <a:off x="1009"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D10B2-8F46-4423-B682-F0AF7B93AC6D}">
      <dsp:nvSpPr>
        <dsp:cNvPr id="0" name=""/>
        <dsp:cNvSpPr/>
      </dsp:nvSpPr>
      <dsp:spPr>
        <a:xfrm>
          <a:off x="394840"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4. List major causes and trends of morbidity and mortality in the U.S. or other community relevant to the school or program, with attention to differences in populations within the community, e.g., economic, ethnic, gender, racial, etc. </a:t>
          </a:r>
          <a:endParaRPr lang="en-US" sz="1700" kern="1200"/>
        </a:p>
      </dsp:txBody>
      <dsp:txXfrm>
        <a:off x="460762" y="966739"/>
        <a:ext cx="3412631" cy="2118898"/>
      </dsp:txXfrm>
    </dsp:sp>
    <dsp:sp modelId="{F62D5385-DFC3-4E60-867E-5C4DE92EE3D1}">
      <dsp:nvSpPr>
        <dsp:cNvPr id="0" name=""/>
        <dsp:cNvSpPr/>
      </dsp:nvSpPr>
      <dsp:spPr>
        <a:xfrm>
          <a:off x="4333146"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A7E01-7ECC-4B0A-BCB9-105F0459B100}">
      <dsp:nvSpPr>
        <dsp:cNvPr id="0" name=""/>
        <dsp:cNvSpPr/>
      </dsp:nvSpPr>
      <dsp:spPr>
        <a:xfrm>
          <a:off x="4726977"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10. Explain the cultural, social, political, and economic determinants of health and how the determinants relate to population health and health inequities</a:t>
          </a:r>
          <a:endParaRPr lang="en-US" sz="1700" kern="1200"/>
        </a:p>
      </dsp:txBody>
      <dsp:txXfrm>
        <a:off x="4792899" y="966739"/>
        <a:ext cx="3412631" cy="2118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1AB48-7080-4B15-AB82-E918707DD017}">
      <dsp:nvSpPr>
        <dsp:cNvPr id="0" name=""/>
        <dsp:cNvSpPr/>
      </dsp:nvSpPr>
      <dsp:spPr>
        <a:xfrm>
          <a:off x="0" y="23835"/>
          <a:ext cx="5259278" cy="1102725"/>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dirty="0"/>
            <a:t>Revision process</a:t>
          </a:r>
          <a:endParaRPr lang="en-US" sz="2900" kern="1200" dirty="0"/>
        </a:p>
      </dsp:txBody>
      <dsp:txXfrm>
        <a:off x="53831" y="77666"/>
        <a:ext cx="5151616" cy="995063"/>
      </dsp:txXfrm>
    </dsp:sp>
    <dsp:sp modelId="{DC98F60A-55C0-4527-A3DA-0171A4B2B6EC}">
      <dsp:nvSpPr>
        <dsp:cNvPr id="0" name=""/>
        <dsp:cNvSpPr/>
      </dsp:nvSpPr>
      <dsp:spPr>
        <a:xfrm>
          <a:off x="0" y="1210080"/>
          <a:ext cx="5259278" cy="1102725"/>
        </a:xfrm>
        <a:prstGeom prst="roundRect">
          <a:avLst/>
        </a:prstGeom>
        <a:gradFill rotWithShape="0">
          <a:gsLst>
            <a:gs pos="0">
              <a:schemeClr val="accent2">
                <a:hueOff val="-6890541"/>
                <a:satOff val="-977"/>
                <a:lumOff val="11307"/>
                <a:alphaOff val="0"/>
                <a:tint val="98000"/>
                <a:lumMod val="110000"/>
              </a:schemeClr>
            </a:gs>
            <a:gs pos="84000">
              <a:schemeClr val="accent2">
                <a:hueOff val="-6890541"/>
                <a:satOff val="-977"/>
                <a:lumOff val="11307"/>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Overview of proposed revisions</a:t>
          </a:r>
          <a:endParaRPr lang="en-US" sz="2900" kern="1200"/>
        </a:p>
      </dsp:txBody>
      <dsp:txXfrm>
        <a:off x="53831" y="1263911"/>
        <a:ext cx="5151616" cy="995063"/>
      </dsp:txXfrm>
    </dsp:sp>
    <dsp:sp modelId="{1BDE5C99-BD22-4689-94F3-C9FABF6F4AE3}">
      <dsp:nvSpPr>
        <dsp:cNvPr id="0" name=""/>
        <dsp:cNvSpPr/>
      </dsp:nvSpPr>
      <dsp:spPr>
        <a:xfrm>
          <a:off x="0" y="2396325"/>
          <a:ext cx="5259278" cy="1102725"/>
        </a:xfrm>
        <a:prstGeom prst="roundRect">
          <a:avLst/>
        </a:prstGeom>
        <a:gradFill rotWithShape="0">
          <a:gsLst>
            <a:gs pos="0">
              <a:schemeClr val="accent2">
                <a:hueOff val="-13781082"/>
                <a:satOff val="-1955"/>
                <a:lumOff val="22613"/>
                <a:alphaOff val="0"/>
                <a:tint val="98000"/>
                <a:lumMod val="110000"/>
              </a:schemeClr>
            </a:gs>
            <a:gs pos="84000">
              <a:schemeClr val="accent2">
                <a:hueOff val="-13781082"/>
                <a:satOff val="-1955"/>
                <a:lumOff val="2261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Questions</a:t>
          </a:r>
          <a:endParaRPr lang="en-US" sz="2900" kern="1200"/>
        </a:p>
      </dsp:txBody>
      <dsp:txXfrm>
        <a:off x="53831" y="2450156"/>
        <a:ext cx="5151616" cy="995063"/>
      </dsp:txXfrm>
    </dsp:sp>
    <dsp:sp modelId="{709DF23B-9EEC-4ED4-8B76-A164C8EB2910}">
      <dsp:nvSpPr>
        <dsp:cNvPr id="0" name=""/>
        <dsp:cNvSpPr/>
      </dsp:nvSpPr>
      <dsp:spPr>
        <a:xfrm>
          <a:off x="0" y="3582570"/>
          <a:ext cx="5259278" cy="1102725"/>
        </a:xfrm>
        <a:prstGeom prst="roundRect">
          <a:avLst/>
        </a:prstGeom>
        <a:gradFill rotWithShape="0">
          <a:gsLst>
            <a:gs pos="0">
              <a:schemeClr val="accent2">
                <a:hueOff val="-20671622"/>
                <a:satOff val="-2932"/>
                <a:lumOff val="33920"/>
                <a:alphaOff val="0"/>
                <a:tint val="98000"/>
                <a:lumMod val="110000"/>
              </a:schemeClr>
            </a:gs>
            <a:gs pos="84000">
              <a:schemeClr val="accent2">
                <a:hueOff val="-20671622"/>
                <a:satOff val="-2932"/>
                <a:lumOff val="3392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NOT a substitute for written comments</a:t>
          </a:r>
          <a:endParaRPr lang="en-US" sz="2900" kern="1200"/>
        </a:p>
      </dsp:txBody>
      <dsp:txXfrm>
        <a:off x="53831" y="3636401"/>
        <a:ext cx="5151616" cy="995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5FC21-5BC9-423E-BD0C-C6C925B4C9FC}">
      <dsp:nvSpPr>
        <dsp:cNvPr id="0" name=""/>
        <dsp:cNvSpPr/>
      </dsp:nvSpPr>
      <dsp:spPr>
        <a:xfrm>
          <a:off x="368149" y="2072017"/>
          <a:ext cx="1893340" cy="565095"/>
        </a:xfrm>
        <a:prstGeom prst="homePlate">
          <a:avLst>
            <a:gd name="adj" fmla="val 4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844550">
            <a:lnSpc>
              <a:spcPct val="90000"/>
            </a:lnSpc>
            <a:spcBef>
              <a:spcPct val="0"/>
            </a:spcBef>
            <a:spcAft>
              <a:spcPct val="35000"/>
            </a:spcAft>
            <a:buNone/>
          </a:pPr>
          <a:r>
            <a:rPr lang="en-US" sz="1900" kern="1200"/>
            <a:t>2020–2021</a:t>
          </a:r>
        </a:p>
      </dsp:txBody>
      <dsp:txXfrm>
        <a:off x="368149" y="2072017"/>
        <a:ext cx="1780321" cy="565095"/>
      </dsp:txXfrm>
    </dsp:sp>
    <dsp:sp modelId="{E199DCB0-BCAB-4A7B-AD73-269CD00EAB3F}">
      <dsp:nvSpPr>
        <dsp:cNvPr id="0" name=""/>
        <dsp:cNvSpPr/>
      </dsp:nvSpPr>
      <dsp:spPr>
        <a:xfrm>
          <a:off x="0" y="0"/>
          <a:ext cx="2629639" cy="150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a:t>adopting revised criteria amid racial reckoning—desire to be deliberate &amp; thoughtful</a:t>
          </a:r>
        </a:p>
      </dsp:txBody>
      <dsp:txXfrm>
        <a:off x="0" y="0"/>
        <a:ext cx="2629639" cy="1506921"/>
      </dsp:txXfrm>
    </dsp:sp>
    <dsp:sp modelId="{F0B571E7-76E9-4CA4-B5FB-6481C13E5C95}">
      <dsp:nvSpPr>
        <dsp:cNvPr id="0" name=""/>
        <dsp:cNvSpPr/>
      </dsp:nvSpPr>
      <dsp:spPr>
        <a:xfrm>
          <a:off x="2261489" y="2354565"/>
          <a:ext cx="736298" cy="0"/>
        </a:xfrm>
        <a:custGeom>
          <a:avLst/>
          <a:gdLst/>
          <a:ahLst/>
          <a:cxnLst/>
          <a:rect l="0" t="0" r="0" b="0"/>
          <a:pathLst>
            <a:path>
              <a:moveTo>
                <a:pt x="0" y="0"/>
              </a:moveTo>
              <a:lnTo>
                <a:pt x="736298" y="0"/>
              </a:lnTo>
            </a:path>
          </a:pathLst>
        </a:custGeom>
        <a:no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B50ED6-23E1-4B11-81FC-F5918DF30ABB}">
      <dsp:nvSpPr>
        <dsp:cNvPr id="0" name=""/>
        <dsp:cNvSpPr/>
      </dsp:nvSpPr>
      <dsp:spPr>
        <a:xfrm>
          <a:off x="1314819" y="1601104"/>
          <a:ext cx="0" cy="470913"/>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2A15DDF-31F0-425D-AF3B-780E03155FD9}">
      <dsp:nvSpPr>
        <dsp:cNvPr id="0" name=""/>
        <dsp:cNvSpPr/>
      </dsp:nvSpPr>
      <dsp:spPr>
        <a:xfrm>
          <a:off x="1267728" y="1506921"/>
          <a:ext cx="94182" cy="94182"/>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2D440AEC-E291-4AD2-BB41-50BCC68C9AB6}">
      <dsp:nvSpPr>
        <dsp:cNvPr id="0" name=""/>
        <dsp:cNvSpPr/>
      </dsp:nvSpPr>
      <dsp:spPr>
        <a:xfrm rot="10800000">
          <a:off x="2997788" y="2072017"/>
          <a:ext cx="1893340" cy="565095"/>
        </a:xfrm>
        <a:prstGeom prst="homePlate">
          <a:avLst>
            <a:gd name="adj" fmla="val 4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844550">
            <a:lnSpc>
              <a:spcPct val="90000"/>
            </a:lnSpc>
            <a:spcBef>
              <a:spcPct val="0"/>
            </a:spcBef>
            <a:spcAft>
              <a:spcPct val="35000"/>
            </a:spcAft>
            <a:buNone/>
          </a:pPr>
          <a:r>
            <a:rPr lang="en-US" sz="1900" kern="1200"/>
            <a:t>2021–2023</a:t>
          </a:r>
        </a:p>
      </dsp:txBody>
      <dsp:txXfrm rot="10800000">
        <a:off x="3110807" y="2072017"/>
        <a:ext cx="1780321" cy="565095"/>
      </dsp:txXfrm>
    </dsp:sp>
    <dsp:sp modelId="{7DB78A38-86C8-4B7D-8A33-0B0922F632EA}">
      <dsp:nvSpPr>
        <dsp:cNvPr id="0" name=""/>
        <dsp:cNvSpPr/>
      </dsp:nvSpPr>
      <dsp:spPr>
        <a:xfrm>
          <a:off x="2629639" y="3202209"/>
          <a:ext cx="2629639" cy="150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t" anchorCtr="1">
          <a:noAutofit/>
        </a:bodyPr>
        <a:lstStyle/>
        <a:p>
          <a:pPr marL="0" lvl="0" indent="0" algn="ctr" defTabSz="755650">
            <a:lnSpc>
              <a:spcPct val="90000"/>
            </a:lnSpc>
            <a:spcBef>
              <a:spcPct val="0"/>
            </a:spcBef>
            <a:spcAft>
              <a:spcPct val="35000"/>
            </a:spcAft>
            <a:buNone/>
          </a:pPr>
          <a:r>
            <a:rPr lang="en-US" sz="1700" kern="1200"/>
            <a:t>multiple Council workgroups &amp; full group discussions, review of other accreditors’ practices, consultation with legal counsel</a:t>
          </a:r>
        </a:p>
      </dsp:txBody>
      <dsp:txXfrm>
        <a:off x="2629639" y="3202209"/>
        <a:ext cx="2629639" cy="1506921"/>
      </dsp:txXfrm>
    </dsp:sp>
    <dsp:sp modelId="{4BCCB457-78EB-45EE-A728-45FF0833433B}">
      <dsp:nvSpPr>
        <dsp:cNvPr id="0" name=""/>
        <dsp:cNvSpPr/>
      </dsp:nvSpPr>
      <dsp:spPr>
        <a:xfrm>
          <a:off x="3944458" y="2637113"/>
          <a:ext cx="0" cy="470913"/>
        </a:xfrm>
        <a:prstGeom prst="line">
          <a:avLst/>
        </a:prstGeom>
        <a:noFill/>
        <a:ln w="12700" cap="rnd"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49BEA5E-DBBA-4C00-B5EA-7CE188EF7170}">
      <dsp:nvSpPr>
        <dsp:cNvPr id="0" name=""/>
        <dsp:cNvSpPr/>
      </dsp:nvSpPr>
      <dsp:spPr>
        <a:xfrm>
          <a:off x="3897367" y="3108026"/>
          <a:ext cx="94182" cy="94182"/>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7F169-DC19-48D6-95D2-3B65C07A0F43}">
      <dsp:nvSpPr>
        <dsp:cNvPr id="0" name=""/>
        <dsp:cNvSpPr/>
      </dsp:nvSpPr>
      <dsp:spPr>
        <a:xfrm>
          <a:off x="0" y="2873"/>
          <a:ext cx="8272463" cy="6120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5B47E-BA7A-4395-98C1-B1C44374A445}">
      <dsp:nvSpPr>
        <dsp:cNvPr id="0" name=""/>
        <dsp:cNvSpPr/>
      </dsp:nvSpPr>
      <dsp:spPr>
        <a:xfrm>
          <a:off x="185154" y="140592"/>
          <a:ext cx="336644" cy="336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0C73CA-AE62-4945-A94F-B9E96402B2E0}">
      <dsp:nvSpPr>
        <dsp:cNvPr id="0" name=""/>
        <dsp:cNvSpPr/>
      </dsp:nvSpPr>
      <dsp:spPr>
        <a:xfrm>
          <a:off x="706954" y="2873"/>
          <a:ext cx="7565508" cy="612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9" tIns="64779" rIns="64779" bIns="64779" numCol="1" spcCol="1270" anchor="ctr" anchorCtr="0">
          <a:noAutofit/>
        </a:bodyPr>
        <a:lstStyle/>
        <a:p>
          <a:pPr marL="0" lvl="0" indent="0" algn="l" defTabSz="711200">
            <a:lnSpc>
              <a:spcPct val="100000"/>
            </a:lnSpc>
            <a:spcBef>
              <a:spcPct val="0"/>
            </a:spcBef>
            <a:spcAft>
              <a:spcPct val="35000"/>
            </a:spcAft>
            <a:buNone/>
          </a:pPr>
          <a:r>
            <a:rPr lang="en-US" sz="1600" b="0" kern="1200"/>
            <a:t>Jan 12, 2024: comments due</a:t>
          </a:r>
          <a:endParaRPr lang="en-US" sz="1600" kern="1200"/>
        </a:p>
      </dsp:txBody>
      <dsp:txXfrm>
        <a:off x="706954" y="2873"/>
        <a:ext cx="7565508" cy="612081"/>
      </dsp:txXfrm>
    </dsp:sp>
    <dsp:sp modelId="{E4E36491-1A38-4E21-A904-47E887B5BB48}">
      <dsp:nvSpPr>
        <dsp:cNvPr id="0" name=""/>
        <dsp:cNvSpPr/>
      </dsp:nvSpPr>
      <dsp:spPr>
        <a:xfrm>
          <a:off x="0" y="767975"/>
          <a:ext cx="8272463" cy="6120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C930D-E127-4443-B708-7CD3F09E3BBD}">
      <dsp:nvSpPr>
        <dsp:cNvPr id="0" name=""/>
        <dsp:cNvSpPr/>
      </dsp:nvSpPr>
      <dsp:spPr>
        <a:xfrm>
          <a:off x="185154" y="905694"/>
          <a:ext cx="336644" cy="336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2EEABD-8B8A-4F27-9A0E-3BCDAF2463AD}">
      <dsp:nvSpPr>
        <dsp:cNvPr id="0" name=""/>
        <dsp:cNvSpPr/>
      </dsp:nvSpPr>
      <dsp:spPr>
        <a:xfrm>
          <a:off x="706954" y="767975"/>
          <a:ext cx="7565508" cy="612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9" tIns="64779" rIns="64779" bIns="64779" numCol="1" spcCol="1270" anchor="ctr" anchorCtr="0">
          <a:noAutofit/>
        </a:bodyPr>
        <a:lstStyle/>
        <a:p>
          <a:pPr marL="0" lvl="0" indent="0" algn="l" defTabSz="711200">
            <a:lnSpc>
              <a:spcPct val="100000"/>
            </a:lnSpc>
            <a:spcBef>
              <a:spcPct val="0"/>
            </a:spcBef>
            <a:spcAft>
              <a:spcPct val="35000"/>
            </a:spcAft>
            <a:buNone/>
          </a:pPr>
          <a:r>
            <a:rPr lang="en-US" sz="1600" b="0" kern="1200" dirty="0"/>
            <a:t>March 1: Council reviews comments</a:t>
          </a:r>
          <a:endParaRPr lang="en-US" sz="1600" kern="1200" dirty="0"/>
        </a:p>
      </dsp:txBody>
      <dsp:txXfrm>
        <a:off x="706954" y="767975"/>
        <a:ext cx="7565508" cy="612081"/>
      </dsp:txXfrm>
    </dsp:sp>
    <dsp:sp modelId="{4BF3D1B1-9AEA-4B89-B8F6-A4E2CFC56061}">
      <dsp:nvSpPr>
        <dsp:cNvPr id="0" name=""/>
        <dsp:cNvSpPr/>
      </dsp:nvSpPr>
      <dsp:spPr>
        <a:xfrm>
          <a:off x="0" y="1533078"/>
          <a:ext cx="8272463" cy="6120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83F12-21F8-487E-9913-B148B01E95A4}">
      <dsp:nvSpPr>
        <dsp:cNvPr id="0" name=""/>
        <dsp:cNvSpPr/>
      </dsp:nvSpPr>
      <dsp:spPr>
        <a:xfrm>
          <a:off x="185154" y="1670796"/>
          <a:ext cx="336644" cy="336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EA6938-CAD2-4875-8489-C8F787701090}">
      <dsp:nvSpPr>
        <dsp:cNvPr id="0" name=""/>
        <dsp:cNvSpPr/>
      </dsp:nvSpPr>
      <dsp:spPr>
        <a:xfrm>
          <a:off x="706954" y="1533078"/>
          <a:ext cx="7565508" cy="612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9" tIns="64779" rIns="64779" bIns="64779" numCol="1" spcCol="1270" anchor="ctr" anchorCtr="0">
          <a:noAutofit/>
        </a:bodyPr>
        <a:lstStyle/>
        <a:p>
          <a:pPr marL="0" lvl="0" indent="0" algn="l" defTabSz="711200">
            <a:lnSpc>
              <a:spcPct val="100000"/>
            </a:lnSpc>
            <a:spcBef>
              <a:spcPct val="0"/>
            </a:spcBef>
            <a:spcAft>
              <a:spcPct val="35000"/>
            </a:spcAft>
            <a:buNone/>
          </a:pPr>
          <a:r>
            <a:rPr lang="en-US" sz="1600" b="0" kern="1200" dirty="0"/>
            <a:t>By April 1: new criteria promulgated OR another draft out for comment</a:t>
          </a:r>
          <a:endParaRPr lang="en-US" sz="1600" kern="1200" dirty="0"/>
        </a:p>
      </dsp:txBody>
      <dsp:txXfrm>
        <a:off x="706954" y="1533078"/>
        <a:ext cx="7565508" cy="612081"/>
      </dsp:txXfrm>
    </dsp:sp>
    <dsp:sp modelId="{D9355A0F-647D-410F-A29D-A74A38AB29B0}">
      <dsp:nvSpPr>
        <dsp:cNvPr id="0" name=""/>
        <dsp:cNvSpPr/>
      </dsp:nvSpPr>
      <dsp:spPr>
        <a:xfrm>
          <a:off x="0" y="2298180"/>
          <a:ext cx="8272463" cy="612081"/>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6B131317-B812-495C-940A-E8B477004E5E}">
      <dsp:nvSpPr>
        <dsp:cNvPr id="0" name=""/>
        <dsp:cNvSpPr/>
      </dsp:nvSpPr>
      <dsp:spPr>
        <a:xfrm>
          <a:off x="185154" y="2435898"/>
          <a:ext cx="336644" cy="336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22834-E168-414D-A6AB-A3F1EB51ABE3}">
      <dsp:nvSpPr>
        <dsp:cNvPr id="0" name=""/>
        <dsp:cNvSpPr/>
      </dsp:nvSpPr>
      <dsp:spPr>
        <a:xfrm>
          <a:off x="706954" y="2298180"/>
          <a:ext cx="7565508" cy="612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9" tIns="64779" rIns="64779" bIns="64779" numCol="1" spcCol="1270" anchor="ctr" anchorCtr="0">
          <a:noAutofit/>
        </a:bodyPr>
        <a:lstStyle/>
        <a:p>
          <a:pPr marL="0" lvl="0" indent="0" algn="l" defTabSz="711200">
            <a:lnSpc>
              <a:spcPct val="100000"/>
            </a:lnSpc>
            <a:spcBef>
              <a:spcPct val="0"/>
            </a:spcBef>
            <a:spcAft>
              <a:spcPct val="35000"/>
            </a:spcAft>
            <a:buNone/>
          </a:pPr>
          <a:r>
            <a:rPr lang="en-US" sz="1600" b="0" kern="1200" dirty="0"/>
            <a:t>When criteria are adopted: notification to all accredited &amp; applicant units about relation to next s-s (will give units time to incorporate)</a:t>
          </a:r>
          <a:endParaRPr lang="en-US" sz="1600" kern="1200" dirty="0"/>
        </a:p>
      </dsp:txBody>
      <dsp:txXfrm>
        <a:off x="706954" y="2298180"/>
        <a:ext cx="7565508" cy="612081"/>
      </dsp:txXfrm>
    </dsp:sp>
    <dsp:sp modelId="{9C9EC5AA-2EF7-40BF-A73F-F49B2B0B9ECA}">
      <dsp:nvSpPr>
        <dsp:cNvPr id="0" name=""/>
        <dsp:cNvSpPr/>
      </dsp:nvSpPr>
      <dsp:spPr>
        <a:xfrm>
          <a:off x="0" y="3063282"/>
          <a:ext cx="8272463" cy="61208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67C54-6823-4D70-B062-50741FC37655}">
      <dsp:nvSpPr>
        <dsp:cNvPr id="0" name=""/>
        <dsp:cNvSpPr/>
      </dsp:nvSpPr>
      <dsp:spPr>
        <a:xfrm>
          <a:off x="185154" y="3201000"/>
          <a:ext cx="336644" cy="3366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5E01C5-250A-4F88-8C41-8822D0D5A2F3}">
      <dsp:nvSpPr>
        <dsp:cNvPr id="0" name=""/>
        <dsp:cNvSpPr/>
      </dsp:nvSpPr>
      <dsp:spPr>
        <a:xfrm>
          <a:off x="706954" y="3063282"/>
          <a:ext cx="7565508" cy="612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9" tIns="64779" rIns="64779" bIns="64779" numCol="1" spcCol="1270" anchor="ctr" anchorCtr="0">
          <a:noAutofit/>
        </a:bodyPr>
        <a:lstStyle/>
        <a:p>
          <a:pPr marL="0" lvl="0" indent="0" algn="l" defTabSz="711200">
            <a:lnSpc>
              <a:spcPct val="100000"/>
            </a:lnSpc>
            <a:spcBef>
              <a:spcPct val="0"/>
            </a:spcBef>
            <a:spcAft>
              <a:spcPct val="35000"/>
            </a:spcAft>
            <a:buNone/>
          </a:pPr>
          <a:r>
            <a:rPr lang="en-US" sz="1600" b="0" kern="1200" dirty="0"/>
            <a:t>No compliance reporting expected, most units will use revised criteria in next full review</a:t>
          </a:r>
          <a:endParaRPr lang="en-US" sz="1600" kern="1200" dirty="0"/>
        </a:p>
      </dsp:txBody>
      <dsp:txXfrm>
        <a:off x="706954" y="3063282"/>
        <a:ext cx="7565508" cy="612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6FF51-5ECF-41F0-8EBE-1F73E4C24E91}">
      <dsp:nvSpPr>
        <dsp:cNvPr id="0" name=""/>
        <dsp:cNvSpPr/>
      </dsp:nvSpPr>
      <dsp:spPr>
        <a:xfrm>
          <a:off x="0" y="443"/>
          <a:ext cx="7989752" cy="1037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1D9A3-7C22-4E12-9155-A8F29EB61EAD}">
      <dsp:nvSpPr>
        <dsp:cNvPr id="0" name=""/>
        <dsp:cNvSpPr/>
      </dsp:nvSpPr>
      <dsp:spPr>
        <a:xfrm>
          <a:off x="313727" y="233794"/>
          <a:ext cx="570414" cy="5704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224618-A408-4D18-A1A5-1E6124515BAF}">
      <dsp:nvSpPr>
        <dsp:cNvPr id="0" name=""/>
        <dsp:cNvSpPr/>
      </dsp:nvSpPr>
      <dsp:spPr>
        <a:xfrm>
          <a:off x="1197869" y="443"/>
          <a:ext cx="6791882" cy="1037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762" tIns="109762" rIns="109762" bIns="109762" numCol="1" spcCol="1270" anchor="ctr" anchorCtr="0">
          <a:noAutofit/>
        </a:bodyPr>
        <a:lstStyle/>
        <a:p>
          <a:pPr marL="0" lvl="0" indent="0" algn="l" defTabSz="1111250">
            <a:lnSpc>
              <a:spcPct val="100000"/>
            </a:lnSpc>
            <a:spcBef>
              <a:spcPct val="0"/>
            </a:spcBef>
            <a:spcAft>
              <a:spcPct val="35000"/>
            </a:spcAft>
            <a:buNone/>
          </a:pPr>
          <a:r>
            <a:rPr lang="en-US" sz="2500" b="0" kern="1200" dirty="0"/>
            <a:t>Submit via </a:t>
          </a:r>
          <a:r>
            <a:rPr lang="en-US" sz="2500" b="0" kern="1200" dirty="0">
              <a:hlinkClick xmlns:r="http://schemas.openxmlformats.org/officeDocument/2006/relationships" r:id="rId3"/>
            </a:rPr>
            <a:t>web form </a:t>
          </a:r>
          <a:r>
            <a:rPr lang="en-US" sz="2500" b="0" kern="1200" dirty="0"/>
            <a:t>only</a:t>
          </a:r>
          <a:endParaRPr lang="en-US" sz="2500" kern="1200" dirty="0"/>
        </a:p>
      </dsp:txBody>
      <dsp:txXfrm>
        <a:off x="1197869" y="443"/>
        <a:ext cx="6791882" cy="1037116"/>
      </dsp:txXfrm>
    </dsp:sp>
    <dsp:sp modelId="{FE6C63E8-AD60-49D6-A51E-33BA554E1D9E}">
      <dsp:nvSpPr>
        <dsp:cNvPr id="0" name=""/>
        <dsp:cNvSpPr/>
      </dsp:nvSpPr>
      <dsp:spPr>
        <a:xfrm>
          <a:off x="0" y="1296839"/>
          <a:ext cx="7989752" cy="1037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888E5-4155-4DC5-B851-6EAE6B9F9BC4}">
      <dsp:nvSpPr>
        <dsp:cNvPr id="0" name=""/>
        <dsp:cNvSpPr/>
      </dsp:nvSpPr>
      <dsp:spPr>
        <a:xfrm>
          <a:off x="313727" y="1530190"/>
          <a:ext cx="570414" cy="5704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13E01-444D-418B-893B-9404B5F0E20F}">
      <dsp:nvSpPr>
        <dsp:cNvPr id="0" name=""/>
        <dsp:cNvSpPr/>
      </dsp:nvSpPr>
      <dsp:spPr>
        <a:xfrm>
          <a:off x="1197869" y="1296839"/>
          <a:ext cx="6791882" cy="1037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762" tIns="109762" rIns="109762" bIns="109762" numCol="1" spcCol="1270" anchor="ctr" anchorCtr="0">
          <a:noAutofit/>
        </a:bodyPr>
        <a:lstStyle/>
        <a:p>
          <a:pPr marL="0" lvl="0" indent="0" algn="l" defTabSz="1111250">
            <a:lnSpc>
              <a:spcPct val="100000"/>
            </a:lnSpc>
            <a:spcBef>
              <a:spcPct val="0"/>
            </a:spcBef>
            <a:spcAft>
              <a:spcPct val="35000"/>
            </a:spcAft>
            <a:buNone/>
          </a:pPr>
          <a:r>
            <a:rPr lang="en-US" sz="2500" b="0" kern="1200" dirty="0"/>
            <a:t>Comments outside scope of revision (on other criteria or non-DEI topics) not accepted</a:t>
          </a:r>
          <a:endParaRPr lang="en-US" sz="2500" kern="1200" dirty="0"/>
        </a:p>
      </dsp:txBody>
      <dsp:txXfrm>
        <a:off x="1197869" y="1296839"/>
        <a:ext cx="6791882" cy="1037116"/>
      </dsp:txXfrm>
    </dsp:sp>
    <dsp:sp modelId="{1CEA45EE-7BB9-4945-9176-0C8A19ED333F}">
      <dsp:nvSpPr>
        <dsp:cNvPr id="0" name=""/>
        <dsp:cNvSpPr/>
      </dsp:nvSpPr>
      <dsp:spPr>
        <a:xfrm>
          <a:off x="0" y="2593235"/>
          <a:ext cx="7989752" cy="1037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34807-78D8-498E-843D-F21F9D854951}">
      <dsp:nvSpPr>
        <dsp:cNvPr id="0" name=""/>
        <dsp:cNvSpPr/>
      </dsp:nvSpPr>
      <dsp:spPr>
        <a:xfrm>
          <a:off x="313727" y="2826586"/>
          <a:ext cx="570414" cy="5704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96546-E818-412A-8559-D9232268E768}">
      <dsp:nvSpPr>
        <dsp:cNvPr id="0" name=""/>
        <dsp:cNvSpPr/>
      </dsp:nvSpPr>
      <dsp:spPr>
        <a:xfrm>
          <a:off x="1197869" y="2593235"/>
          <a:ext cx="6791882" cy="1037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762" tIns="109762" rIns="109762" bIns="109762" numCol="1" spcCol="1270" anchor="ctr" anchorCtr="0">
          <a:noAutofit/>
        </a:bodyPr>
        <a:lstStyle/>
        <a:p>
          <a:pPr marL="0" lvl="0" indent="0" algn="l" defTabSz="1111250">
            <a:lnSpc>
              <a:spcPct val="100000"/>
            </a:lnSpc>
            <a:spcBef>
              <a:spcPct val="0"/>
            </a:spcBef>
            <a:spcAft>
              <a:spcPct val="35000"/>
            </a:spcAft>
            <a:buNone/>
          </a:pPr>
          <a:r>
            <a:rPr lang="en-US" sz="2500" b="0" kern="1200"/>
            <a:t>Next substantive criteria revision (all criteria): 2026</a:t>
          </a:r>
          <a:endParaRPr lang="en-US" sz="2500" kern="1200"/>
        </a:p>
      </dsp:txBody>
      <dsp:txXfrm>
        <a:off x="1197869" y="2593235"/>
        <a:ext cx="6791882" cy="1037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E74DB-5F36-4C07-97BD-F21BE34EC128}">
      <dsp:nvSpPr>
        <dsp:cNvPr id="0" name=""/>
        <dsp:cNvSpPr/>
      </dsp:nvSpPr>
      <dsp:spPr>
        <a:xfrm>
          <a:off x="919339" y="759"/>
          <a:ext cx="2070994" cy="1242596"/>
        </a:xfrm>
        <a:prstGeom prst="rect">
          <a:avLst/>
        </a:prstGeom>
        <a:solidFill>
          <a:schemeClr val="accent4"/>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New definitions &amp; examples for key terms</a:t>
          </a:r>
          <a:endParaRPr lang="en-US" sz="2000" kern="1200" dirty="0"/>
        </a:p>
      </dsp:txBody>
      <dsp:txXfrm>
        <a:off x="919339" y="759"/>
        <a:ext cx="2070994" cy="1242596"/>
      </dsp:txXfrm>
    </dsp:sp>
    <dsp:sp modelId="{13293728-8EB2-4989-86F1-4A5AF0475317}">
      <dsp:nvSpPr>
        <dsp:cNvPr id="0" name=""/>
        <dsp:cNvSpPr/>
      </dsp:nvSpPr>
      <dsp:spPr>
        <a:xfrm>
          <a:off x="3197433" y="759"/>
          <a:ext cx="2070994" cy="1242596"/>
        </a:xfrm>
        <a:prstGeom prst="rect">
          <a:avLst/>
        </a:prstGeom>
        <a:solidFill>
          <a:schemeClr val="accent6"/>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Replaced “stakeholder” throughout doc</a:t>
          </a:r>
        </a:p>
      </dsp:txBody>
      <dsp:txXfrm>
        <a:off x="3197433" y="759"/>
        <a:ext cx="2070994" cy="1242596"/>
      </dsp:txXfrm>
    </dsp:sp>
    <dsp:sp modelId="{B9B58C86-DD27-41CB-AB44-1576483D6524}">
      <dsp:nvSpPr>
        <dsp:cNvPr id="0" name=""/>
        <dsp:cNvSpPr/>
      </dsp:nvSpPr>
      <dsp:spPr>
        <a:xfrm>
          <a:off x="5475527" y="759"/>
          <a:ext cx="2070994" cy="1242596"/>
        </a:xfrm>
        <a:prstGeom prst="rect">
          <a:avLst/>
        </a:prstGeom>
        <a:solidFill>
          <a:schemeClr val="accent6">
            <a:lumMod val="40000"/>
            <a:lumOff val="6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Streamlined, clarified Criterion G1</a:t>
          </a:r>
          <a:endParaRPr lang="en-US" sz="2000" kern="1200" dirty="0"/>
        </a:p>
      </dsp:txBody>
      <dsp:txXfrm>
        <a:off x="5475527" y="759"/>
        <a:ext cx="2070994" cy="1242596"/>
      </dsp:txXfrm>
    </dsp:sp>
    <dsp:sp modelId="{5DA86E2B-15EE-476C-8660-8D60FBE05143}">
      <dsp:nvSpPr>
        <dsp:cNvPr id="0" name=""/>
        <dsp:cNvSpPr/>
      </dsp:nvSpPr>
      <dsp:spPr>
        <a:xfrm>
          <a:off x="919339" y="1450455"/>
          <a:ext cx="2070994" cy="1242596"/>
        </a:xfrm>
        <a:prstGeom prst="rect">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a:t>B Criteria</a:t>
          </a:r>
          <a:endParaRPr lang="en-US" sz="2000" kern="1200"/>
        </a:p>
        <a:p>
          <a:pPr marL="171450" lvl="1" indent="-171450" algn="l" defTabSz="711200">
            <a:lnSpc>
              <a:spcPct val="90000"/>
            </a:lnSpc>
            <a:spcBef>
              <a:spcPct val="0"/>
            </a:spcBef>
            <a:spcAft>
              <a:spcPct val="15000"/>
            </a:spcAft>
            <a:buChar char="•"/>
          </a:pPr>
          <a:r>
            <a:rPr lang="en-US" sz="1600" b="0" kern="1200"/>
            <a:t>Guiding statements</a:t>
          </a:r>
          <a:endParaRPr lang="en-US" sz="1600" kern="1200"/>
        </a:p>
        <a:p>
          <a:pPr marL="171450" lvl="1" indent="-171450" algn="l" defTabSz="711200">
            <a:lnSpc>
              <a:spcPct val="90000"/>
            </a:lnSpc>
            <a:spcBef>
              <a:spcPct val="0"/>
            </a:spcBef>
            <a:spcAft>
              <a:spcPct val="15000"/>
            </a:spcAft>
            <a:buChar char="•"/>
          </a:pPr>
          <a:r>
            <a:rPr lang="en-US" sz="1600" b="0" kern="1200"/>
            <a:t>Grad rates</a:t>
          </a:r>
          <a:endParaRPr lang="en-US" sz="1600" kern="1200"/>
        </a:p>
        <a:p>
          <a:pPr marL="171450" lvl="1" indent="-171450" algn="l" defTabSz="711200">
            <a:lnSpc>
              <a:spcPct val="90000"/>
            </a:lnSpc>
            <a:spcBef>
              <a:spcPct val="0"/>
            </a:spcBef>
            <a:spcAft>
              <a:spcPct val="15000"/>
            </a:spcAft>
            <a:buChar char="•"/>
          </a:pPr>
          <a:r>
            <a:rPr lang="en-US" sz="1600" b="0" kern="1200"/>
            <a:t>Alumni perceptions</a:t>
          </a:r>
          <a:endParaRPr lang="en-US" sz="1600" kern="1200"/>
        </a:p>
      </dsp:txBody>
      <dsp:txXfrm>
        <a:off x="919339" y="1450455"/>
        <a:ext cx="2070994" cy="1242596"/>
      </dsp:txXfrm>
    </dsp:sp>
    <dsp:sp modelId="{338C284C-8073-41C6-B80B-6FAA980F7B43}">
      <dsp:nvSpPr>
        <dsp:cNvPr id="0" name=""/>
        <dsp:cNvSpPr/>
      </dsp:nvSpPr>
      <dsp:spPr>
        <a:xfrm>
          <a:off x="3197433" y="1450455"/>
          <a:ext cx="2070994" cy="1242596"/>
        </a:xfrm>
        <a:prstGeom prst="rect">
          <a:avLst/>
        </a:prstGeom>
        <a:solidFill>
          <a:schemeClr val="accent5">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F1: Community Involvement</a:t>
          </a:r>
        </a:p>
      </dsp:txBody>
      <dsp:txXfrm>
        <a:off x="3197433" y="1450455"/>
        <a:ext cx="2070994" cy="1242596"/>
      </dsp:txXfrm>
    </dsp:sp>
    <dsp:sp modelId="{5348E86C-1FF8-4E75-B694-F41432395B32}">
      <dsp:nvSpPr>
        <dsp:cNvPr id="0" name=""/>
        <dsp:cNvSpPr/>
      </dsp:nvSpPr>
      <dsp:spPr>
        <a:xfrm>
          <a:off x="5475527" y="1450455"/>
          <a:ext cx="2070994" cy="1242596"/>
        </a:xfrm>
        <a:prstGeom prst="rect">
          <a:avLst/>
        </a:prstGeom>
        <a:solidFill>
          <a:srgbClr val="9AC25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Language changes in learning objectives &amp; competencies (D)</a:t>
          </a:r>
          <a:endParaRPr lang="en-US" sz="2000" kern="1200" dirty="0"/>
        </a:p>
      </dsp:txBody>
      <dsp:txXfrm>
        <a:off x="5475527" y="1450455"/>
        <a:ext cx="2070994" cy="1242596"/>
      </dsp:txXfrm>
    </dsp:sp>
    <dsp:sp modelId="{6BE084DD-7215-4BE3-804B-5FE456FE5DAB}">
      <dsp:nvSpPr>
        <dsp:cNvPr id="0" name=""/>
        <dsp:cNvSpPr/>
      </dsp:nvSpPr>
      <dsp:spPr>
        <a:xfrm>
          <a:off x="3197433" y="2900151"/>
          <a:ext cx="2070994" cy="1242596"/>
        </a:xfrm>
        <a:prstGeom prst="rect">
          <a:avLst/>
        </a:prstGeom>
        <a:solidFill>
          <a:srgbClr val="811419"/>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t>Minor adjustments to A, E, H</a:t>
          </a:r>
          <a:endParaRPr lang="en-US" sz="2000" kern="1200"/>
        </a:p>
      </dsp:txBody>
      <dsp:txXfrm>
        <a:off x="3197433" y="2900151"/>
        <a:ext cx="2070994" cy="12425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28E90-24FA-49E2-84EB-1B9257142C47}">
      <dsp:nvSpPr>
        <dsp:cNvPr id="0" name=""/>
        <dsp:cNvSpPr/>
      </dsp:nvSpPr>
      <dsp:spPr>
        <a:xfrm>
          <a:off x="0" y="28245"/>
          <a:ext cx="5259278" cy="151632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Cultural concordance… refers to bridging the cultural gap between public health professionals and communities to promote culturally sensitive and population-centric strategies. </a:t>
          </a:r>
          <a:endParaRPr lang="en-US" sz="1800" kern="1200"/>
        </a:p>
      </dsp:txBody>
      <dsp:txXfrm>
        <a:off x="74021" y="102266"/>
        <a:ext cx="5111236" cy="1368278"/>
      </dsp:txXfrm>
    </dsp:sp>
    <dsp:sp modelId="{E79953A4-9AFD-4C26-8D8E-27D672AE3807}">
      <dsp:nvSpPr>
        <dsp:cNvPr id="0" name=""/>
        <dsp:cNvSpPr/>
      </dsp:nvSpPr>
      <dsp:spPr>
        <a:xfrm>
          <a:off x="0" y="1596405"/>
          <a:ext cx="5259278" cy="1516320"/>
        </a:xfrm>
        <a:prstGeom prst="roundRect">
          <a:avLst/>
        </a:prstGeom>
        <a:gradFill rotWithShape="0">
          <a:gsLst>
            <a:gs pos="0">
              <a:schemeClr val="accent2">
                <a:hueOff val="-10335811"/>
                <a:satOff val="-1466"/>
                <a:lumOff val="16960"/>
                <a:alphaOff val="0"/>
                <a:tint val="98000"/>
                <a:lumMod val="110000"/>
              </a:schemeClr>
            </a:gs>
            <a:gs pos="84000">
              <a:schemeClr val="accent2">
                <a:hueOff val="-10335811"/>
                <a:satOff val="-1466"/>
                <a:lumOff val="1696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It involves public health professionals being aware of their own cultural biases, acquiring knowledge about different cultures, and demonstrating respect and sensitivity to diverse cultural perspectives. </a:t>
          </a:r>
          <a:endParaRPr lang="en-US" sz="1800" kern="1200"/>
        </a:p>
      </dsp:txBody>
      <dsp:txXfrm>
        <a:off x="74021" y="1670426"/>
        <a:ext cx="5111236" cy="1368278"/>
      </dsp:txXfrm>
    </dsp:sp>
    <dsp:sp modelId="{7C1BCE34-630F-4630-80B0-44D59927E500}">
      <dsp:nvSpPr>
        <dsp:cNvPr id="0" name=""/>
        <dsp:cNvSpPr/>
      </dsp:nvSpPr>
      <dsp:spPr>
        <a:xfrm>
          <a:off x="0" y="3164565"/>
          <a:ext cx="5259278" cy="1516320"/>
        </a:xfrm>
        <a:prstGeom prst="roundRect">
          <a:avLst/>
        </a:prstGeom>
        <a:gradFill rotWithShape="0">
          <a:gsLst>
            <a:gs pos="0">
              <a:schemeClr val="accent2">
                <a:hueOff val="-20671622"/>
                <a:satOff val="-2932"/>
                <a:lumOff val="33920"/>
                <a:alphaOff val="0"/>
                <a:tint val="98000"/>
                <a:lumMod val="110000"/>
              </a:schemeClr>
            </a:gs>
            <a:gs pos="84000">
              <a:schemeClr val="accent2">
                <a:hueOff val="-20671622"/>
                <a:satOff val="-2932"/>
                <a:lumOff val="3392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By doing so, public health professionals can build trust, establish effective communication, and engage communities in a manner that is respectful of  cultural beliefs and values.</a:t>
          </a:r>
          <a:endParaRPr lang="en-US" sz="1800" kern="1200"/>
        </a:p>
      </dsp:txBody>
      <dsp:txXfrm>
        <a:off x="74021" y="3238586"/>
        <a:ext cx="5111236" cy="13682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DB669-44A0-4475-AD21-CF0EF82B0B29}">
      <dsp:nvSpPr>
        <dsp:cNvPr id="0" name=""/>
        <dsp:cNvSpPr/>
      </dsp:nvSpPr>
      <dsp:spPr>
        <a:xfrm>
          <a:off x="414731" y="75911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2F8895-1B0C-4891-95E7-72FD2CF7A169}">
      <dsp:nvSpPr>
        <dsp:cNvPr id="0" name=""/>
        <dsp:cNvSpPr/>
      </dsp:nvSpPr>
      <dsp:spPr>
        <a:xfrm>
          <a:off x="648731" y="99311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4046F4-08EC-4836-B7BC-3C347000CD7E}">
      <dsp:nvSpPr>
        <dsp:cNvPr id="0" name=""/>
        <dsp:cNvSpPr/>
      </dsp:nvSpPr>
      <dsp:spPr>
        <a:xfrm>
          <a:off x="63731"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kern="1200" cap="none" baseline="0" dirty="0"/>
            <a:t>Partners</a:t>
          </a:r>
          <a:endParaRPr lang="en-US" sz="1800" kern="1200" cap="none" baseline="0" dirty="0"/>
        </a:p>
      </dsp:txBody>
      <dsp:txXfrm>
        <a:off x="63731" y="2199119"/>
        <a:ext cx="1800000" cy="720000"/>
      </dsp:txXfrm>
    </dsp:sp>
    <dsp:sp modelId="{33AD6E41-37FC-48E7-A152-A006EE8F03F9}">
      <dsp:nvSpPr>
        <dsp:cNvPr id="0" name=""/>
        <dsp:cNvSpPr/>
      </dsp:nvSpPr>
      <dsp:spPr>
        <a:xfrm>
          <a:off x="2529731" y="75911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95EDD5-7225-4480-871A-251911F58412}">
      <dsp:nvSpPr>
        <dsp:cNvPr id="0" name=""/>
        <dsp:cNvSpPr/>
      </dsp:nvSpPr>
      <dsp:spPr>
        <a:xfrm>
          <a:off x="2763731" y="99311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097492-AA2C-4FA9-A05C-F960CF0CB866}">
      <dsp:nvSpPr>
        <dsp:cNvPr id="0" name=""/>
        <dsp:cNvSpPr/>
      </dsp:nvSpPr>
      <dsp:spPr>
        <a:xfrm>
          <a:off x="2178731"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kern="1200" cap="none" baseline="0" dirty="0"/>
            <a:t>Relevant communities &amp; individuals</a:t>
          </a:r>
          <a:endParaRPr lang="en-US" sz="1800" kern="1200" cap="none" baseline="0" dirty="0"/>
        </a:p>
      </dsp:txBody>
      <dsp:txXfrm>
        <a:off x="2178731" y="2199119"/>
        <a:ext cx="1800000" cy="720000"/>
      </dsp:txXfrm>
    </dsp:sp>
    <dsp:sp modelId="{5FCCE70B-A8BB-484B-BE76-5DCA37987D1E}">
      <dsp:nvSpPr>
        <dsp:cNvPr id="0" name=""/>
        <dsp:cNvSpPr/>
      </dsp:nvSpPr>
      <dsp:spPr>
        <a:xfrm>
          <a:off x="4644731" y="75911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696EF-9978-4EA9-9C53-33DAA63CA935}">
      <dsp:nvSpPr>
        <dsp:cNvPr id="0" name=""/>
        <dsp:cNvSpPr/>
      </dsp:nvSpPr>
      <dsp:spPr>
        <a:xfrm>
          <a:off x="4878731" y="99311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AC3825-0508-4D89-A9B4-D960EBA3D010}">
      <dsp:nvSpPr>
        <dsp:cNvPr id="0" name=""/>
        <dsp:cNvSpPr/>
      </dsp:nvSpPr>
      <dsp:spPr>
        <a:xfrm>
          <a:off x="4293731"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kern="1200" cap="none" baseline="0" dirty="0"/>
            <a:t>Audiences</a:t>
          </a:r>
          <a:endParaRPr lang="en-US" sz="1800" kern="1200" cap="none" baseline="0" dirty="0"/>
        </a:p>
      </dsp:txBody>
      <dsp:txXfrm>
        <a:off x="4293731" y="2199119"/>
        <a:ext cx="1800000" cy="720000"/>
      </dsp:txXfrm>
    </dsp:sp>
    <dsp:sp modelId="{B0D509AD-F073-4C3F-A2E0-80752EBB12EF}">
      <dsp:nvSpPr>
        <dsp:cNvPr id="0" name=""/>
        <dsp:cNvSpPr/>
      </dsp:nvSpPr>
      <dsp:spPr>
        <a:xfrm>
          <a:off x="6759731" y="75911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2F419-E670-4F47-9C41-A428A3784C07}">
      <dsp:nvSpPr>
        <dsp:cNvPr id="0" name=""/>
        <dsp:cNvSpPr/>
      </dsp:nvSpPr>
      <dsp:spPr>
        <a:xfrm>
          <a:off x="6993731" y="99311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32AE54-720F-41C0-99A0-509C372873FC}">
      <dsp:nvSpPr>
        <dsp:cNvPr id="0" name=""/>
        <dsp:cNvSpPr/>
      </dsp:nvSpPr>
      <dsp:spPr>
        <a:xfrm>
          <a:off x="6408731"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kern="1200" cap="none" baseline="0"/>
            <a:t>Etc.</a:t>
          </a:r>
          <a:endParaRPr lang="en-US" sz="1800" kern="1200" cap="none" baseline="0"/>
        </a:p>
      </dsp:txBody>
      <dsp:txXfrm>
        <a:off x="6408731" y="2199119"/>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0776A-9AF1-4026-975F-B844A7F0A91A}">
      <dsp:nvSpPr>
        <dsp:cNvPr id="0" name=""/>
        <dsp:cNvSpPr/>
      </dsp:nvSpPr>
      <dsp:spPr>
        <a:xfrm>
          <a:off x="0" y="51825"/>
          <a:ext cx="5259278" cy="1492920"/>
        </a:xfrm>
        <a:prstGeom prst="roundRect">
          <a:avLst/>
        </a:prstGeom>
        <a:solidFill>
          <a:schemeClr val="accent6">
            <a:lumMod val="40000"/>
            <a:lumOff val="6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Removed one </a:t>
          </a:r>
          <a:r>
            <a:rPr lang="en-US" sz="2200" b="0" i="0" kern="1200" dirty="0"/>
            <a:t>example </a:t>
          </a:r>
          <a:r>
            <a:rPr lang="en-US" sz="2200" b="0" kern="1200" dirty="0"/>
            <a:t>of possible actions  (“recruitment &amp; retention of diverse faculty, staff, and students”) to avoid implicit expectation</a:t>
          </a:r>
          <a:endParaRPr lang="en-US" sz="2200" kern="1200" dirty="0"/>
        </a:p>
      </dsp:txBody>
      <dsp:txXfrm>
        <a:off x="72878" y="124703"/>
        <a:ext cx="5113522" cy="1347164"/>
      </dsp:txXfrm>
    </dsp:sp>
    <dsp:sp modelId="{12BE3DB1-8C24-4597-B603-CAF34A2C4BE1}">
      <dsp:nvSpPr>
        <dsp:cNvPr id="0" name=""/>
        <dsp:cNvSpPr/>
      </dsp:nvSpPr>
      <dsp:spPr>
        <a:xfrm>
          <a:off x="0" y="1608105"/>
          <a:ext cx="5259278" cy="1492920"/>
        </a:xfrm>
        <a:prstGeom prst="roundRect">
          <a:avLst/>
        </a:prstGeom>
        <a:gradFill rotWithShape="0">
          <a:gsLst>
            <a:gs pos="0">
              <a:schemeClr val="accent5">
                <a:hueOff val="1891265"/>
                <a:satOff val="1466"/>
                <a:lumOff val="-16960"/>
                <a:alphaOff val="0"/>
                <a:tint val="98000"/>
                <a:lumMod val="110000"/>
              </a:schemeClr>
            </a:gs>
            <a:gs pos="84000">
              <a:schemeClr val="accent5">
                <a:hueOff val="1891265"/>
                <a:satOff val="1466"/>
                <a:lumOff val="-1696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Added clear direction on collection of climate data within criterion itself</a:t>
          </a:r>
          <a:endParaRPr lang="en-US" sz="2200" kern="1200"/>
        </a:p>
      </dsp:txBody>
      <dsp:txXfrm>
        <a:off x="72878" y="1680983"/>
        <a:ext cx="5113522" cy="1347164"/>
      </dsp:txXfrm>
    </dsp:sp>
    <dsp:sp modelId="{F1FCF4B5-EA05-4588-BEA7-556D01A12037}">
      <dsp:nvSpPr>
        <dsp:cNvPr id="0" name=""/>
        <dsp:cNvSpPr/>
      </dsp:nvSpPr>
      <dsp:spPr>
        <a:xfrm>
          <a:off x="0" y="3164385"/>
          <a:ext cx="5259278" cy="1492920"/>
        </a:xfrm>
        <a:prstGeom prst="roundRect">
          <a:avLst/>
        </a:prstGeom>
        <a:gradFill rotWithShape="0">
          <a:gsLst>
            <a:gs pos="0">
              <a:schemeClr val="accent5">
                <a:hueOff val="3782530"/>
                <a:satOff val="2932"/>
                <a:lumOff val="-33920"/>
                <a:alphaOff val="0"/>
                <a:tint val="98000"/>
                <a:lumMod val="110000"/>
              </a:schemeClr>
            </a:gs>
            <a:gs pos="84000">
              <a:schemeClr val="accent5">
                <a:hueOff val="3782530"/>
                <a:satOff val="2932"/>
                <a:lumOff val="-3392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Adjusted documentation requests</a:t>
          </a:r>
          <a:endParaRPr lang="en-US" sz="2200" kern="1200"/>
        </a:p>
      </dsp:txBody>
      <dsp:txXfrm>
        <a:off x="72878" y="3237263"/>
        <a:ext cx="5113522" cy="134716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57B6F-1258-4A71-8995-02D3ADF7461C}" type="datetimeFigureOut">
              <a:rPr lang="en-US" smtClean="0"/>
              <a:t>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E2C82-B256-4A2D-8B7B-5FC77B42DD21}" type="slidenum">
              <a:rPr lang="en-US" smtClean="0"/>
              <a:t>‹#›</a:t>
            </a:fld>
            <a:endParaRPr lang="en-US"/>
          </a:p>
        </p:txBody>
      </p:sp>
    </p:spTree>
    <p:extLst>
      <p:ext uri="{BB962C8B-B14F-4D97-AF65-F5344CB8AC3E}">
        <p14:creationId xmlns:p14="http://schemas.microsoft.com/office/powerpoint/2010/main" val="373372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a:t>
            </a:fld>
            <a:endParaRPr lang="en-US"/>
          </a:p>
        </p:txBody>
      </p:sp>
    </p:spTree>
    <p:extLst>
      <p:ext uri="{BB962C8B-B14F-4D97-AF65-F5344CB8AC3E}">
        <p14:creationId xmlns:p14="http://schemas.microsoft.com/office/powerpoint/2010/main" val="114348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14</a:t>
            </a:fld>
            <a:endParaRPr lang="en-US"/>
          </a:p>
        </p:txBody>
      </p:sp>
    </p:spTree>
    <p:extLst>
      <p:ext uri="{BB962C8B-B14F-4D97-AF65-F5344CB8AC3E}">
        <p14:creationId xmlns:p14="http://schemas.microsoft.com/office/powerpoint/2010/main" val="410773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15</a:t>
            </a:fld>
            <a:endParaRPr lang="en-US"/>
          </a:p>
        </p:txBody>
      </p:sp>
    </p:spTree>
    <p:extLst>
      <p:ext uri="{BB962C8B-B14F-4D97-AF65-F5344CB8AC3E}">
        <p14:creationId xmlns:p14="http://schemas.microsoft.com/office/powerpoint/2010/main" val="1590597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16</a:t>
            </a:fld>
            <a:endParaRPr lang="en-US"/>
          </a:p>
        </p:txBody>
      </p:sp>
    </p:spTree>
    <p:extLst>
      <p:ext uri="{BB962C8B-B14F-4D97-AF65-F5344CB8AC3E}">
        <p14:creationId xmlns:p14="http://schemas.microsoft.com/office/powerpoint/2010/main" val="116326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17</a:t>
            </a:fld>
            <a:endParaRPr lang="en-US"/>
          </a:p>
        </p:txBody>
      </p:sp>
    </p:spTree>
    <p:extLst>
      <p:ext uri="{BB962C8B-B14F-4D97-AF65-F5344CB8AC3E}">
        <p14:creationId xmlns:p14="http://schemas.microsoft.com/office/powerpoint/2010/main" val="296989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18</a:t>
            </a:fld>
            <a:endParaRPr lang="en-US"/>
          </a:p>
        </p:txBody>
      </p:sp>
    </p:spTree>
    <p:extLst>
      <p:ext uri="{BB962C8B-B14F-4D97-AF65-F5344CB8AC3E}">
        <p14:creationId xmlns:p14="http://schemas.microsoft.com/office/powerpoint/2010/main" val="4265827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19</a:t>
            </a:fld>
            <a:endParaRPr lang="en-US"/>
          </a:p>
        </p:txBody>
      </p:sp>
    </p:spTree>
    <p:extLst>
      <p:ext uri="{BB962C8B-B14F-4D97-AF65-F5344CB8AC3E}">
        <p14:creationId xmlns:p14="http://schemas.microsoft.com/office/powerpoint/2010/main" val="1732745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23</a:t>
            </a:fld>
            <a:endParaRPr lang="en-US"/>
          </a:p>
        </p:txBody>
      </p:sp>
    </p:spTree>
    <p:extLst>
      <p:ext uri="{BB962C8B-B14F-4D97-AF65-F5344CB8AC3E}">
        <p14:creationId xmlns:p14="http://schemas.microsoft.com/office/powerpoint/2010/main" val="4395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24</a:t>
            </a:fld>
            <a:endParaRPr lang="en-US"/>
          </a:p>
        </p:txBody>
      </p:sp>
    </p:spTree>
    <p:extLst>
      <p:ext uri="{BB962C8B-B14F-4D97-AF65-F5344CB8AC3E}">
        <p14:creationId xmlns:p14="http://schemas.microsoft.com/office/powerpoint/2010/main" val="390953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25</a:t>
            </a:fld>
            <a:endParaRPr lang="en-US"/>
          </a:p>
        </p:txBody>
      </p:sp>
    </p:spTree>
    <p:extLst>
      <p:ext uri="{BB962C8B-B14F-4D97-AF65-F5344CB8AC3E}">
        <p14:creationId xmlns:p14="http://schemas.microsoft.com/office/powerpoint/2010/main" val="1375160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26</a:t>
            </a:fld>
            <a:endParaRPr lang="en-US"/>
          </a:p>
        </p:txBody>
      </p:sp>
    </p:spTree>
    <p:extLst>
      <p:ext uri="{BB962C8B-B14F-4D97-AF65-F5344CB8AC3E}">
        <p14:creationId xmlns:p14="http://schemas.microsoft.com/office/powerpoint/2010/main" val="219455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85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28</a:t>
            </a:fld>
            <a:endParaRPr lang="en-US"/>
          </a:p>
        </p:txBody>
      </p:sp>
    </p:spTree>
    <p:extLst>
      <p:ext uri="{BB962C8B-B14F-4D97-AF65-F5344CB8AC3E}">
        <p14:creationId xmlns:p14="http://schemas.microsoft.com/office/powerpoint/2010/main" val="401984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31</a:t>
            </a:fld>
            <a:endParaRPr lang="en-US"/>
          </a:p>
        </p:txBody>
      </p:sp>
    </p:spTree>
    <p:extLst>
      <p:ext uri="{BB962C8B-B14F-4D97-AF65-F5344CB8AC3E}">
        <p14:creationId xmlns:p14="http://schemas.microsoft.com/office/powerpoint/2010/main" val="2226332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32</a:t>
            </a:fld>
            <a:endParaRPr lang="en-US"/>
          </a:p>
        </p:txBody>
      </p:sp>
    </p:spTree>
    <p:extLst>
      <p:ext uri="{BB962C8B-B14F-4D97-AF65-F5344CB8AC3E}">
        <p14:creationId xmlns:p14="http://schemas.microsoft.com/office/powerpoint/2010/main" val="83205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33</a:t>
            </a:fld>
            <a:endParaRPr lang="en-US"/>
          </a:p>
        </p:txBody>
      </p:sp>
    </p:spTree>
    <p:extLst>
      <p:ext uri="{BB962C8B-B14F-4D97-AF65-F5344CB8AC3E}">
        <p14:creationId xmlns:p14="http://schemas.microsoft.com/office/powerpoint/2010/main" val="155109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6</a:t>
            </a:fld>
            <a:endParaRPr lang="en-US"/>
          </a:p>
        </p:txBody>
      </p:sp>
    </p:spTree>
    <p:extLst>
      <p:ext uri="{BB962C8B-B14F-4D97-AF65-F5344CB8AC3E}">
        <p14:creationId xmlns:p14="http://schemas.microsoft.com/office/powerpoint/2010/main" val="126969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7</a:t>
            </a:fld>
            <a:endParaRPr lang="en-US"/>
          </a:p>
        </p:txBody>
      </p:sp>
    </p:spTree>
    <p:extLst>
      <p:ext uri="{BB962C8B-B14F-4D97-AF65-F5344CB8AC3E}">
        <p14:creationId xmlns:p14="http://schemas.microsoft.com/office/powerpoint/2010/main" val="401587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8</a:t>
            </a:fld>
            <a:endParaRPr lang="en-US"/>
          </a:p>
        </p:txBody>
      </p:sp>
    </p:spTree>
    <p:extLst>
      <p:ext uri="{BB962C8B-B14F-4D97-AF65-F5344CB8AC3E}">
        <p14:creationId xmlns:p14="http://schemas.microsoft.com/office/powerpoint/2010/main" val="298193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9</a:t>
            </a:fld>
            <a:endParaRPr lang="en-US"/>
          </a:p>
        </p:txBody>
      </p:sp>
    </p:spTree>
    <p:extLst>
      <p:ext uri="{BB962C8B-B14F-4D97-AF65-F5344CB8AC3E}">
        <p14:creationId xmlns:p14="http://schemas.microsoft.com/office/powerpoint/2010/main" val="145768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10</a:t>
            </a:fld>
            <a:endParaRPr lang="en-US"/>
          </a:p>
        </p:txBody>
      </p:sp>
    </p:spTree>
    <p:extLst>
      <p:ext uri="{BB962C8B-B14F-4D97-AF65-F5344CB8AC3E}">
        <p14:creationId xmlns:p14="http://schemas.microsoft.com/office/powerpoint/2010/main" val="118194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11</a:t>
            </a:fld>
            <a:endParaRPr lang="en-US"/>
          </a:p>
        </p:txBody>
      </p:sp>
    </p:spTree>
    <p:extLst>
      <p:ext uri="{BB962C8B-B14F-4D97-AF65-F5344CB8AC3E}">
        <p14:creationId xmlns:p14="http://schemas.microsoft.com/office/powerpoint/2010/main" val="317652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12</a:t>
            </a:fld>
            <a:endParaRPr lang="en-US"/>
          </a:p>
        </p:txBody>
      </p:sp>
    </p:spTree>
    <p:extLst>
      <p:ext uri="{BB962C8B-B14F-4D97-AF65-F5344CB8AC3E}">
        <p14:creationId xmlns:p14="http://schemas.microsoft.com/office/powerpoint/2010/main" val="3682266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8092" y="3421626"/>
            <a:ext cx="8240108" cy="2536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8092" y="3085765"/>
            <a:ext cx="8240108" cy="1504844"/>
          </a:xfrm>
          <a:effectLst/>
        </p:spPr>
        <p:txBody>
          <a:bodyPr anchor="b">
            <a:normAutofit/>
          </a:bodyPr>
          <a:lstStyle>
            <a:lvl1pPr>
              <a:defRPr sz="4000" b="0" cap="none" spc="0">
                <a:ln>
                  <a:noFill/>
                </a:ln>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48092" y="4590611"/>
            <a:ext cx="8240108" cy="590321"/>
          </a:xfrm>
        </p:spPr>
        <p:txBody>
          <a:bodyPr anchor="t">
            <a:normAutofit/>
          </a:bodyPr>
          <a:lstStyle>
            <a:lvl1pPr marL="0" indent="0" algn="l">
              <a:buNone/>
              <a:defRPr sz="2400" b="0" cap="none" spc="0">
                <a:ln>
                  <a:noFill/>
                </a:ln>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800" y="1228542"/>
            <a:ext cx="5926765" cy="1079807"/>
          </a:xfrm>
          <a:prstGeom prst="rect">
            <a:avLst/>
          </a:prstGeom>
        </p:spPr>
      </p:pic>
    </p:spTree>
    <p:extLst>
      <p:ext uri="{BB962C8B-B14F-4D97-AF65-F5344CB8AC3E}">
        <p14:creationId xmlns:p14="http://schemas.microsoft.com/office/powerpoint/2010/main" val="261170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7989752" cy="566738"/>
          </a:xfrm>
        </p:spPr>
        <p:txBody>
          <a:bodyPr anchor="b">
            <a:normAutofit/>
          </a:bodyPr>
          <a:lstStyle>
            <a:lvl1pPr algn="l">
              <a:defRPr sz="24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Picture Placeholder 2"/>
          <p:cNvSpPr>
            <a:spLocks noGrp="1" noChangeAspect="1"/>
          </p:cNvSpPr>
          <p:nvPr>
            <p:ph type="pic" idx="1"/>
          </p:nvPr>
        </p:nvSpPr>
        <p:spPr>
          <a:xfrm>
            <a:off x="448094"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8"/>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65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191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476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F5A064-81EF-4580-9EDB-09FCB5E4628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169879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5A064-81EF-4580-9EDB-09FCB5E4628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274069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F5A064-81EF-4580-9EDB-09FCB5E4628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402086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F5A064-81EF-4580-9EDB-09FCB5E4628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2409354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F5A064-81EF-4580-9EDB-09FCB5E4628E}"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1356346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5A064-81EF-4580-9EDB-09FCB5E4628E}"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3247805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5A064-81EF-4580-9EDB-09FCB5E4628E}"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124303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581193" y="2228005"/>
            <a:ext cx="7989752" cy="3630795"/>
          </a:xfrm>
        </p:spPr>
        <p:txBody>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33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5A064-81EF-4580-9EDB-09FCB5E4628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1460331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5A064-81EF-4580-9EDB-09FCB5E4628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3310198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5A064-81EF-4580-9EDB-09FCB5E4628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1853684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5A064-81EF-4580-9EDB-09FCB5E4628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0E5-1857-4573-845C-B72C610B72E5}" type="slidenum">
              <a:rPr lang="en-US" smtClean="0"/>
              <a:t>‹#›</a:t>
            </a:fld>
            <a:endParaRPr lang="en-US"/>
          </a:p>
        </p:txBody>
      </p:sp>
    </p:spTree>
    <p:extLst>
      <p:ext uri="{BB962C8B-B14F-4D97-AF65-F5344CB8AC3E}">
        <p14:creationId xmlns:p14="http://schemas.microsoft.com/office/powerpoint/2010/main" val="277264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7" y="514197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36573"/>
            <a:ext cx="7989751" cy="1504844"/>
          </a:xfrm>
        </p:spPr>
        <p:txBody>
          <a:bodyPr anchor="b">
            <a:normAutofit/>
          </a:bodyPr>
          <a:lstStyle>
            <a:lvl1pPr algn="l">
              <a:defRPr sz="36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b="0" cap="none" spc="0">
                <a:ln w="0"/>
                <a:solidFill>
                  <a:schemeClr val="accent1"/>
                </a:solidFill>
                <a:effectLst>
                  <a:outerShdw blurRad="38100" dist="25400" dir="5400000" algn="ctr" rotWithShape="0">
                    <a:srgbClr val="6E747A">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0673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sz="half" idx="1"/>
          </p:nvPr>
        </p:nvSpPr>
        <p:spPr>
          <a:xfrm>
            <a:off x="581193" y="2228004"/>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23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3" y="2926053"/>
            <a:ext cx="3899527"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282" y="2926053"/>
            <a:ext cx="3907662"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56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707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023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165600" y="5756400"/>
            <a:ext cx="1900800" cy="90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26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52647"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3" y="5262296"/>
            <a:ext cx="3536625" cy="689514"/>
          </a:xfrm>
        </p:spPr>
        <p:txBody>
          <a:bodyPr anchor="ctr"/>
          <a:lstStyle>
            <a:lvl1pPr algn="l">
              <a:defRPr sz="2000"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8" y="5262297"/>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12"/>
          </p:nvPr>
        </p:nvSpPr>
        <p:spPr>
          <a:xfrm>
            <a:off x="7800477" y="6056938"/>
            <a:ext cx="770468"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3" y="687476"/>
            <a:ext cx="7989752" cy="1083329"/>
          </a:xfrm>
          <a:prstGeom prst="rect">
            <a:avLst/>
          </a:prstGeom>
        </p:spPr>
        <p:txBody>
          <a:bodyPr vert="horz" lIns="91440" tIns="45720" rIns="91440" bIns="45720" rtlCol="0" anchor="ctr">
            <a:normAutofit/>
          </a:bodyPr>
          <a:lstStyle/>
          <a:p>
            <a:r>
              <a:rPr lang="en-US" dirty="0"/>
              <a:t>Master Slides</a:t>
            </a:r>
          </a:p>
        </p:txBody>
      </p:sp>
      <p:sp>
        <p:nvSpPr>
          <p:cNvPr id="3" name="Text Placeholder 2"/>
          <p:cNvSpPr>
            <a:spLocks noGrp="1"/>
          </p:cNvSpPr>
          <p:nvPr>
            <p:ph type="body" idx="1"/>
          </p:nvPr>
        </p:nvSpPr>
        <p:spPr>
          <a:xfrm>
            <a:off x="581193" y="1908952"/>
            <a:ext cx="7989752" cy="413184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5"/>
          <p:cNvSpPr>
            <a:spLocks noGrp="1"/>
          </p:cNvSpPr>
          <p:nvPr>
            <p:ph type="sldNum" sz="quarter" idx="4"/>
          </p:nvPr>
        </p:nvSpPr>
        <p:spPr>
          <a:xfrm>
            <a:off x="7800477" y="6056938"/>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2"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1193" y="6051462"/>
            <a:ext cx="889803" cy="332876"/>
          </a:xfrm>
          <a:prstGeom prst="rect">
            <a:avLst/>
          </a:prstGeom>
        </p:spPr>
      </p:pic>
    </p:spTree>
    <p:extLst>
      <p:ext uri="{BB962C8B-B14F-4D97-AF65-F5344CB8AC3E}">
        <p14:creationId xmlns:p14="http://schemas.microsoft.com/office/powerpoint/2010/main" val="2795966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457200" rtl="0" eaLnBrk="1" latinLnBrk="0" hangingPunct="1">
        <a:spcBef>
          <a:spcPct val="0"/>
        </a:spcBef>
        <a:buNone/>
        <a:defRPr sz="3600" b="0" kern="1200" cap="none" spc="0">
          <a:ln>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800" b="0" kern="1200" cap="none" spc="0">
          <a:ln>
            <a:noFill/>
          </a:ln>
          <a:solidFill>
            <a:schemeClr val="tx1"/>
          </a:solidFill>
          <a:effectLst/>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600" b="0" kern="1200" cap="none" spc="0">
          <a:ln>
            <a:noFill/>
          </a:ln>
          <a:solidFill>
            <a:schemeClr val="tx1"/>
          </a:solidFill>
          <a:effectLst/>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4922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QsInVyaSI6ImJwMjpjbGljayIsInVybCI6Imh0dHBzOi8vd3d3Mi5lZC5nb3YvYWJvdXQvb2ZmaWNlcy9saXN0L29jci9kb2NzL29jci1xdWVzdGlvbnNhbmRhbnN3ZXJzLXR2aS0yMDIzMDgxNC5wZGY_dXRtX2NvbnRlbnQ9JnV0bV9tZWRpdW09ZW1haWwmdXRtX25hbWU9JnV0bV9zb3VyY2U9Z292ZGVsaXZlcnkmdXRtX3Rlcm09IiwiYnVsbGV0aW5faWQiOiIyMDIzMDgxNC44MTA5NDY0MSJ9.cabqnBBcu3wo_oDsr_Eq1vFB1ryDMStHTz-prtyHmDY/s/179215596/br/224191388791-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48092" y="3029641"/>
            <a:ext cx="8607773" cy="1560970"/>
          </a:xfrm>
        </p:spPr>
        <p:txBody>
          <a:bodyPr>
            <a:normAutofit/>
          </a:bodyPr>
          <a:lstStyle/>
          <a:p>
            <a:pPr eaLnBrk="1" hangingPunct="1"/>
            <a:r>
              <a:rPr lang="en-US" altLang="en-US" sz="3600" dirty="0"/>
              <a:t>Overview of proposed criteria revisions</a:t>
            </a:r>
          </a:p>
        </p:txBody>
      </p:sp>
      <p:sp>
        <p:nvSpPr>
          <p:cNvPr id="2" name="Subtitle 1"/>
          <p:cNvSpPr>
            <a:spLocks noGrp="1"/>
          </p:cNvSpPr>
          <p:nvPr>
            <p:ph type="subTitle" idx="1"/>
          </p:nvPr>
        </p:nvSpPr>
        <p:spPr/>
        <p:txBody>
          <a:bodyPr/>
          <a:lstStyle/>
          <a:p>
            <a:r>
              <a:rPr lang="en-US" dirty="0"/>
              <a:t>November 2023</a:t>
            </a:r>
          </a:p>
        </p:txBody>
      </p:sp>
    </p:spTree>
    <p:extLst>
      <p:ext uri="{BB962C8B-B14F-4D97-AF65-F5344CB8AC3E}">
        <p14:creationId xmlns:p14="http://schemas.microsoft.com/office/powerpoint/2010/main" val="408612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3AAE-B1FF-8669-BEF7-A101AF30EBFB}"/>
              </a:ext>
            </a:extLst>
          </p:cNvPr>
          <p:cNvSpPr>
            <a:spLocks noGrp="1"/>
          </p:cNvSpPr>
          <p:nvPr>
            <p:ph type="title"/>
          </p:nvPr>
        </p:nvSpPr>
        <p:spPr>
          <a:xfrm>
            <a:off x="435894" y="702156"/>
            <a:ext cx="8272212" cy="1013800"/>
          </a:xfrm>
        </p:spPr>
        <p:txBody>
          <a:bodyPr>
            <a:normAutofit/>
          </a:bodyPr>
          <a:lstStyle/>
          <a:p>
            <a:r>
              <a:rPr lang="en-US">
                <a:solidFill>
                  <a:srgbClr val="FFFEFF"/>
                </a:solidFill>
              </a:rPr>
              <a:t>Changes</a:t>
            </a:r>
          </a:p>
        </p:txBody>
      </p:sp>
      <p:graphicFrame>
        <p:nvGraphicFramePr>
          <p:cNvPr id="5" name="Content Placeholder 2">
            <a:extLst>
              <a:ext uri="{FF2B5EF4-FFF2-40B4-BE49-F238E27FC236}">
                <a16:creationId xmlns:a16="http://schemas.microsoft.com/office/drawing/2014/main" id="{1A583EF2-D370-BCEC-7DA3-5BA6221CBBB4}"/>
              </a:ext>
            </a:extLst>
          </p:cNvPr>
          <p:cNvGraphicFramePr>
            <a:graphicFrameLocks noGrp="1"/>
          </p:cNvGraphicFramePr>
          <p:nvPr>
            <p:ph idx="1"/>
            <p:extLst>
              <p:ext uri="{D42A27DB-BD31-4B8C-83A1-F6EECF244321}">
                <p14:modId xmlns:p14="http://schemas.microsoft.com/office/powerpoint/2010/main" val="4099317335"/>
              </p:ext>
            </p:extLst>
          </p:nvPr>
        </p:nvGraphicFramePr>
        <p:xfrm>
          <a:off x="339069" y="2145614"/>
          <a:ext cx="8465861" cy="414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19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6A516-60A7-DB34-0184-785A616444D3}"/>
              </a:ext>
            </a:extLst>
          </p:cNvPr>
          <p:cNvSpPr>
            <a:spLocks noGrp="1"/>
          </p:cNvSpPr>
          <p:nvPr>
            <p:ph type="title"/>
          </p:nvPr>
        </p:nvSpPr>
        <p:spPr>
          <a:xfrm>
            <a:off x="719367" y="1113764"/>
            <a:ext cx="2452312" cy="4624327"/>
          </a:xfrm>
        </p:spPr>
        <p:txBody>
          <a:bodyPr anchor="ctr">
            <a:normAutofit/>
          </a:bodyPr>
          <a:lstStyle/>
          <a:p>
            <a:r>
              <a:rPr lang="en-US" sz="2800">
                <a:solidFill>
                  <a:srgbClr val="FFFFFF"/>
                </a:solidFill>
              </a:rPr>
              <a:t>Adjusted examples in “aspects of diversity include…”</a:t>
            </a:r>
          </a:p>
        </p:txBody>
      </p:sp>
      <p:sp>
        <p:nvSpPr>
          <p:cNvPr id="3" name="Content Placeholder 2">
            <a:extLst>
              <a:ext uri="{FF2B5EF4-FFF2-40B4-BE49-F238E27FC236}">
                <a16:creationId xmlns:a16="http://schemas.microsoft.com/office/drawing/2014/main" id="{CC07EB22-58C6-84B4-75E4-DF5B755EA3DA}"/>
              </a:ext>
            </a:extLst>
          </p:cNvPr>
          <p:cNvSpPr>
            <a:spLocks noGrp="1"/>
          </p:cNvSpPr>
          <p:nvPr>
            <p:ph idx="1"/>
          </p:nvPr>
        </p:nvSpPr>
        <p:spPr>
          <a:xfrm>
            <a:off x="3866928" y="1113764"/>
            <a:ext cx="4581135" cy="4624327"/>
          </a:xfrm>
        </p:spPr>
        <p:txBody>
          <a:bodyPr anchor="ctr">
            <a:normAutofit/>
          </a:bodyPr>
          <a:lstStyle/>
          <a:p>
            <a:pPr marL="0" indent="0">
              <a:lnSpc>
                <a:spcPct val="90000"/>
              </a:lnSpc>
              <a:buNone/>
            </a:pPr>
            <a:r>
              <a:rPr lang="en-US" sz="2000" b="1" dirty="0">
                <a:effectLst/>
                <a:latin typeface="Arial" panose="020B0604020202020204" pitchFamily="34" charset="0"/>
                <a:ea typeface="Times New Roman" panose="02020603050405020304" pitchFamily="18" charset="0"/>
              </a:rPr>
              <a:t>Aspects of diversity include ability/disability, age, citizenship or national origin, community affiliation, country of birth, culture, ethnicity, first-generation students, gender, gender identity and expression, health status, historical under-representation, language, political ideology, privilege, race, refugee status, religion/spirituality, sexual orientation, socioeconomic status, tribal sovereign status, and veteran status. This list is not intended to be exhaustive.</a:t>
            </a:r>
            <a:endParaRPr lang="en-US" sz="2000" dirty="0"/>
          </a:p>
        </p:txBody>
      </p:sp>
    </p:spTree>
    <p:extLst>
      <p:ext uri="{BB962C8B-B14F-4D97-AF65-F5344CB8AC3E}">
        <p14:creationId xmlns:p14="http://schemas.microsoft.com/office/powerpoint/2010/main" val="237537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61AF9-A94D-615D-5BD9-C1B1860A98C5}"/>
              </a:ext>
            </a:extLst>
          </p:cNvPr>
          <p:cNvSpPr>
            <a:spLocks noGrp="1"/>
          </p:cNvSpPr>
          <p:nvPr>
            <p:ph type="title"/>
          </p:nvPr>
        </p:nvSpPr>
        <p:spPr>
          <a:xfrm>
            <a:off x="559671" y="1037967"/>
            <a:ext cx="2290568" cy="4709131"/>
          </a:xfrm>
        </p:spPr>
        <p:txBody>
          <a:bodyPr anchor="ctr">
            <a:normAutofit/>
          </a:bodyPr>
          <a:lstStyle/>
          <a:p>
            <a:r>
              <a:rPr lang="en-US" sz="2800" dirty="0">
                <a:solidFill>
                  <a:schemeClr val="accent1"/>
                </a:solidFill>
              </a:rPr>
              <a:t>Cultural concordance replaces cultural competency</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AD7FABB-F92C-1618-5636-268D4F3F6186}"/>
              </a:ext>
            </a:extLst>
          </p:cNvPr>
          <p:cNvGraphicFramePr>
            <a:graphicFrameLocks noGrp="1"/>
          </p:cNvGraphicFramePr>
          <p:nvPr>
            <p:ph idx="1"/>
            <p:extLst>
              <p:ext uri="{D42A27DB-BD31-4B8C-83A1-F6EECF244321}">
                <p14:modId xmlns:p14="http://schemas.microsoft.com/office/powerpoint/2010/main" val="166405977"/>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7971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AE91-E992-D77D-E76B-CB829507884C}"/>
              </a:ext>
            </a:extLst>
          </p:cNvPr>
          <p:cNvSpPr>
            <a:spLocks noGrp="1"/>
          </p:cNvSpPr>
          <p:nvPr>
            <p:ph type="title"/>
          </p:nvPr>
        </p:nvSpPr>
        <p:spPr>
          <a:xfrm>
            <a:off x="435894" y="702156"/>
            <a:ext cx="8272212" cy="1013800"/>
          </a:xfrm>
        </p:spPr>
        <p:txBody>
          <a:bodyPr>
            <a:normAutofit/>
          </a:bodyPr>
          <a:lstStyle/>
          <a:p>
            <a:r>
              <a:rPr lang="en-US" dirty="0">
                <a:solidFill>
                  <a:srgbClr val="FFFEFF"/>
                </a:solidFill>
              </a:rPr>
              <a:t>Replaced “stakeholders”</a:t>
            </a:r>
          </a:p>
        </p:txBody>
      </p:sp>
      <p:graphicFrame>
        <p:nvGraphicFramePr>
          <p:cNvPr id="5" name="Content Placeholder 2">
            <a:extLst>
              <a:ext uri="{FF2B5EF4-FFF2-40B4-BE49-F238E27FC236}">
                <a16:creationId xmlns:a16="http://schemas.microsoft.com/office/drawing/2014/main" id="{C4B35968-B95C-13F8-8B6F-E16A02828334}"/>
              </a:ext>
            </a:extLst>
          </p:cNvPr>
          <p:cNvGraphicFramePr>
            <a:graphicFrameLocks noGrp="1"/>
          </p:cNvGraphicFramePr>
          <p:nvPr>
            <p:ph idx="1"/>
            <p:extLst>
              <p:ext uri="{D42A27DB-BD31-4B8C-83A1-F6EECF244321}">
                <p14:modId xmlns:p14="http://schemas.microsoft.com/office/powerpoint/2010/main" val="1658271609"/>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08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15282-9BA2-5419-4E3D-8B34F2308A25}"/>
              </a:ext>
            </a:extLst>
          </p:cNvPr>
          <p:cNvSpPr>
            <a:spLocks noGrp="1"/>
          </p:cNvSpPr>
          <p:nvPr>
            <p:ph type="title"/>
          </p:nvPr>
        </p:nvSpPr>
        <p:spPr>
          <a:xfrm>
            <a:off x="559671" y="1037967"/>
            <a:ext cx="2290568" cy="4709131"/>
          </a:xfrm>
        </p:spPr>
        <p:txBody>
          <a:bodyPr anchor="ctr">
            <a:normAutofit/>
          </a:bodyPr>
          <a:lstStyle/>
          <a:p>
            <a:r>
              <a:rPr lang="en-US">
                <a:solidFill>
                  <a:schemeClr val="accent1"/>
                </a:solidFill>
              </a:rPr>
              <a:t>Criterion G1: 3 changes</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EABAC15-E1DF-C368-5F3D-636BCB37FAB9}"/>
              </a:ext>
            </a:extLst>
          </p:cNvPr>
          <p:cNvGraphicFramePr>
            <a:graphicFrameLocks noGrp="1"/>
          </p:cNvGraphicFramePr>
          <p:nvPr>
            <p:ph idx="1"/>
            <p:extLst>
              <p:ext uri="{D42A27DB-BD31-4B8C-83A1-F6EECF244321}">
                <p14:modId xmlns:p14="http://schemas.microsoft.com/office/powerpoint/2010/main" val="3591708680"/>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52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8C670-16B8-7C52-98E7-68147B71FE14}"/>
              </a:ext>
            </a:extLst>
          </p:cNvPr>
          <p:cNvSpPr>
            <a:spLocks noGrp="1"/>
          </p:cNvSpPr>
          <p:nvPr>
            <p:ph type="title"/>
          </p:nvPr>
        </p:nvSpPr>
        <p:spPr>
          <a:xfrm>
            <a:off x="3337450" y="498940"/>
            <a:ext cx="5368399" cy="1013800"/>
          </a:xfrm>
        </p:spPr>
        <p:txBody>
          <a:bodyPr>
            <a:normAutofit/>
          </a:bodyPr>
          <a:lstStyle/>
          <a:p>
            <a:r>
              <a:rPr lang="en-US" dirty="0">
                <a:solidFill>
                  <a:schemeClr val="accent1"/>
                </a:solidFill>
              </a:rPr>
              <a:t>Climate data</a:t>
            </a:r>
          </a:p>
        </p:txBody>
      </p:sp>
      <p:pic>
        <p:nvPicPr>
          <p:cNvPr id="24" name="Picture 23" descr="Old computer monitors">
            <a:extLst>
              <a:ext uri="{FF2B5EF4-FFF2-40B4-BE49-F238E27FC236}">
                <a16:creationId xmlns:a16="http://schemas.microsoft.com/office/drawing/2014/main" id="{4A6B4314-06A5-76DB-12B6-52826B924E7C}"/>
              </a:ext>
            </a:extLst>
          </p:cNvPr>
          <p:cNvPicPr>
            <a:picLocks noChangeAspect="1"/>
          </p:cNvPicPr>
          <p:nvPr/>
        </p:nvPicPr>
        <p:blipFill rotWithShape="1">
          <a:blip r:embed="rId3"/>
          <a:srcRect l="31865" r="38313" b="-1"/>
          <a:stretch/>
        </p:blipFill>
        <p:spPr>
          <a:xfrm>
            <a:off x="20" y="10"/>
            <a:ext cx="3098779" cy="6857989"/>
          </a:xfrm>
          <a:prstGeom prst="rect">
            <a:avLst/>
          </a:prstGeom>
        </p:spPr>
      </p:pic>
      <p:sp>
        <p:nvSpPr>
          <p:cNvPr id="31" name="Rectangle 3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86BA7D"/>
          </a:solidFill>
          <a:ln>
            <a:solidFill>
              <a:srgbClr val="86BA7D"/>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66EB320-9139-C7A6-9D75-65D83BCA2F64}"/>
              </a:ext>
            </a:extLst>
          </p:cNvPr>
          <p:cNvSpPr>
            <a:spLocks noGrp="1"/>
          </p:cNvSpPr>
          <p:nvPr>
            <p:ph idx="1"/>
          </p:nvPr>
        </p:nvSpPr>
        <p:spPr>
          <a:xfrm>
            <a:off x="3337450" y="1410160"/>
            <a:ext cx="5277740" cy="5089792"/>
          </a:xfrm>
        </p:spPr>
        <p:txBody>
          <a:bodyPr>
            <a:normAutofit/>
          </a:bodyPr>
          <a:lstStyle/>
          <a:p>
            <a:pPr marL="0" marR="0" indent="0">
              <a:lnSpc>
                <a:spcPct val="90000"/>
              </a:lnSpc>
              <a:spcBef>
                <a:spcPts val="0"/>
              </a:spcBef>
              <a:buClr>
                <a:srgbClr val="86BA7D"/>
              </a:buClr>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The school or program monitors its progress and efforts in diversity and cultural concordance using evidence, including, at a minimum, student, faculty, and staff (if appropriate) perceptions of the unit’s climate. The unit regularly collects, monitors, and responds to perceptions of its climate relating to diversity and cultural concordance.</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90000"/>
              </a:lnSpc>
              <a:spcBef>
                <a:spcPts val="0"/>
              </a:spcBef>
              <a:buClr>
                <a:srgbClr val="86BA7D"/>
              </a:buClr>
              <a:buNone/>
            </a:pP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buClr>
                <a:srgbClr val="86BA7D"/>
              </a:buClr>
              <a:buNone/>
            </a:pPr>
            <a:r>
              <a:rPr lang="en-US" sz="1400" b="1" dirty="0">
                <a:effectLst/>
                <a:latin typeface="Arial" panose="020B0604020202020204" pitchFamily="34" charset="0"/>
                <a:ea typeface="Calibri" panose="020F0502020204030204" pitchFamily="34" charset="0"/>
              </a:rPr>
              <a:t>The unit defines qualitative and/or quantitative methods designed to provide useful information on climate. Units may draw on university climate data if the data are sufficiently specific to provide useful information. “Useful information” refers to information that provides the unit with a reasonable basis for making curricular and related improvements. Qualitative methods may include focus groups, key informant interviews, etc. </a:t>
            </a:r>
            <a:endParaRPr lang="en-US" sz="1400" dirty="0">
              <a:effectLst/>
              <a:latin typeface="Arial" panose="020B0604020202020204" pitchFamily="34" charset="0"/>
              <a:ea typeface="Calibri" panose="020F0502020204030204" pitchFamily="34" charset="0"/>
            </a:endParaRPr>
          </a:p>
          <a:p>
            <a:pPr marL="0" marR="0" indent="0">
              <a:lnSpc>
                <a:spcPct val="90000"/>
              </a:lnSpc>
              <a:spcBef>
                <a:spcPts val="0"/>
              </a:spcBef>
              <a:buClr>
                <a:srgbClr val="86BA7D"/>
              </a:buClr>
              <a:buNone/>
            </a:pPr>
            <a:endParaRPr lang="en-US" sz="1400" b="1"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90000"/>
              </a:lnSpc>
              <a:spcBef>
                <a:spcPts val="0"/>
              </a:spcBef>
              <a:buClr>
                <a:srgbClr val="86BA7D"/>
              </a:buClr>
              <a:buNone/>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The school or program documents and regularly examines its methodology for collecting climate perceptions, making revisions as necessary, to ensure useful data.</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205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FF0DD8E-7CD4-6313-99EE-BB4C588597E4}"/>
              </a:ext>
            </a:extLst>
          </p:cNvPr>
          <p:cNvPicPr>
            <a:picLocks noChangeAspect="1"/>
          </p:cNvPicPr>
          <p:nvPr/>
        </p:nvPicPr>
        <p:blipFill>
          <a:blip r:embed="rId3"/>
          <a:stretch>
            <a:fillRect/>
          </a:stretch>
        </p:blipFill>
        <p:spPr>
          <a:xfrm>
            <a:off x="482600" y="760667"/>
            <a:ext cx="8178799" cy="5336666"/>
          </a:xfrm>
          <a:prstGeom prst="rect">
            <a:avLst/>
          </a:prstGeom>
        </p:spPr>
      </p:pic>
    </p:spTree>
    <p:extLst>
      <p:ext uri="{BB962C8B-B14F-4D97-AF65-F5344CB8AC3E}">
        <p14:creationId xmlns:p14="http://schemas.microsoft.com/office/powerpoint/2010/main" val="288296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32D3B-4D92-A21D-949F-0F8AA68502D4}"/>
              </a:ext>
            </a:extLst>
          </p:cNvPr>
          <p:cNvSpPr>
            <a:spLocks noGrp="1"/>
          </p:cNvSpPr>
          <p:nvPr>
            <p:ph type="title"/>
          </p:nvPr>
        </p:nvSpPr>
        <p:spPr>
          <a:xfrm>
            <a:off x="3337450" y="702156"/>
            <a:ext cx="5368399" cy="1013800"/>
          </a:xfrm>
        </p:spPr>
        <p:txBody>
          <a:bodyPr>
            <a:normAutofit/>
          </a:bodyPr>
          <a:lstStyle/>
          <a:p>
            <a:r>
              <a:rPr lang="en-US">
                <a:solidFill>
                  <a:schemeClr val="accent1"/>
                </a:solidFill>
              </a:rPr>
              <a:t>Doc requests</a:t>
            </a:r>
          </a:p>
        </p:txBody>
      </p:sp>
      <p:pic>
        <p:nvPicPr>
          <p:cNvPr id="19" name="Picture 18" descr="Pen placed on top of a signature line">
            <a:extLst>
              <a:ext uri="{FF2B5EF4-FFF2-40B4-BE49-F238E27FC236}">
                <a16:creationId xmlns:a16="http://schemas.microsoft.com/office/drawing/2014/main" id="{2C3AA08A-7F82-F0B7-0710-46D9AADE956E}"/>
              </a:ext>
            </a:extLst>
          </p:cNvPr>
          <p:cNvPicPr>
            <a:picLocks noChangeAspect="1"/>
          </p:cNvPicPr>
          <p:nvPr/>
        </p:nvPicPr>
        <p:blipFill rotWithShape="1">
          <a:blip r:embed="rId3"/>
          <a:srcRect l="59867" r="9972" b="-1"/>
          <a:stretch/>
        </p:blipFill>
        <p:spPr>
          <a:xfrm>
            <a:off x="20" y="10"/>
            <a:ext cx="3098779" cy="6857989"/>
          </a:xfrm>
          <a:prstGeom prst="rect">
            <a:avLst/>
          </a:prstGeom>
        </p:spPr>
      </p:pic>
      <p:sp>
        <p:nvSpPr>
          <p:cNvPr id="20" name="Rectangle 19">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F2AE4F"/>
          </a:solidFill>
          <a:ln>
            <a:solidFill>
              <a:srgbClr val="F2AE4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227D03B-1854-D266-2263-3BB6FCDEF8D6}"/>
              </a:ext>
            </a:extLst>
          </p:cNvPr>
          <p:cNvSpPr>
            <a:spLocks noGrp="1"/>
          </p:cNvSpPr>
          <p:nvPr>
            <p:ph idx="1"/>
          </p:nvPr>
        </p:nvSpPr>
        <p:spPr>
          <a:xfrm>
            <a:off x="3337450" y="1896533"/>
            <a:ext cx="5368400" cy="3962266"/>
          </a:xfrm>
        </p:spPr>
        <p:txBody>
          <a:bodyPr>
            <a:normAutofit/>
          </a:bodyPr>
          <a:lstStyle/>
          <a:p>
            <a:pPr>
              <a:lnSpc>
                <a:spcPct val="90000"/>
              </a:lnSpc>
              <a:buClr>
                <a:srgbClr val="F2AE4F"/>
              </a:buClr>
            </a:pPr>
            <a:r>
              <a:rPr lang="en-US" sz="2600" dirty="0"/>
              <a:t>Removed requirement for explicit definition of “priority populations”</a:t>
            </a:r>
          </a:p>
          <a:p>
            <a:pPr>
              <a:lnSpc>
                <a:spcPct val="90000"/>
              </a:lnSpc>
              <a:buClr>
                <a:srgbClr val="F2AE4F"/>
              </a:buClr>
            </a:pPr>
            <a:r>
              <a:rPr lang="en-US" sz="2600" dirty="0"/>
              <a:t>Removed duplicative request for “actions and strategies…that create… a culturally competent environment”</a:t>
            </a:r>
          </a:p>
          <a:p>
            <a:pPr>
              <a:lnSpc>
                <a:spcPct val="90000"/>
              </a:lnSpc>
              <a:buClr>
                <a:srgbClr val="F2AE4F"/>
              </a:buClr>
            </a:pPr>
            <a:r>
              <a:rPr lang="en-US" sz="2600" dirty="0"/>
              <a:t>Replaced request for “quantitative &amp; qualitative data” with request for “evidence”</a:t>
            </a:r>
          </a:p>
        </p:txBody>
      </p:sp>
    </p:spTree>
    <p:extLst>
      <p:ext uri="{BB962C8B-B14F-4D97-AF65-F5344CB8AC3E}">
        <p14:creationId xmlns:p14="http://schemas.microsoft.com/office/powerpoint/2010/main" val="47277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84F10E-0FD0-3A51-D5FA-7DDCD2F04C3F}"/>
              </a:ext>
            </a:extLst>
          </p:cNvPr>
          <p:cNvPicPr>
            <a:picLocks noChangeAspect="1"/>
          </p:cNvPicPr>
          <p:nvPr/>
        </p:nvPicPr>
        <p:blipFill>
          <a:blip r:embed="rId3"/>
          <a:stretch>
            <a:fillRect/>
          </a:stretch>
        </p:blipFill>
        <p:spPr>
          <a:xfrm>
            <a:off x="482600" y="1609217"/>
            <a:ext cx="8178799" cy="3639566"/>
          </a:xfrm>
          <a:prstGeom prst="rect">
            <a:avLst/>
          </a:prstGeom>
        </p:spPr>
      </p:pic>
    </p:spTree>
    <p:extLst>
      <p:ext uri="{BB962C8B-B14F-4D97-AF65-F5344CB8AC3E}">
        <p14:creationId xmlns:p14="http://schemas.microsoft.com/office/powerpoint/2010/main" val="14087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4062-5273-20C6-BB6D-649FF658A46F}"/>
              </a:ext>
            </a:extLst>
          </p:cNvPr>
          <p:cNvSpPr>
            <a:spLocks noGrp="1"/>
          </p:cNvSpPr>
          <p:nvPr>
            <p:ph type="title"/>
          </p:nvPr>
        </p:nvSpPr>
        <p:spPr/>
        <p:txBody>
          <a:bodyPr>
            <a:normAutofit fontScale="90000"/>
          </a:bodyPr>
          <a:lstStyle/>
          <a:p>
            <a:r>
              <a:rPr lang="en-US" dirty="0"/>
              <a:t>B1: Guiding Statements (mission, vision, goals)</a:t>
            </a:r>
          </a:p>
        </p:txBody>
      </p:sp>
      <p:sp>
        <p:nvSpPr>
          <p:cNvPr id="3" name="Content Placeholder 2">
            <a:extLst>
              <a:ext uri="{FF2B5EF4-FFF2-40B4-BE49-F238E27FC236}">
                <a16:creationId xmlns:a16="http://schemas.microsoft.com/office/drawing/2014/main" id="{A24705FD-C053-464B-AD54-811AF9A6F610}"/>
              </a:ext>
            </a:extLst>
          </p:cNvPr>
          <p:cNvSpPr>
            <a:spLocks noGrp="1"/>
          </p:cNvSpPr>
          <p:nvPr>
            <p:ph idx="1"/>
          </p:nvPr>
        </p:nvSpPr>
        <p:spPr/>
        <p:txBody>
          <a:bodyPr>
            <a:normAutofit/>
          </a:bodyPr>
          <a:lstStyle/>
          <a:p>
            <a:pPr marL="0" marR="0" indent="0" algn="just">
              <a:spcBef>
                <a:spcPts val="0"/>
              </a:spcBef>
              <a:spcAft>
                <a:spcPts val="0"/>
              </a:spcAft>
              <a:buNone/>
            </a:pPr>
            <a:r>
              <a:rPr lang="en-US" sz="2000" b="1" dirty="0">
                <a:solidFill>
                  <a:srgbClr val="000000"/>
                </a:solidFill>
                <a:effectLst/>
                <a:latin typeface="Arial" panose="020B0604020202020204" pitchFamily="34" charset="0"/>
                <a:ea typeface="Calibri" panose="020F0502020204030204" pitchFamily="34" charset="0"/>
              </a:rPr>
              <a:t>Together, the school or program’s guiding statements must address the unit's approaches and aspirations for each of the following:</a:t>
            </a:r>
            <a:endParaRPr lang="en-US" sz="2000" dirty="0">
              <a:solidFill>
                <a:srgbClr val="000000"/>
              </a:solidFill>
              <a:effectLst/>
              <a:latin typeface="Arial" panose="020B0604020202020204" pitchFamily="34" charset="0"/>
              <a:ea typeface="Calibri" panose="020F0502020204030204" pitchFamily="34" charset="0"/>
            </a:endParaRPr>
          </a:p>
          <a:p>
            <a:pPr marL="0" marR="0" indent="0" algn="just">
              <a:spcBef>
                <a:spcPts val="0"/>
              </a:spcBef>
              <a:spcAft>
                <a:spcPts val="0"/>
              </a:spcAft>
              <a:buNone/>
            </a:pPr>
            <a:r>
              <a:rPr lang="en-US" sz="2000" b="1" dirty="0">
                <a:solidFill>
                  <a:srgbClr val="000000"/>
                </a:solidFill>
                <a:effectLst/>
                <a:latin typeface="Arial" panose="020B0604020202020204" pitchFamily="34" charset="0"/>
                <a:ea typeface="Calibri" panose="020F0502020204030204" pitchFamily="34" charset="0"/>
              </a:rPr>
              <a:t> </a:t>
            </a:r>
            <a:endParaRPr lang="en-US" sz="2000" dirty="0">
              <a:solidFill>
                <a:srgbClr val="000000"/>
              </a:solidFill>
              <a:effectLst/>
              <a:latin typeface="Arial" panose="020B060402020202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2000" b="1" dirty="0">
                <a:solidFill>
                  <a:srgbClr val="000000"/>
                </a:solidFill>
                <a:effectLst/>
                <a:latin typeface="Arial" panose="020B0604020202020204" pitchFamily="34" charset="0"/>
                <a:ea typeface="Calibri" panose="020F0502020204030204" pitchFamily="34" charset="0"/>
              </a:rPr>
              <a:t>advancing the field of public health through instruction, scholarship, and service</a:t>
            </a:r>
            <a:endParaRPr lang="en-US" sz="2000" dirty="0">
              <a:solidFill>
                <a:srgbClr val="000000"/>
              </a:solidFill>
              <a:effectLst/>
              <a:latin typeface="Arial" panose="020B060402020202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2000" b="1" dirty="0">
                <a:solidFill>
                  <a:srgbClr val="000000"/>
                </a:solidFill>
                <a:effectLst/>
                <a:latin typeface="Arial" panose="020B0604020202020204" pitchFamily="34" charset="0"/>
                <a:ea typeface="Calibri" panose="020F0502020204030204" pitchFamily="34" charset="0"/>
              </a:rPr>
              <a:t>promoting student success through instruction, scholarship, and service </a:t>
            </a:r>
            <a:endParaRPr lang="en-US" sz="2000" dirty="0">
              <a:solidFill>
                <a:srgbClr val="000000"/>
              </a:solidFill>
              <a:effectLst/>
              <a:latin typeface="Arial" panose="020B0604020202020204" pitchFamily="34" charset="0"/>
              <a:ea typeface="Calibri" panose="020F0502020204030204" pitchFamily="34" charset="0"/>
            </a:endParaRPr>
          </a:p>
          <a:p>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preparing students to work with diverse populations and communities</a:t>
            </a:r>
            <a:endParaRPr lang="en-US" sz="3200" dirty="0"/>
          </a:p>
        </p:txBody>
      </p:sp>
      <p:sp>
        <p:nvSpPr>
          <p:cNvPr id="6" name="Rectangle 5">
            <a:extLst>
              <a:ext uri="{FF2B5EF4-FFF2-40B4-BE49-F238E27FC236}">
                <a16:creationId xmlns:a16="http://schemas.microsoft.com/office/drawing/2014/main" id="{B1CE4D28-86C0-8CE0-F341-D93A03494DC2}"/>
              </a:ext>
            </a:extLst>
          </p:cNvPr>
          <p:cNvSpPr/>
          <p:nvPr/>
        </p:nvSpPr>
        <p:spPr>
          <a:xfrm>
            <a:off x="581193" y="4759287"/>
            <a:ext cx="7769593" cy="70507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0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2F05-1B3D-F42F-661D-65B581DE8904}"/>
              </a:ext>
            </a:extLst>
          </p:cNvPr>
          <p:cNvSpPr>
            <a:spLocks noGrp="1"/>
          </p:cNvSpPr>
          <p:nvPr>
            <p:ph type="title"/>
          </p:nvPr>
        </p:nvSpPr>
        <p:spPr>
          <a:xfrm>
            <a:off x="435894" y="702156"/>
            <a:ext cx="8272212" cy="1013800"/>
          </a:xfrm>
        </p:spPr>
        <p:txBody>
          <a:bodyPr>
            <a:normAutofit/>
          </a:bodyPr>
          <a:lstStyle/>
          <a:p>
            <a:r>
              <a:rPr lang="en-US">
                <a:solidFill>
                  <a:srgbClr val="FFFEFF"/>
                </a:solidFill>
              </a:rPr>
              <a:t>Logistics</a:t>
            </a:r>
          </a:p>
        </p:txBody>
      </p:sp>
      <p:graphicFrame>
        <p:nvGraphicFramePr>
          <p:cNvPr id="7" name="Content Placeholder 2">
            <a:extLst>
              <a:ext uri="{FF2B5EF4-FFF2-40B4-BE49-F238E27FC236}">
                <a16:creationId xmlns:a16="http://schemas.microsoft.com/office/drawing/2014/main" id="{EB0DA2FC-F01C-1853-9B0A-84A54628A7ED}"/>
              </a:ext>
            </a:extLst>
          </p:cNvPr>
          <p:cNvGraphicFramePr>
            <a:graphicFrameLocks noGrp="1"/>
          </p:cNvGraphicFramePr>
          <p:nvPr>
            <p:ph idx="1"/>
            <p:extLst>
              <p:ext uri="{D42A27DB-BD31-4B8C-83A1-F6EECF244321}">
                <p14:modId xmlns:p14="http://schemas.microsoft.com/office/powerpoint/2010/main" val="2295556430"/>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435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2C6E-7B81-A4C8-8807-3E2B688C709F}"/>
              </a:ext>
            </a:extLst>
          </p:cNvPr>
          <p:cNvSpPr>
            <a:spLocks noGrp="1"/>
          </p:cNvSpPr>
          <p:nvPr>
            <p:ph type="title"/>
          </p:nvPr>
        </p:nvSpPr>
        <p:spPr/>
        <p:txBody>
          <a:bodyPr/>
          <a:lstStyle/>
          <a:p>
            <a:r>
              <a:rPr lang="en-US" dirty="0"/>
              <a:t>B2: Evaluation &amp; Quality Improvement</a:t>
            </a:r>
          </a:p>
        </p:txBody>
      </p:sp>
      <p:sp>
        <p:nvSpPr>
          <p:cNvPr id="3" name="Content Placeholder 2">
            <a:extLst>
              <a:ext uri="{FF2B5EF4-FFF2-40B4-BE49-F238E27FC236}">
                <a16:creationId xmlns:a16="http://schemas.microsoft.com/office/drawing/2014/main" id="{24584233-15C9-652B-3F8B-D2B2874DE808}"/>
              </a:ext>
            </a:extLst>
          </p:cNvPr>
          <p:cNvSpPr>
            <a:spLocks noGrp="1"/>
          </p:cNvSpPr>
          <p:nvPr>
            <p:ph idx="1"/>
          </p:nvPr>
        </p:nvSpPr>
        <p:spPr/>
        <p:txBody>
          <a:bodyPr/>
          <a:lstStyle/>
          <a:p>
            <a:r>
              <a:rPr lang="en-US" dirty="0"/>
              <a:t>No change to criterion or doc request text, but…</a:t>
            </a:r>
          </a:p>
          <a:p>
            <a:r>
              <a:rPr lang="en-US" dirty="0"/>
              <a:t>Eval plan flows from guiding statements, so incorporating DEI into guiding statements may necessitate adjustments to your eval plan…</a:t>
            </a:r>
          </a:p>
        </p:txBody>
      </p:sp>
    </p:spTree>
    <p:extLst>
      <p:ext uri="{BB962C8B-B14F-4D97-AF65-F5344CB8AC3E}">
        <p14:creationId xmlns:p14="http://schemas.microsoft.com/office/powerpoint/2010/main" val="309238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4DA3-BCB8-A112-76E8-6AC71657D59E}"/>
              </a:ext>
            </a:extLst>
          </p:cNvPr>
          <p:cNvSpPr>
            <a:spLocks noGrp="1"/>
          </p:cNvSpPr>
          <p:nvPr>
            <p:ph type="title"/>
          </p:nvPr>
        </p:nvSpPr>
        <p:spPr>
          <a:xfrm>
            <a:off x="435894" y="702156"/>
            <a:ext cx="8272212" cy="1013800"/>
          </a:xfrm>
        </p:spPr>
        <p:txBody>
          <a:bodyPr>
            <a:normAutofit/>
          </a:bodyPr>
          <a:lstStyle/>
          <a:p>
            <a:r>
              <a:rPr lang="en-US">
                <a:solidFill>
                  <a:srgbClr val="FFFEFF"/>
                </a:solidFill>
              </a:rPr>
              <a:t>B3: Graduation rates</a:t>
            </a:r>
          </a:p>
        </p:txBody>
      </p:sp>
      <p:graphicFrame>
        <p:nvGraphicFramePr>
          <p:cNvPr id="7" name="Content Placeholder 2">
            <a:extLst>
              <a:ext uri="{FF2B5EF4-FFF2-40B4-BE49-F238E27FC236}">
                <a16:creationId xmlns:a16="http://schemas.microsoft.com/office/drawing/2014/main" id="{C8F4E07F-E53C-7FE2-3262-875BF73B5AF9}"/>
              </a:ext>
            </a:extLst>
          </p:cNvPr>
          <p:cNvGraphicFramePr>
            <a:graphicFrameLocks noGrp="1"/>
          </p:cNvGraphicFramePr>
          <p:nvPr>
            <p:ph idx="1"/>
            <p:extLst>
              <p:ext uri="{D42A27DB-BD31-4B8C-83A1-F6EECF244321}">
                <p14:modId xmlns:p14="http://schemas.microsoft.com/office/powerpoint/2010/main" val="2747749248"/>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06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4DDA8-AAFD-82E1-8F45-AC2E4DB506E8}"/>
              </a:ext>
            </a:extLst>
          </p:cNvPr>
          <p:cNvSpPr>
            <a:spLocks noGrp="1"/>
          </p:cNvSpPr>
          <p:nvPr>
            <p:ph type="title"/>
          </p:nvPr>
        </p:nvSpPr>
        <p:spPr>
          <a:xfrm>
            <a:off x="559671" y="1037967"/>
            <a:ext cx="2290568" cy="4709131"/>
          </a:xfrm>
        </p:spPr>
        <p:txBody>
          <a:bodyPr anchor="ctr">
            <a:normAutofit/>
          </a:bodyPr>
          <a:lstStyle/>
          <a:p>
            <a:r>
              <a:rPr lang="en-US">
                <a:solidFill>
                  <a:schemeClr val="accent1"/>
                </a:solidFill>
              </a:rPr>
              <a:t>Option 2</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B0DBDB61-9AE4-C884-353F-A5C7DCE688D7}"/>
              </a:ext>
            </a:extLst>
          </p:cNvPr>
          <p:cNvGraphicFramePr>
            <a:graphicFrameLocks noGrp="1"/>
          </p:cNvGraphicFramePr>
          <p:nvPr>
            <p:ph idx="1"/>
            <p:extLst>
              <p:ext uri="{D42A27DB-BD31-4B8C-83A1-F6EECF244321}">
                <p14:modId xmlns:p14="http://schemas.microsoft.com/office/powerpoint/2010/main" val="624719487"/>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10157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10D03-2AF9-1FEC-B1D0-1309A6DBB081}"/>
              </a:ext>
            </a:extLst>
          </p:cNvPr>
          <p:cNvSpPr>
            <a:spLocks noGrp="1"/>
          </p:cNvSpPr>
          <p:nvPr>
            <p:ph type="title"/>
          </p:nvPr>
        </p:nvSpPr>
        <p:spPr>
          <a:xfrm>
            <a:off x="559671" y="1037967"/>
            <a:ext cx="2290568" cy="4709131"/>
          </a:xfrm>
        </p:spPr>
        <p:txBody>
          <a:bodyPr anchor="ctr">
            <a:normAutofit/>
          </a:bodyPr>
          <a:lstStyle/>
          <a:p>
            <a:r>
              <a:rPr lang="en-US">
                <a:solidFill>
                  <a:schemeClr val="accent1"/>
                </a:solidFill>
              </a:rPr>
              <a:t>Option 3</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1EA4E3C-016D-558C-B859-9EE3DD11349C}"/>
              </a:ext>
            </a:extLst>
          </p:cNvPr>
          <p:cNvGraphicFramePr>
            <a:graphicFrameLocks noGrp="1"/>
          </p:cNvGraphicFramePr>
          <p:nvPr>
            <p:ph idx="1"/>
            <p:extLst>
              <p:ext uri="{D42A27DB-BD31-4B8C-83A1-F6EECF244321}">
                <p14:modId xmlns:p14="http://schemas.microsoft.com/office/powerpoint/2010/main" val="2994800845"/>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76895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84446"/>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84446"/>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80889"/>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757866"/>
            <a:ext cx="8482004"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696AFC-5DA7-9AD8-7A02-708021702F58}"/>
              </a:ext>
            </a:extLst>
          </p:cNvPr>
          <p:cNvSpPr>
            <a:spLocks noGrp="1"/>
          </p:cNvSpPr>
          <p:nvPr>
            <p:ph type="title"/>
          </p:nvPr>
        </p:nvSpPr>
        <p:spPr>
          <a:xfrm>
            <a:off x="435894" y="4845617"/>
            <a:ext cx="8272212" cy="1013800"/>
          </a:xfrm>
        </p:spPr>
        <p:txBody>
          <a:bodyPr>
            <a:normAutofit/>
          </a:bodyPr>
          <a:lstStyle/>
          <a:p>
            <a:r>
              <a:rPr lang="en-US">
                <a:solidFill>
                  <a:srgbClr val="FFFEFF"/>
                </a:solidFill>
              </a:rPr>
              <a:t>Option 3: additional requirements</a:t>
            </a:r>
          </a:p>
        </p:txBody>
      </p:sp>
      <p:graphicFrame>
        <p:nvGraphicFramePr>
          <p:cNvPr id="5" name="Content Placeholder 2">
            <a:extLst>
              <a:ext uri="{FF2B5EF4-FFF2-40B4-BE49-F238E27FC236}">
                <a16:creationId xmlns:a16="http://schemas.microsoft.com/office/drawing/2014/main" id="{AB9C13B9-FB2B-CF20-2F72-BDBECEF4F8D0}"/>
              </a:ext>
            </a:extLst>
          </p:cNvPr>
          <p:cNvGraphicFramePr>
            <a:graphicFrameLocks noGrp="1"/>
          </p:cNvGraphicFramePr>
          <p:nvPr>
            <p:ph idx="1"/>
            <p:extLst>
              <p:ext uri="{D42A27DB-BD31-4B8C-83A1-F6EECF244321}">
                <p14:modId xmlns:p14="http://schemas.microsoft.com/office/powerpoint/2010/main" val="4045353683"/>
              </p:ext>
            </p:extLst>
          </p:nvPr>
        </p:nvGraphicFramePr>
        <p:xfrm>
          <a:off x="226102" y="311777"/>
          <a:ext cx="8482004" cy="418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225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shot of a row of graduates">
            <a:extLst>
              <a:ext uri="{FF2B5EF4-FFF2-40B4-BE49-F238E27FC236}">
                <a16:creationId xmlns:a16="http://schemas.microsoft.com/office/drawing/2014/main" id="{905B22D1-BD50-1507-EBC0-BDFBE2860C8B}"/>
              </a:ext>
            </a:extLst>
          </p:cNvPr>
          <p:cNvPicPr>
            <a:picLocks noChangeAspect="1"/>
          </p:cNvPicPr>
          <p:nvPr/>
        </p:nvPicPr>
        <p:blipFill rotWithShape="1">
          <a:blip r:embed="rId3">
            <a:duotone>
              <a:schemeClr val="bg2">
                <a:shade val="45000"/>
                <a:satMod val="135000"/>
              </a:schemeClr>
              <a:prstClr val="white"/>
            </a:duotone>
            <a:alphaModFix amt="35000"/>
          </a:blip>
          <a:srcRect l="1002" r="9997"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92780B9-20B1-6BD7-D417-8AD26EDD3F4E}"/>
              </a:ext>
            </a:extLst>
          </p:cNvPr>
          <p:cNvSpPr>
            <a:spLocks noGrp="1"/>
          </p:cNvSpPr>
          <p:nvPr>
            <p:ph type="title"/>
          </p:nvPr>
        </p:nvSpPr>
        <p:spPr>
          <a:xfrm>
            <a:off x="435894" y="702156"/>
            <a:ext cx="8272212" cy="1013800"/>
          </a:xfrm>
        </p:spPr>
        <p:txBody>
          <a:bodyPr>
            <a:normAutofit/>
          </a:bodyPr>
          <a:lstStyle/>
          <a:p>
            <a:r>
              <a:rPr lang="en-US">
                <a:solidFill>
                  <a:srgbClr val="FFFFFF"/>
                </a:solidFill>
              </a:rPr>
              <a:t>B5: Alumni Perceptions</a:t>
            </a: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DCE5CA36-CF5E-2A9C-14D8-1D61C41C5A83}"/>
              </a:ext>
            </a:extLst>
          </p:cNvPr>
          <p:cNvSpPr>
            <a:spLocks noGrp="1"/>
          </p:cNvSpPr>
          <p:nvPr>
            <p:ph idx="1"/>
          </p:nvPr>
        </p:nvSpPr>
        <p:spPr>
          <a:xfrm>
            <a:off x="435894" y="2180496"/>
            <a:ext cx="8272211" cy="3678303"/>
          </a:xfrm>
        </p:spPr>
        <p:txBody>
          <a:bodyPr>
            <a:normAutofit/>
          </a:bodyPr>
          <a:lstStyle/>
          <a:p>
            <a:pPr marL="0" marR="0" indent="0">
              <a:lnSpc>
                <a:spcPct val="90000"/>
              </a:lnSpc>
              <a:spcBef>
                <a:spcPts val="0"/>
              </a:spcBef>
              <a:buNone/>
            </a:pPr>
            <a:r>
              <a:rPr lang="en-US" sz="2200" b="1" dirty="0">
                <a:effectLst/>
                <a:latin typeface="Arial" panose="020B0604020202020204" pitchFamily="34" charset="0"/>
                <a:ea typeface="Calibri" panose="020F0502020204030204" pitchFamily="34" charset="0"/>
              </a:rPr>
              <a:t>Information on alumni perceptions of their preparation for the workforce:</a:t>
            </a:r>
            <a:endParaRPr lang="en-US" sz="2200" dirty="0">
              <a:effectLst/>
              <a:latin typeface="Arial" panose="020B0604020202020204" pitchFamily="34" charset="0"/>
              <a:ea typeface="Calibri" panose="020F0502020204030204" pitchFamily="34" charset="0"/>
            </a:endParaRPr>
          </a:p>
          <a:p>
            <a:pPr marL="0" marR="0" indent="0">
              <a:lnSpc>
                <a:spcPct val="90000"/>
              </a:lnSpc>
              <a:spcBef>
                <a:spcPts val="0"/>
              </a:spcBef>
              <a:buNone/>
            </a:pPr>
            <a:r>
              <a:rPr lang="en-US" sz="2200" b="1" dirty="0">
                <a:effectLst/>
                <a:latin typeface="Arial" panose="020B0604020202020204" pitchFamily="34" charset="0"/>
                <a:ea typeface="Calibri" panose="020F0502020204030204" pitchFamily="34" charset="0"/>
              </a:rPr>
              <a:t> </a:t>
            </a:r>
            <a:endParaRPr lang="en-US" sz="2200" dirty="0">
              <a:effectLst/>
              <a:latin typeface="Arial" panose="020B0604020202020204" pitchFamily="34" charset="0"/>
              <a:ea typeface="Calibri" panose="020F0502020204030204" pitchFamily="34" charset="0"/>
            </a:endParaRPr>
          </a:p>
          <a:p>
            <a:pPr marL="342900" marR="0" lvl="0" indent="-342900">
              <a:lnSpc>
                <a:spcPct val="90000"/>
              </a:lnSpc>
              <a:spcBef>
                <a:spcPts val="0"/>
              </a:spcBef>
              <a:buFont typeface="Symbol" panose="05050102010706020507" pitchFamily="18" charset="2"/>
              <a:buChar char=""/>
            </a:pPr>
            <a:r>
              <a:rPr lang="en-US" sz="2200" b="1" dirty="0">
                <a:effectLst/>
                <a:latin typeface="Arial" panose="020B0604020202020204" pitchFamily="34" charset="0"/>
                <a:ea typeface="Calibri" panose="020F0502020204030204" pitchFamily="34" charset="0"/>
              </a:rPr>
              <a:t>what skills are most useful and applicable in post-graduation destinations</a:t>
            </a:r>
            <a:endParaRPr lang="en-US" sz="2200" dirty="0">
              <a:effectLst/>
              <a:latin typeface="Arial" panose="020B0604020202020204" pitchFamily="34" charset="0"/>
              <a:ea typeface="Calibri" panose="020F0502020204030204" pitchFamily="34" charset="0"/>
            </a:endParaRPr>
          </a:p>
          <a:p>
            <a:pPr marL="342900" marR="0" lvl="0" indent="-342900">
              <a:lnSpc>
                <a:spcPct val="90000"/>
              </a:lnSpc>
              <a:spcBef>
                <a:spcPts val="0"/>
              </a:spcBef>
              <a:buFont typeface="Symbol" panose="05050102010706020507" pitchFamily="18" charset="2"/>
              <a:buChar char=""/>
            </a:pPr>
            <a:r>
              <a:rPr lang="en-US" sz="2200" b="1" dirty="0">
                <a:effectLst/>
                <a:latin typeface="Arial" panose="020B0604020202020204" pitchFamily="34" charset="0"/>
                <a:ea typeface="Calibri" panose="020F0502020204030204" pitchFamily="34" charset="0"/>
              </a:rPr>
              <a:t>areas in which graduates feel well prepared</a:t>
            </a:r>
            <a:endParaRPr lang="en-US" sz="2200" dirty="0">
              <a:effectLst/>
              <a:latin typeface="Arial" panose="020B0604020202020204" pitchFamily="34" charset="0"/>
              <a:ea typeface="Calibri" panose="020F0502020204030204" pitchFamily="34" charset="0"/>
            </a:endParaRPr>
          </a:p>
          <a:p>
            <a:pPr marL="342900" marR="0" lvl="0" indent="-342900">
              <a:lnSpc>
                <a:spcPct val="90000"/>
              </a:lnSpc>
              <a:spcBef>
                <a:spcPts val="0"/>
              </a:spcBef>
              <a:buFont typeface="Symbol" panose="05050102010706020507" pitchFamily="18" charset="2"/>
              <a:buChar char=""/>
            </a:pPr>
            <a:r>
              <a:rPr lang="en-US" sz="2200" b="1" dirty="0">
                <a:effectLst/>
                <a:latin typeface="Arial" panose="020B0604020202020204" pitchFamily="34" charset="0"/>
                <a:ea typeface="Calibri" panose="020F0502020204030204" pitchFamily="34" charset="0"/>
              </a:rPr>
              <a:t>areas in which graduates would have benefitted from more training or preparation</a:t>
            </a:r>
            <a:endParaRPr lang="en-US" sz="2200" dirty="0">
              <a:effectLst/>
              <a:latin typeface="Arial" panose="020B0604020202020204" pitchFamily="34" charset="0"/>
              <a:ea typeface="Calibri" panose="020F0502020204030204" pitchFamily="34" charset="0"/>
            </a:endParaRPr>
          </a:p>
          <a:p>
            <a:pPr marL="342900" marR="0" lvl="0" indent="-342900">
              <a:lnSpc>
                <a:spcPct val="90000"/>
              </a:lnSpc>
              <a:spcBef>
                <a:spcPts val="0"/>
              </a:spcBef>
              <a:buFont typeface="Symbol" panose="05050102010706020507" pitchFamily="18" charset="2"/>
              <a:buChar char=""/>
            </a:pPr>
            <a:r>
              <a:rPr lang="en-US" sz="2200" b="1" dirty="0">
                <a:effectLst/>
                <a:latin typeface="Arial" panose="020B0604020202020204" pitchFamily="34" charset="0"/>
                <a:ea typeface="Calibri" panose="020F0502020204030204" pitchFamily="34" charset="0"/>
              </a:rPr>
              <a:t>perceptions of their preparation to work in diverse environments and/or with diverse populations</a:t>
            </a:r>
            <a:endParaRPr lang="en-US" sz="2200" dirty="0">
              <a:effectLst/>
              <a:latin typeface="Arial" panose="020B060402020202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8A15EDBE-7B03-ED54-4DFD-5C9B3C91D935}"/>
              </a:ext>
            </a:extLst>
          </p:cNvPr>
          <p:cNvSpPr/>
          <p:nvPr/>
        </p:nvSpPr>
        <p:spPr>
          <a:xfrm>
            <a:off x="330214" y="4935558"/>
            <a:ext cx="7989930" cy="837282"/>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4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5007"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41730-198D-5588-8F9E-8B3445D1B981}"/>
              </a:ext>
            </a:extLst>
          </p:cNvPr>
          <p:cNvSpPr>
            <a:spLocks noGrp="1"/>
          </p:cNvSpPr>
          <p:nvPr>
            <p:ph type="title"/>
          </p:nvPr>
        </p:nvSpPr>
        <p:spPr>
          <a:xfrm>
            <a:off x="5972320" y="1113764"/>
            <a:ext cx="2452312" cy="4624327"/>
          </a:xfrm>
        </p:spPr>
        <p:txBody>
          <a:bodyPr anchor="ctr">
            <a:normAutofit/>
          </a:bodyPr>
          <a:lstStyle/>
          <a:p>
            <a:r>
              <a:rPr lang="en-US" sz="2800">
                <a:solidFill>
                  <a:srgbClr val="FFFFFF"/>
                </a:solidFill>
              </a:rPr>
              <a:t>F1: Community Involvement</a:t>
            </a:r>
          </a:p>
        </p:txBody>
      </p:sp>
      <p:sp>
        <p:nvSpPr>
          <p:cNvPr id="3" name="Content Placeholder 2">
            <a:extLst>
              <a:ext uri="{FF2B5EF4-FFF2-40B4-BE49-F238E27FC236}">
                <a16:creationId xmlns:a16="http://schemas.microsoft.com/office/drawing/2014/main" id="{31820946-575F-E705-1BE7-405CA47073C2}"/>
              </a:ext>
            </a:extLst>
          </p:cNvPr>
          <p:cNvSpPr>
            <a:spLocks noGrp="1"/>
          </p:cNvSpPr>
          <p:nvPr>
            <p:ph idx="1"/>
          </p:nvPr>
        </p:nvSpPr>
        <p:spPr>
          <a:xfrm>
            <a:off x="121186" y="594912"/>
            <a:ext cx="5499701" cy="5779538"/>
          </a:xfrm>
        </p:spPr>
        <p:txBody>
          <a:bodyPr anchor="ctr">
            <a:normAutofit/>
          </a:bodyPr>
          <a:lstStyle/>
          <a:p>
            <a:pPr marL="0" indent="0">
              <a:lnSpc>
                <a:spcPct val="90000"/>
              </a:lnSpc>
              <a:buNone/>
            </a:pPr>
            <a:r>
              <a:rPr lang="en-US" sz="2400" dirty="0"/>
              <a:t>For seeking input: </a:t>
            </a:r>
          </a:p>
          <a:p>
            <a:pPr>
              <a:lnSpc>
                <a:spcPct val="90000"/>
              </a:lnSpc>
            </a:pPr>
            <a:endParaRPr lang="en-US" sz="2400" dirty="0"/>
          </a:p>
          <a:p>
            <a:pPr>
              <a:lnSpc>
                <a:spcPct val="90000"/>
              </a:lnSpc>
            </a:pPr>
            <a:r>
              <a:rPr lang="en-US" sz="2400" dirty="0"/>
              <a:t>Partners should align with university and school or program missions and relate to the types of degrees offered and to relevant student and community demographics.</a:t>
            </a:r>
          </a:p>
          <a:p>
            <a:pPr>
              <a:lnSpc>
                <a:spcPct val="90000"/>
              </a:lnSpc>
            </a:pPr>
            <a:endParaRPr lang="en-US" sz="2400" dirty="0"/>
          </a:p>
          <a:p>
            <a:pPr>
              <a:lnSpc>
                <a:spcPct val="90000"/>
              </a:lnSpc>
            </a:pPr>
            <a:r>
              <a:rPr lang="en-US" sz="2400" dirty="0"/>
              <a:t>They may also provide regular feedback about efforts to prepare students to work with diverse populations and communities.</a:t>
            </a:r>
          </a:p>
        </p:txBody>
      </p:sp>
    </p:spTree>
    <p:extLst>
      <p:ext uri="{BB962C8B-B14F-4D97-AF65-F5344CB8AC3E}">
        <p14:creationId xmlns:p14="http://schemas.microsoft.com/office/powerpoint/2010/main" val="181957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F714-FDCE-EB52-8299-979281B77146}"/>
              </a:ext>
            </a:extLst>
          </p:cNvPr>
          <p:cNvSpPr>
            <a:spLocks noGrp="1"/>
          </p:cNvSpPr>
          <p:nvPr>
            <p:ph type="title"/>
          </p:nvPr>
        </p:nvSpPr>
        <p:spPr>
          <a:xfrm>
            <a:off x="435894" y="702156"/>
            <a:ext cx="8272212" cy="1013800"/>
          </a:xfrm>
        </p:spPr>
        <p:txBody>
          <a:bodyPr>
            <a:normAutofit/>
          </a:bodyPr>
          <a:lstStyle/>
          <a:p>
            <a:pPr>
              <a:lnSpc>
                <a:spcPct val="90000"/>
              </a:lnSpc>
            </a:pPr>
            <a:r>
              <a:rPr lang="en-US" sz="3300">
                <a:solidFill>
                  <a:srgbClr val="FFFEFF"/>
                </a:solidFill>
              </a:rPr>
              <a:t>Wording changes to learning objectives </a:t>
            </a:r>
            <a:br>
              <a:rPr lang="en-US" sz="3300">
                <a:solidFill>
                  <a:srgbClr val="FFFEFF"/>
                </a:solidFill>
              </a:rPr>
            </a:br>
            <a:r>
              <a:rPr lang="en-US" sz="3300">
                <a:solidFill>
                  <a:srgbClr val="FFFEFF"/>
                </a:solidFill>
              </a:rPr>
              <a:t>(D1, D16, D17, D18)</a:t>
            </a:r>
          </a:p>
        </p:txBody>
      </p:sp>
      <p:graphicFrame>
        <p:nvGraphicFramePr>
          <p:cNvPr id="5" name="Content Placeholder 2">
            <a:extLst>
              <a:ext uri="{FF2B5EF4-FFF2-40B4-BE49-F238E27FC236}">
                <a16:creationId xmlns:a16="http://schemas.microsoft.com/office/drawing/2014/main" id="{0E4D839B-220C-2F74-8B2A-695C0B3E532F}"/>
              </a:ext>
            </a:extLst>
          </p:cNvPr>
          <p:cNvGraphicFramePr>
            <a:graphicFrameLocks noGrp="1"/>
          </p:cNvGraphicFramePr>
          <p:nvPr>
            <p:ph idx="1"/>
            <p:extLst>
              <p:ext uri="{D42A27DB-BD31-4B8C-83A1-F6EECF244321}">
                <p14:modId xmlns:p14="http://schemas.microsoft.com/office/powerpoint/2010/main" val="1116563261"/>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981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FB37-95BE-EE0D-58FF-5556B5CEE2F8}"/>
              </a:ext>
            </a:extLst>
          </p:cNvPr>
          <p:cNvSpPr>
            <a:spLocks noGrp="1"/>
          </p:cNvSpPr>
          <p:nvPr>
            <p:ph type="title"/>
          </p:nvPr>
        </p:nvSpPr>
        <p:spPr/>
        <p:txBody>
          <a:bodyPr>
            <a:noAutofit/>
          </a:bodyPr>
          <a:lstStyle/>
          <a:p>
            <a:r>
              <a:rPr lang="en-US" sz="2800" dirty="0"/>
              <a:t>Wording changes to foundational competencies </a:t>
            </a:r>
            <a:br>
              <a:rPr lang="en-US" sz="2800" dirty="0"/>
            </a:br>
            <a:r>
              <a:rPr lang="en-US" sz="2800" dirty="0"/>
              <a:t>(D2, D3, D9)</a:t>
            </a:r>
          </a:p>
        </p:txBody>
      </p:sp>
      <p:sp>
        <p:nvSpPr>
          <p:cNvPr id="3" name="Content Placeholder 2">
            <a:extLst>
              <a:ext uri="{FF2B5EF4-FFF2-40B4-BE49-F238E27FC236}">
                <a16:creationId xmlns:a16="http://schemas.microsoft.com/office/drawing/2014/main" id="{B8ED0EAF-D3A1-A3E2-BD74-4588C88ED00B}"/>
              </a:ext>
            </a:extLst>
          </p:cNvPr>
          <p:cNvSpPr>
            <a:spLocks noGrp="1"/>
          </p:cNvSpPr>
          <p:nvPr>
            <p:ph idx="1"/>
          </p:nvPr>
        </p:nvSpPr>
        <p:spPr/>
        <p:txBody>
          <a:bodyPr/>
          <a:lstStyle/>
          <a:p>
            <a:r>
              <a:rPr lang="en-US" dirty="0"/>
              <a:t>MPH FCs 6, 13, 19, 20</a:t>
            </a:r>
          </a:p>
          <a:p>
            <a:r>
              <a:rPr lang="en-US" dirty="0"/>
              <a:t>DrPH FCs 4, 5, 10, 15, 16</a:t>
            </a:r>
          </a:p>
          <a:p>
            <a:r>
              <a:rPr lang="en-US" dirty="0"/>
              <a:t>Bachelor’s FC 1</a:t>
            </a:r>
          </a:p>
          <a:p>
            <a:pPr marL="0" indent="0">
              <a:buNone/>
            </a:pPr>
            <a:endParaRPr lang="en-US" dirty="0"/>
          </a:p>
        </p:txBody>
      </p:sp>
      <p:pic>
        <p:nvPicPr>
          <p:cNvPr id="5" name="Picture 4">
            <a:extLst>
              <a:ext uri="{FF2B5EF4-FFF2-40B4-BE49-F238E27FC236}">
                <a16:creationId xmlns:a16="http://schemas.microsoft.com/office/drawing/2014/main" id="{1C8AFB11-7110-2776-BB4B-9C0D0049EF59}"/>
              </a:ext>
            </a:extLst>
          </p:cNvPr>
          <p:cNvPicPr>
            <a:picLocks noChangeAspect="1"/>
          </p:cNvPicPr>
          <p:nvPr/>
        </p:nvPicPr>
        <p:blipFill>
          <a:blip r:embed="rId3"/>
          <a:stretch>
            <a:fillRect/>
          </a:stretch>
        </p:blipFill>
        <p:spPr>
          <a:xfrm>
            <a:off x="352539" y="4389738"/>
            <a:ext cx="8615191" cy="697458"/>
          </a:xfrm>
          <a:prstGeom prst="rect">
            <a:avLst/>
          </a:prstGeom>
        </p:spPr>
      </p:pic>
    </p:spTree>
    <p:extLst>
      <p:ext uri="{BB962C8B-B14F-4D97-AF65-F5344CB8AC3E}">
        <p14:creationId xmlns:p14="http://schemas.microsoft.com/office/powerpoint/2010/main" val="169044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8B843EB9-6013-3FD7-F59D-E9300BE64A33}"/>
              </a:ext>
            </a:extLst>
          </p:cNvPr>
          <p:cNvSpPr>
            <a:spLocks noGrp="1"/>
          </p:cNvSpPr>
          <p:nvPr>
            <p:ph type="title"/>
          </p:nvPr>
        </p:nvSpPr>
        <p:spPr>
          <a:xfrm>
            <a:off x="3337450" y="702156"/>
            <a:ext cx="5368399" cy="1013800"/>
          </a:xfrm>
        </p:spPr>
        <p:txBody>
          <a:bodyPr>
            <a:normAutofit fontScale="90000"/>
          </a:bodyPr>
          <a:lstStyle/>
          <a:p>
            <a:r>
              <a:rPr lang="en-US" dirty="0">
                <a:solidFill>
                  <a:schemeClr val="accent1"/>
                </a:solidFill>
              </a:rPr>
              <a:t>A Criteria: committees &amp; decision making</a:t>
            </a:r>
          </a:p>
        </p:txBody>
      </p:sp>
      <p:pic>
        <p:nvPicPr>
          <p:cNvPr id="20" name="Picture 19" descr="One in a crowd">
            <a:extLst>
              <a:ext uri="{FF2B5EF4-FFF2-40B4-BE49-F238E27FC236}">
                <a16:creationId xmlns:a16="http://schemas.microsoft.com/office/drawing/2014/main" id="{5A8F2735-C033-F38F-C6C7-1D22CFEA79BD}"/>
              </a:ext>
            </a:extLst>
          </p:cNvPr>
          <p:cNvPicPr>
            <a:picLocks noChangeAspect="1"/>
          </p:cNvPicPr>
          <p:nvPr/>
        </p:nvPicPr>
        <p:blipFill rotWithShape="1">
          <a:blip r:embed="rId2"/>
          <a:srcRect l="37151" r="28961"/>
          <a:stretch/>
        </p:blipFill>
        <p:spPr>
          <a:xfrm>
            <a:off x="20" y="10"/>
            <a:ext cx="3098779" cy="6857989"/>
          </a:xfrm>
          <a:prstGeom prst="rect">
            <a:avLst/>
          </a:prstGeom>
        </p:spPr>
      </p:pic>
      <p:sp>
        <p:nvSpPr>
          <p:cNvPr id="21" name="Rectangle 2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450" y="457200"/>
            <a:ext cx="5417820" cy="91440"/>
          </a:xfrm>
          <a:prstGeom prst="rect">
            <a:avLst/>
          </a:prstGeom>
          <a:solidFill>
            <a:srgbClr val="B38F6B"/>
          </a:solidFill>
          <a:ln>
            <a:solidFill>
              <a:srgbClr val="B38F6B"/>
            </a:solid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2" name="Content Placeholder 2">
            <a:extLst>
              <a:ext uri="{FF2B5EF4-FFF2-40B4-BE49-F238E27FC236}">
                <a16:creationId xmlns:a16="http://schemas.microsoft.com/office/drawing/2014/main" id="{6B9AC32A-4A6F-137A-46D8-2BB585754A91}"/>
              </a:ext>
            </a:extLst>
          </p:cNvPr>
          <p:cNvSpPr>
            <a:spLocks noGrp="1"/>
          </p:cNvSpPr>
          <p:nvPr>
            <p:ph idx="1"/>
          </p:nvPr>
        </p:nvSpPr>
        <p:spPr>
          <a:xfrm>
            <a:off x="3337450" y="1896533"/>
            <a:ext cx="5368400" cy="3962266"/>
          </a:xfrm>
        </p:spPr>
        <p:txBody>
          <a:bodyPr>
            <a:normAutofit/>
          </a:bodyPr>
          <a:lstStyle/>
          <a:p>
            <a:pPr>
              <a:lnSpc>
                <a:spcPct val="90000"/>
              </a:lnSpc>
              <a:buClr>
                <a:srgbClr val="B38F6B"/>
              </a:buClr>
            </a:pPr>
            <a:r>
              <a:rPr lang="en-US" dirty="0"/>
              <a:t>A1: Organization &amp; Administration</a:t>
            </a:r>
          </a:p>
          <a:p>
            <a:pPr>
              <a:lnSpc>
                <a:spcPct val="90000"/>
              </a:lnSpc>
              <a:buClr>
                <a:srgbClr val="B38F6B"/>
              </a:buClr>
            </a:pPr>
            <a:r>
              <a:rPr lang="en-US" dirty="0"/>
              <a:t>A3: Student Engagement</a:t>
            </a:r>
          </a:p>
          <a:p>
            <a:pPr marL="0" indent="0">
              <a:lnSpc>
                <a:spcPct val="90000"/>
              </a:lnSpc>
              <a:buClr>
                <a:srgbClr val="B38F6B"/>
              </a:buClr>
              <a:buNone/>
            </a:pPr>
            <a:endParaRPr lang="en-US" dirty="0"/>
          </a:p>
          <a:p>
            <a:pPr marL="0" indent="0">
              <a:lnSpc>
                <a:spcPct val="90000"/>
              </a:lnSpc>
              <a:buClr>
                <a:srgbClr val="B38F6B"/>
              </a:buClr>
              <a:buNone/>
            </a:pPr>
            <a:r>
              <a:rPr lang="en-US" b="1" dirty="0">
                <a:effectLst/>
                <a:latin typeface="Arial" panose="020B0604020202020204" pitchFamily="34" charset="0"/>
                <a:ea typeface="Times New Roman" panose="02020603050405020304" pitchFamily="18" charset="0"/>
                <a:cs typeface="Times New Roman" panose="02020603050405020304" pitchFamily="18" charset="0"/>
              </a:rPr>
              <a:t>“… makes efforts to include diverse voices and perspectives from a range of individuals/students…” </a:t>
            </a:r>
            <a:endParaRPr lang="en-US" dirty="0"/>
          </a:p>
        </p:txBody>
      </p:sp>
    </p:spTree>
    <p:extLst>
      <p:ext uri="{BB962C8B-B14F-4D97-AF65-F5344CB8AC3E}">
        <p14:creationId xmlns:p14="http://schemas.microsoft.com/office/powerpoint/2010/main" val="208603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A89843B1-970B-4874-B8D3-80B4AF8F6141}"/>
              </a:ext>
            </a:extLst>
          </p:cNvPr>
          <p:cNvPicPr>
            <a:picLocks noChangeAspect="1"/>
          </p:cNvPicPr>
          <p:nvPr/>
        </p:nvPicPr>
        <p:blipFill>
          <a:blip r:embed="rId3"/>
          <a:stretch>
            <a:fillRect/>
          </a:stretch>
        </p:blipFill>
        <p:spPr>
          <a:xfrm>
            <a:off x="407853" y="2121189"/>
            <a:ext cx="8178799" cy="3925822"/>
          </a:xfrm>
          <a:prstGeom prst="rect">
            <a:avLst/>
          </a:prstGeom>
        </p:spPr>
      </p:pic>
      <p:sp>
        <p:nvSpPr>
          <p:cNvPr id="10" name="Rectangle 9">
            <a:extLst>
              <a:ext uri="{FF2B5EF4-FFF2-40B4-BE49-F238E27FC236}">
                <a16:creationId xmlns:a16="http://schemas.microsoft.com/office/drawing/2014/main" id="{75C34645-C844-4F5E-9497-06597B676F7C}"/>
              </a:ext>
            </a:extLst>
          </p:cNvPr>
          <p:cNvSpPr/>
          <p:nvPr/>
        </p:nvSpPr>
        <p:spPr>
          <a:xfrm>
            <a:off x="557348" y="3079172"/>
            <a:ext cx="1905000" cy="226871"/>
          </a:xfrm>
          <a:prstGeom prst="rect">
            <a:avLst/>
          </a:prstGeom>
          <a:noFill/>
          <a:ln w="57150">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1" name="Rectangle 30">
            <a:extLst>
              <a:ext uri="{FF2B5EF4-FFF2-40B4-BE49-F238E27FC236}">
                <a16:creationId xmlns:a16="http://schemas.microsoft.com/office/drawing/2014/main" id="{58A724C6-D3A2-4AF3-973C-AA56025892C1}"/>
              </a:ext>
            </a:extLst>
          </p:cNvPr>
          <p:cNvSpPr/>
          <p:nvPr/>
        </p:nvSpPr>
        <p:spPr>
          <a:xfrm>
            <a:off x="4917889" y="4388043"/>
            <a:ext cx="1409700" cy="317500"/>
          </a:xfrm>
          <a:prstGeom prst="rect">
            <a:avLst/>
          </a:prstGeom>
          <a:noFill/>
          <a:ln w="57150">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FC6D3705-FE40-4A96-9ABD-D868E8EB5AA7}"/>
              </a:ext>
            </a:extLst>
          </p:cNvPr>
          <p:cNvSpPr/>
          <p:nvPr/>
        </p:nvSpPr>
        <p:spPr>
          <a:xfrm>
            <a:off x="4572000" y="5230655"/>
            <a:ext cx="3924301" cy="816356"/>
          </a:xfrm>
          <a:prstGeom prst="rect">
            <a:avLst/>
          </a:prstGeom>
          <a:noFill/>
          <a:ln w="57150">
            <a:solidFill>
              <a:srgbClr val="3A6055"/>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33" name="Graphic 32" descr="Badge 1 with solid fill">
            <a:extLst>
              <a:ext uri="{FF2B5EF4-FFF2-40B4-BE49-F238E27FC236}">
                <a16:creationId xmlns:a16="http://schemas.microsoft.com/office/drawing/2014/main" id="{B0FAE828-BE4C-4C11-862A-48AC305DFB46}"/>
              </a:ext>
            </a:extLst>
          </p:cNvPr>
          <p:cNvPicPr>
            <a:picLocks noChangeAspect="1"/>
          </p:cNvPicPr>
          <p:nvPr/>
        </p:nvPicPr>
        <p:blipFill>
          <a:blip r:embed="rId4">
            <a:duotone>
              <a:schemeClr val="bg2">
                <a:shade val="45000"/>
                <a:satMod val="135000"/>
              </a:schemeClr>
              <a:prstClr val="white"/>
            </a:duotone>
            <a:extLst>
              <a:ext uri="{96DAC541-7B7A-43D3-8B79-37D633B846F1}">
                <asvg:svgBlip xmlns:asvg="http://schemas.microsoft.com/office/drawing/2016/SVG/main" r:embed="rId5"/>
              </a:ext>
            </a:extLst>
          </a:blip>
          <a:stretch>
            <a:fillRect/>
          </a:stretch>
        </p:blipFill>
        <p:spPr>
          <a:xfrm>
            <a:off x="2015449" y="2482778"/>
            <a:ext cx="596394" cy="596394"/>
          </a:xfrm>
          <a:prstGeom prst="rect">
            <a:avLst/>
          </a:prstGeom>
        </p:spPr>
      </p:pic>
      <p:pic>
        <p:nvPicPr>
          <p:cNvPr id="35" name="Graphic 34" descr="Badge with solid fill">
            <a:extLst>
              <a:ext uri="{FF2B5EF4-FFF2-40B4-BE49-F238E27FC236}">
                <a16:creationId xmlns:a16="http://schemas.microsoft.com/office/drawing/2014/main" id="{C6702337-CAB0-4705-8827-D4E32B902013}"/>
              </a:ext>
            </a:extLst>
          </p:cNvPr>
          <p:cNvPicPr>
            <a:picLocks noChangeAspect="1"/>
          </p:cNvPicPr>
          <p:nvPr/>
        </p:nvPicPr>
        <p:blipFill>
          <a:blip r:embed="rId6">
            <a:duotone>
              <a:schemeClr val="bg2">
                <a:shade val="45000"/>
                <a:satMod val="135000"/>
              </a:schemeClr>
              <a:prstClr val="white"/>
            </a:duotone>
            <a:extLst>
              <a:ext uri="{96DAC541-7B7A-43D3-8B79-37D633B846F1}">
                <asvg:svgBlip xmlns:asvg="http://schemas.microsoft.com/office/drawing/2016/SVG/main" r:embed="rId7"/>
              </a:ext>
            </a:extLst>
          </a:blip>
          <a:stretch>
            <a:fillRect/>
          </a:stretch>
        </p:blipFill>
        <p:spPr>
          <a:xfrm>
            <a:off x="6111792" y="3806953"/>
            <a:ext cx="581090" cy="581090"/>
          </a:xfrm>
          <a:prstGeom prst="rect">
            <a:avLst/>
          </a:prstGeom>
        </p:spPr>
      </p:pic>
      <p:pic>
        <p:nvPicPr>
          <p:cNvPr id="37" name="Graphic 36" descr="Badge 3 with solid fill">
            <a:extLst>
              <a:ext uri="{FF2B5EF4-FFF2-40B4-BE49-F238E27FC236}">
                <a16:creationId xmlns:a16="http://schemas.microsoft.com/office/drawing/2014/main" id="{87055174-3E4D-4E65-BF0A-5016B06AAB21}"/>
              </a:ext>
            </a:extLst>
          </p:cNvPr>
          <p:cNvPicPr>
            <a:picLocks noChangeAspect="1"/>
          </p:cNvPicPr>
          <p:nvPr/>
        </p:nvPicPr>
        <p:blipFill>
          <a:blip r:embed="rId8">
            <a:duotone>
              <a:schemeClr val="bg2">
                <a:shade val="45000"/>
                <a:satMod val="135000"/>
              </a:schemeClr>
              <a:prstClr val="white"/>
            </a:duotone>
            <a:extLst>
              <a:ext uri="{96DAC541-7B7A-43D3-8B79-37D633B846F1}">
                <asvg:svgBlip xmlns:asvg="http://schemas.microsoft.com/office/drawing/2016/SVG/main" r:embed="rId9"/>
              </a:ext>
            </a:extLst>
          </a:blip>
          <a:stretch>
            <a:fillRect/>
          </a:stretch>
        </p:blipFill>
        <p:spPr>
          <a:xfrm>
            <a:off x="8083177" y="4600936"/>
            <a:ext cx="652970" cy="652970"/>
          </a:xfrm>
          <a:prstGeom prst="rect">
            <a:avLst/>
          </a:prstGeom>
        </p:spPr>
      </p:pic>
      <p:sp>
        <p:nvSpPr>
          <p:cNvPr id="2" name="Title 1">
            <a:extLst>
              <a:ext uri="{FF2B5EF4-FFF2-40B4-BE49-F238E27FC236}">
                <a16:creationId xmlns:a16="http://schemas.microsoft.com/office/drawing/2014/main" id="{C09B9EC8-7279-7153-BBFC-E09AB6FE0513}"/>
              </a:ext>
            </a:extLst>
          </p:cNvPr>
          <p:cNvSpPr>
            <a:spLocks noGrp="1"/>
          </p:cNvSpPr>
          <p:nvPr>
            <p:ph type="title"/>
          </p:nvPr>
        </p:nvSpPr>
        <p:spPr>
          <a:xfrm>
            <a:off x="596900" y="810989"/>
            <a:ext cx="7989752" cy="1083329"/>
          </a:xfrm>
        </p:spPr>
        <p:txBody>
          <a:bodyPr/>
          <a:lstStyle/>
          <a:p>
            <a:r>
              <a:rPr lang="en-US" dirty="0"/>
              <a:t>Access this and past presentations</a:t>
            </a:r>
          </a:p>
        </p:txBody>
      </p:sp>
      <p:sp>
        <p:nvSpPr>
          <p:cNvPr id="3" name="Rectangle 2">
            <a:extLst>
              <a:ext uri="{FF2B5EF4-FFF2-40B4-BE49-F238E27FC236}">
                <a16:creationId xmlns:a16="http://schemas.microsoft.com/office/drawing/2014/main" id="{2EC0B972-48FC-F09A-D245-EFF8DE84AFC1}"/>
              </a:ext>
            </a:extLst>
          </p:cNvPr>
          <p:cNvSpPr>
            <a:spLocks noGrp="1" noRot="1" noMove="1" noResize="1" noEditPoints="1" noAdjustHandles="1" noChangeArrowheads="1" noChangeShapeType="1"/>
          </p:cNvSpPr>
          <p:nvPr/>
        </p:nvSpPr>
        <p:spPr>
          <a:xfrm>
            <a:off x="282633" y="5638833"/>
            <a:ext cx="482138" cy="40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0689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4539-D6F0-A614-915A-8F1DEB889293}"/>
              </a:ext>
            </a:extLst>
          </p:cNvPr>
          <p:cNvSpPr>
            <a:spLocks noGrp="1"/>
          </p:cNvSpPr>
          <p:nvPr>
            <p:ph type="title"/>
          </p:nvPr>
        </p:nvSpPr>
        <p:spPr/>
        <p:txBody>
          <a:bodyPr/>
          <a:lstStyle/>
          <a:p>
            <a:r>
              <a:rPr lang="en-US"/>
              <a:t>E Criteria: Faculty</a:t>
            </a:r>
            <a:endParaRPr lang="en-US" dirty="0"/>
          </a:p>
        </p:txBody>
      </p:sp>
      <p:sp>
        <p:nvSpPr>
          <p:cNvPr id="3" name="Content Placeholder 2">
            <a:extLst>
              <a:ext uri="{FF2B5EF4-FFF2-40B4-BE49-F238E27FC236}">
                <a16:creationId xmlns:a16="http://schemas.microsoft.com/office/drawing/2014/main" id="{85058372-342C-AE1C-915A-6BB0F0D46158}"/>
              </a:ext>
            </a:extLst>
          </p:cNvPr>
          <p:cNvSpPr>
            <a:spLocks noGrp="1"/>
          </p:cNvSpPr>
          <p:nvPr>
            <p:ph idx="1"/>
          </p:nvPr>
        </p:nvSpPr>
        <p:spPr/>
        <p:txBody>
          <a:bodyPr>
            <a:normAutofit fontScale="92500" lnSpcReduction="20000"/>
          </a:bodyPr>
          <a:lstStyle/>
          <a:p>
            <a:r>
              <a:rPr lang="en-US" dirty="0"/>
              <a:t>Faculty Qualifications (E1) added “Faculty education, experience, demographics, and/or lived experience supports the instructional areas with which they are associated.”</a:t>
            </a:r>
          </a:p>
          <a:p>
            <a:r>
              <a:rPr lang="en-US" dirty="0"/>
              <a:t>Instructional Effectiveness (E3) added “The school or program supports professional development and advancement in instructional effectiveness</a:t>
            </a:r>
            <a:r>
              <a:rPr lang="en-US" dirty="0">
                <a:solidFill>
                  <a:srgbClr val="FF0000"/>
                </a:solidFill>
              </a:rPr>
              <a:t>, including support for working with diverse students and communities</a:t>
            </a:r>
            <a:r>
              <a:rPr lang="en-US" dirty="0"/>
              <a:t>.”</a:t>
            </a:r>
          </a:p>
          <a:p>
            <a:r>
              <a:rPr lang="en-US" dirty="0"/>
              <a:t>Minor additions &amp; adjustments in E4 &amp; E5</a:t>
            </a:r>
          </a:p>
        </p:txBody>
      </p:sp>
    </p:spTree>
    <p:extLst>
      <p:ext uri="{BB962C8B-B14F-4D97-AF65-F5344CB8AC3E}">
        <p14:creationId xmlns:p14="http://schemas.microsoft.com/office/powerpoint/2010/main" val="371086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9B175-5C32-15FC-A290-A74BDD51C60F}"/>
              </a:ext>
            </a:extLst>
          </p:cNvPr>
          <p:cNvSpPr>
            <a:spLocks noGrp="1"/>
          </p:cNvSpPr>
          <p:nvPr>
            <p:ph type="title"/>
          </p:nvPr>
        </p:nvSpPr>
        <p:spPr>
          <a:xfrm>
            <a:off x="719367" y="1113764"/>
            <a:ext cx="2452312" cy="4624327"/>
          </a:xfrm>
        </p:spPr>
        <p:txBody>
          <a:bodyPr anchor="ctr">
            <a:normAutofit/>
          </a:bodyPr>
          <a:lstStyle/>
          <a:p>
            <a:r>
              <a:rPr lang="en-US" sz="2800">
                <a:solidFill>
                  <a:srgbClr val="FFFFFF"/>
                </a:solidFill>
              </a:rPr>
              <a:t>H1 (Academic Advising) &amp; H2 (Career Advising):</a:t>
            </a:r>
          </a:p>
        </p:txBody>
      </p:sp>
      <p:sp>
        <p:nvSpPr>
          <p:cNvPr id="3" name="Content Placeholder 2">
            <a:extLst>
              <a:ext uri="{FF2B5EF4-FFF2-40B4-BE49-F238E27FC236}">
                <a16:creationId xmlns:a16="http://schemas.microsoft.com/office/drawing/2014/main" id="{E48B30E4-98E3-77AA-4302-B13C0D728CA2}"/>
              </a:ext>
            </a:extLst>
          </p:cNvPr>
          <p:cNvSpPr>
            <a:spLocks noGrp="1"/>
          </p:cNvSpPr>
          <p:nvPr>
            <p:ph idx="1"/>
          </p:nvPr>
        </p:nvSpPr>
        <p:spPr>
          <a:xfrm>
            <a:off x="3866928" y="1113764"/>
            <a:ext cx="4581135" cy="4624327"/>
          </a:xfrm>
        </p:spPr>
        <p:txBody>
          <a:bodyPr anchor="ctr">
            <a:normAutofit/>
          </a:bodyPr>
          <a:lstStyle/>
          <a:p>
            <a:pPr marL="0" indent="0">
              <a:buNone/>
            </a:pPr>
            <a:r>
              <a:rPr lang="en-US" dirty="0"/>
              <a:t>Advisors “…understand the needs of a diverse student body and are qualified to … support their success.”</a:t>
            </a:r>
          </a:p>
        </p:txBody>
      </p:sp>
    </p:spTree>
    <p:extLst>
      <p:ext uri="{BB962C8B-B14F-4D97-AF65-F5344CB8AC3E}">
        <p14:creationId xmlns:p14="http://schemas.microsoft.com/office/powerpoint/2010/main" val="3939851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4A43-85C2-E0F3-D7E5-8695EFC45A52}"/>
              </a:ext>
            </a:extLst>
          </p:cNvPr>
          <p:cNvSpPr>
            <a:spLocks noGrp="1"/>
          </p:cNvSpPr>
          <p:nvPr>
            <p:ph type="title" idx="4294967295"/>
          </p:nvPr>
        </p:nvSpPr>
        <p:spPr>
          <a:xfrm>
            <a:off x="209321" y="605928"/>
            <a:ext cx="8934680" cy="1164135"/>
          </a:xfrm>
        </p:spPr>
        <p:txBody>
          <a:bodyPr>
            <a:normAutofit fontScale="90000"/>
          </a:bodyPr>
          <a:lstStyle/>
          <a:p>
            <a:r>
              <a:rPr lang="en-US" dirty="0"/>
              <a:t>NOT A REVISION—but lots of questions coming in on Criterion H4</a:t>
            </a:r>
          </a:p>
        </p:txBody>
      </p:sp>
      <p:sp>
        <p:nvSpPr>
          <p:cNvPr id="5" name="Content Placeholder 4">
            <a:extLst>
              <a:ext uri="{FF2B5EF4-FFF2-40B4-BE49-F238E27FC236}">
                <a16:creationId xmlns:a16="http://schemas.microsoft.com/office/drawing/2014/main" id="{A325948E-CD3C-A743-18D0-4AF8EAD68441}"/>
              </a:ext>
            </a:extLst>
          </p:cNvPr>
          <p:cNvSpPr>
            <a:spLocks noGrp="1"/>
          </p:cNvSpPr>
          <p:nvPr>
            <p:ph idx="4294967295"/>
          </p:nvPr>
        </p:nvSpPr>
        <p:spPr>
          <a:xfrm>
            <a:off x="57892" y="5401154"/>
            <a:ext cx="8714342" cy="1445806"/>
          </a:xfrm>
        </p:spPr>
        <p:txBody>
          <a:bodyPr>
            <a:normAutofit fontScale="62500" lnSpcReduction="20000"/>
          </a:bodyPr>
          <a:lstStyle/>
          <a:p>
            <a:r>
              <a:rPr lang="en-US" dirty="0">
                <a:solidFill>
                  <a:srgbClr val="FF0000"/>
                </a:solidFill>
              </a:rPr>
              <a:t>Choose the indicator that works best for you—we do not require reporting on % of URM enrollments!</a:t>
            </a:r>
          </a:p>
          <a:p>
            <a:r>
              <a:rPr lang="en-US" dirty="0">
                <a:solidFill>
                  <a:srgbClr val="FF0000"/>
                </a:solidFill>
              </a:rPr>
              <a:t>BUT </a:t>
            </a:r>
            <a:r>
              <a:rPr lang="en-US" dirty="0">
                <a:solidFill>
                  <a:srgbClr val="FF0000"/>
                </a:solidFill>
                <a:hlinkClick r:id="rId3"/>
              </a:rPr>
              <a:t>federal guidance </a:t>
            </a:r>
            <a:r>
              <a:rPr lang="en-US" dirty="0">
                <a:solidFill>
                  <a:srgbClr val="FF0000"/>
                </a:solidFill>
              </a:rPr>
              <a:t>says that tracking quant information on URM enrollment is permissible &amp; can be useful as long as it is not used to influence admissions decisions</a:t>
            </a:r>
          </a:p>
        </p:txBody>
      </p:sp>
      <p:pic>
        <p:nvPicPr>
          <p:cNvPr id="7" name="Picture 6">
            <a:extLst>
              <a:ext uri="{FF2B5EF4-FFF2-40B4-BE49-F238E27FC236}">
                <a16:creationId xmlns:a16="http://schemas.microsoft.com/office/drawing/2014/main" id="{64D9EE0C-501C-B96E-D326-C3DA0B2264DD}"/>
              </a:ext>
            </a:extLst>
          </p:cNvPr>
          <p:cNvPicPr>
            <a:picLocks noChangeAspect="1"/>
          </p:cNvPicPr>
          <p:nvPr/>
        </p:nvPicPr>
        <p:blipFill>
          <a:blip r:embed="rId4"/>
          <a:stretch>
            <a:fillRect/>
          </a:stretch>
        </p:blipFill>
        <p:spPr>
          <a:xfrm>
            <a:off x="581193" y="1893822"/>
            <a:ext cx="7667740" cy="3193374"/>
          </a:xfrm>
          <a:prstGeom prst="rect">
            <a:avLst/>
          </a:prstGeom>
        </p:spPr>
      </p:pic>
      <p:sp>
        <p:nvSpPr>
          <p:cNvPr id="8" name="Rectangle 7">
            <a:extLst>
              <a:ext uri="{FF2B5EF4-FFF2-40B4-BE49-F238E27FC236}">
                <a16:creationId xmlns:a16="http://schemas.microsoft.com/office/drawing/2014/main" id="{8B2D952A-C5CE-00CA-C092-AFA16F1E18C0}"/>
              </a:ext>
            </a:extLst>
          </p:cNvPr>
          <p:cNvSpPr/>
          <p:nvPr/>
        </p:nvSpPr>
        <p:spPr>
          <a:xfrm>
            <a:off x="1154113" y="3712684"/>
            <a:ext cx="7094820" cy="352540"/>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974711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3AB85D-9816-56DA-9E4A-BA80ABC2E5AC}"/>
              </a:ext>
            </a:extLst>
          </p:cNvPr>
          <p:cNvPicPr>
            <a:picLocks noChangeAspect="1"/>
          </p:cNvPicPr>
          <p:nvPr/>
        </p:nvPicPr>
        <p:blipFill rotWithShape="1">
          <a:blip r:embed="rId3"/>
          <a:srcRect l="12500" r="12500"/>
          <a:stretch/>
        </p:blipFill>
        <p:spPr>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4" name="Title 3">
            <a:extLst>
              <a:ext uri="{FF2B5EF4-FFF2-40B4-BE49-F238E27FC236}">
                <a16:creationId xmlns:a16="http://schemas.microsoft.com/office/drawing/2014/main" id="{54D26ACE-30FB-0890-3E4A-96A671073560}"/>
              </a:ext>
            </a:extLst>
          </p:cNvPr>
          <p:cNvSpPr>
            <a:spLocks noGrp="1"/>
          </p:cNvSpPr>
          <p:nvPr>
            <p:ph type="title"/>
          </p:nvPr>
        </p:nvSpPr>
        <p:spPr>
          <a:xfrm>
            <a:off x="306644" y="5469340"/>
            <a:ext cx="5198489" cy="753525"/>
          </a:xfrm>
        </p:spPr>
        <p:txBody>
          <a:bodyPr vert="horz" lIns="91440" tIns="45720" rIns="91440" bIns="45720" rtlCol="0" anchor="b">
            <a:normAutofit/>
          </a:bodyPr>
          <a:lstStyle/>
          <a:p>
            <a:r>
              <a:rPr lang="en-US" dirty="0">
                <a:solidFill>
                  <a:schemeClr val="tx1">
                    <a:lumMod val="85000"/>
                    <a:lumOff val="15000"/>
                  </a:schemeClr>
                </a:solidFill>
                <a:latin typeface="Gill Sans MT" panose="020B0502020104020203" pitchFamily="34" charset="0"/>
              </a:rPr>
              <a:t>Questions?</a:t>
            </a:r>
          </a:p>
        </p:txBody>
      </p:sp>
    </p:spTree>
    <p:extLst>
      <p:ext uri="{BB962C8B-B14F-4D97-AF65-F5344CB8AC3E}">
        <p14:creationId xmlns:p14="http://schemas.microsoft.com/office/powerpoint/2010/main" val="316836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0D541-BF37-031B-F78F-1012DBB0B0F5}"/>
              </a:ext>
            </a:extLst>
          </p:cNvPr>
          <p:cNvSpPr>
            <a:spLocks noGrp="1"/>
          </p:cNvSpPr>
          <p:nvPr>
            <p:ph type="title"/>
          </p:nvPr>
        </p:nvSpPr>
        <p:spPr>
          <a:xfrm>
            <a:off x="559671" y="1037967"/>
            <a:ext cx="2290568" cy="4709131"/>
          </a:xfrm>
        </p:spPr>
        <p:txBody>
          <a:bodyPr anchor="ctr">
            <a:normAutofit/>
          </a:bodyPr>
          <a:lstStyle/>
          <a:p>
            <a:r>
              <a:rPr lang="en-US">
                <a:solidFill>
                  <a:schemeClr val="accent1"/>
                </a:solidFill>
              </a:rPr>
              <a:t>Today’s webinar</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9F43593-9DFB-623A-E943-9043620D715F}"/>
              </a:ext>
            </a:extLst>
          </p:cNvPr>
          <p:cNvGraphicFramePr>
            <a:graphicFrameLocks noGrp="1"/>
          </p:cNvGraphicFramePr>
          <p:nvPr>
            <p:ph idx="1"/>
            <p:extLst>
              <p:ext uri="{D42A27DB-BD31-4B8C-83A1-F6EECF244321}">
                <p14:modId xmlns:p14="http://schemas.microsoft.com/office/powerpoint/2010/main" val="1978403993"/>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02863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405D3-9DEC-787A-0FE1-CEC1E7A9088E}"/>
              </a:ext>
            </a:extLst>
          </p:cNvPr>
          <p:cNvSpPr>
            <a:spLocks noGrp="1"/>
          </p:cNvSpPr>
          <p:nvPr>
            <p:ph type="title"/>
          </p:nvPr>
        </p:nvSpPr>
        <p:spPr>
          <a:xfrm>
            <a:off x="559671" y="1037967"/>
            <a:ext cx="2290568" cy="4709131"/>
          </a:xfrm>
        </p:spPr>
        <p:txBody>
          <a:bodyPr anchor="ctr">
            <a:normAutofit/>
          </a:bodyPr>
          <a:lstStyle/>
          <a:p>
            <a:r>
              <a:rPr lang="en-US">
                <a:solidFill>
                  <a:schemeClr val="accent1"/>
                </a:solidFill>
              </a:rPr>
              <a:t>Process: how did we get here?</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94FB41A4-13BB-05AB-0E5B-FB589836BBD4}"/>
              </a:ext>
            </a:extLst>
          </p:cNvPr>
          <p:cNvGraphicFramePr>
            <a:graphicFrameLocks noGrp="1"/>
          </p:cNvGraphicFramePr>
          <p:nvPr>
            <p:ph idx="1"/>
            <p:extLst>
              <p:ext uri="{D42A27DB-BD31-4B8C-83A1-F6EECF244321}">
                <p14:modId xmlns:p14="http://schemas.microsoft.com/office/powerpoint/2010/main" val="714110833"/>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07070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53E4-59CE-C839-56A7-52698E980ACE}"/>
              </a:ext>
            </a:extLst>
          </p:cNvPr>
          <p:cNvSpPr>
            <a:spLocks noGrp="1"/>
          </p:cNvSpPr>
          <p:nvPr>
            <p:ph type="title"/>
          </p:nvPr>
        </p:nvSpPr>
        <p:spPr>
          <a:xfrm>
            <a:off x="435894" y="702156"/>
            <a:ext cx="8272212" cy="1013800"/>
          </a:xfrm>
        </p:spPr>
        <p:txBody>
          <a:bodyPr>
            <a:normAutofit/>
          </a:bodyPr>
          <a:lstStyle/>
          <a:p>
            <a:r>
              <a:rPr lang="en-US">
                <a:solidFill>
                  <a:srgbClr val="FFFEFF"/>
                </a:solidFill>
              </a:rPr>
              <a:t>Process: what happens next?</a:t>
            </a:r>
          </a:p>
        </p:txBody>
      </p:sp>
      <p:graphicFrame>
        <p:nvGraphicFramePr>
          <p:cNvPr id="5" name="Content Placeholder 2">
            <a:extLst>
              <a:ext uri="{FF2B5EF4-FFF2-40B4-BE49-F238E27FC236}">
                <a16:creationId xmlns:a16="http://schemas.microsoft.com/office/drawing/2014/main" id="{AA303773-9A19-577D-7BE7-0D4028B4C963}"/>
              </a:ext>
            </a:extLst>
          </p:cNvPr>
          <p:cNvGraphicFramePr>
            <a:graphicFrameLocks noGrp="1"/>
          </p:cNvGraphicFramePr>
          <p:nvPr>
            <p:ph idx="1"/>
            <p:extLst>
              <p:ext uri="{D42A27DB-BD31-4B8C-83A1-F6EECF244321}">
                <p14:modId xmlns:p14="http://schemas.microsoft.com/office/powerpoint/2010/main" val="3295723361"/>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5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2773-C3F1-474A-63EC-747626767C8C}"/>
              </a:ext>
            </a:extLst>
          </p:cNvPr>
          <p:cNvSpPr>
            <a:spLocks noGrp="1"/>
          </p:cNvSpPr>
          <p:nvPr>
            <p:ph type="title"/>
          </p:nvPr>
        </p:nvSpPr>
        <p:spPr/>
        <p:txBody>
          <a:bodyPr/>
          <a:lstStyle/>
          <a:p>
            <a:r>
              <a:rPr lang="en-US"/>
              <a:t>Comment period</a:t>
            </a:r>
            <a:endParaRPr lang="en-US" dirty="0"/>
          </a:p>
        </p:txBody>
      </p:sp>
      <p:graphicFrame>
        <p:nvGraphicFramePr>
          <p:cNvPr id="5" name="Content Placeholder 2">
            <a:extLst>
              <a:ext uri="{FF2B5EF4-FFF2-40B4-BE49-F238E27FC236}">
                <a16:creationId xmlns:a16="http://schemas.microsoft.com/office/drawing/2014/main" id="{6B024FCE-43E3-7BB6-D0E3-2EA8C1E821C0}"/>
              </a:ext>
            </a:extLst>
          </p:cNvPr>
          <p:cNvGraphicFramePr>
            <a:graphicFrameLocks noGrp="1"/>
          </p:cNvGraphicFramePr>
          <p:nvPr>
            <p:ph idx="1"/>
            <p:extLst>
              <p:ext uri="{D42A27DB-BD31-4B8C-83A1-F6EECF244321}">
                <p14:modId xmlns:p14="http://schemas.microsoft.com/office/powerpoint/2010/main" val="3632475627"/>
              </p:ext>
            </p:extLst>
          </p:nvPr>
        </p:nvGraphicFramePr>
        <p:xfrm>
          <a:off x="581193" y="2228005"/>
          <a:ext cx="7989752" cy="3630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321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5" y="457200"/>
            <a:ext cx="4686340"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6BA06AC-CCA5-D980-B366-B79A340D300D}"/>
              </a:ext>
            </a:extLst>
          </p:cNvPr>
          <p:cNvSpPr>
            <a:spLocks noGrp="1"/>
          </p:cNvSpPr>
          <p:nvPr>
            <p:ph type="title"/>
          </p:nvPr>
        </p:nvSpPr>
        <p:spPr>
          <a:xfrm>
            <a:off x="1617259" y="849745"/>
            <a:ext cx="4145245" cy="4745836"/>
          </a:xfrm>
        </p:spPr>
        <p:txBody>
          <a:bodyPr vert="horz" lIns="91440" tIns="45720" rIns="91440" bIns="45720" rtlCol="0" anchor="ctr">
            <a:normAutofit/>
          </a:bodyPr>
          <a:lstStyle/>
          <a:p>
            <a:r>
              <a:rPr lang="en-US" sz="5200" dirty="0">
                <a:solidFill>
                  <a:srgbClr val="FFFFFF"/>
                </a:solidFill>
              </a:rPr>
              <a:t>Overview of proposed revisions</a:t>
            </a:r>
          </a:p>
        </p:txBody>
      </p:sp>
      <p:sp>
        <p:nvSpPr>
          <p:cNvPr id="19" name="Rectangle 18">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453642"/>
            <a:ext cx="2711696"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457201"/>
            <a:ext cx="829623"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1626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1" name="Rectangle 2070">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72">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ulled In All Directions and All of Them Are Good! - Thomas Neel">
            <a:extLst>
              <a:ext uri="{FF2B5EF4-FFF2-40B4-BE49-F238E27FC236}">
                <a16:creationId xmlns:a16="http://schemas.microsoft.com/office/drawing/2014/main" id="{264A4C93-24F5-7E46-7ACE-9AB52572D3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8" r="4929" b="-2"/>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0219CA-5D1D-1A65-A31F-5B22B885CE2E}"/>
              </a:ext>
            </a:extLst>
          </p:cNvPr>
          <p:cNvSpPr txBox="1"/>
          <p:nvPr/>
        </p:nvSpPr>
        <p:spPr>
          <a:xfrm>
            <a:off x="2379642" y="2894682"/>
            <a:ext cx="4384713" cy="1068636"/>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61B50D39-69F4-D124-2206-E94010DC06EF}"/>
              </a:ext>
            </a:extLst>
          </p:cNvPr>
          <p:cNvSpPr/>
          <p:nvPr/>
        </p:nvSpPr>
        <p:spPr>
          <a:xfrm rot="20683906">
            <a:off x="1520292" y="2892855"/>
            <a:ext cx="6374433" cy="7858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Acknowledging the challenge…</a:t>
            </a:r>
          </a:p>
        </p:txBody>
      </p:sp>
    </p:spTree>
    <p:extLst>
      <p:ext uri="{BB962C8B-B14F-4D97-AF65-F5344CB8AC3E}">
        <p14:creationId xmlns:p14="http://schemas.microsoft.com/office/powerpoint/2010/main" val="3532437977"/>
      </p:ext>
    </p:extLst>
  </p:cSld>
  <p:clrMapOvr>
    <a:masterClrMapping/>
  </p:clrMapOvr>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D0201C"/>
      </a:accent1>
      <a:accent2>
        <a:srgbClr val="811419"/>
      </a:accent2>
      <a:accent3>
        <a:srgbClr val="E37B5F"/>
      </a:accent3>
      <a:accent4>
        <a:srgbClr val="5F6062"/>
      </a:accent4>
      <a:accent5>
        <a:srgbClr val="5FE3CF"/>
      </a:accent5>
      <a:accent6>
        <a:srgbClr val="141F81"/>
      </a:accent6>
      <a:hlink>
        <a:srgbClr val="1C2BBA"/>
      </a:hlink>
      <a:folHlink>
        <a:srgbClr val="54E2CE"/>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7883</TotalTime>
  <Words>1415</Words>
  <Application>Microsoft Office PowerPoint</Application>
  <PresentationFormat>On-screen Show (4:3)</PresentationFormat>
  <Paragraphs>147</Paragraphs>
  <Slides>33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Calibri</vt:lpstr>
      <vt:lpstr>Calibri Light</vt:lpstr>
      <vt:lpstr>Gill Sans MT</vt:lpstr>
      <vt:lpstr>Symbol</vt:lpstr>
      <vt:lpstr>Times New Roman</vt:lpstr>
      <vt:lpstr>Wingdings</vt:lpstr>
      <vt:lpstr>Wingdings 2</vt:lpstr>
      <vt:lpstr>Dividend</vt:lpstr>
      <vt:lpstr>Office Theme</vt:lpstr>
      <vt:lpstr>Overview of proposed criteria revisions</vt:lpstr>
      <vt:lpstr>Logistics</vt:lpstr>
      <vt:lpstr>Access this and past presentations</vt:lpstr>
      <vt:lpstr>Today’s webinar</vt:lpstr>
      <vt:lpstr>Process: how did we get here?</vt:lpstr>
      <vt:lpstr>Process: what happens next?</vt:lpstr>
      <vt:lpstr>Comment period</vt:lpstr>
      <vt:lpstr>Overview of proposed revisions</vt:lpstr>
      <vt:lpstr>PowerPoint Presentation</vt:lpstr>
      <vt:lpstr>Changes</vt:lpstr>
      <vt:lpstr>Adjusted examples in “aspects of diversity include…”</vt:lpstr>
      <vt:lpstr>Cultural concordance replaces cultural competency</vt:lpstr>
      <vt:lpstr>Replaced “stakeholders”</vt:lpstr>
      <vt:lpstr>Criterion G1: 3 changes</vt:lpstr>
      <vt:lpstr>Climate data</vt:lpstr>
      <vt:lpstr>PowerPoint Presentation</vt:lpstr>
      <vt:lpstr>Doc requests</vt:lpstr>
      <vt:lpstr>PowerPoint Presentation</vt:lpstr>
      <vt:lpstr>B1: Guiding Statements (mission, vision, goals)</vt:lpstr>
      <vt:lpstr>B2: Evaluation &amp; Quality Improvement</vt:lpstr>
      <vt:lpstr>B3: Graduation rates</vt:lpstr>
      <vt:lpstr>Option 2</vt:lpstr>
      <vt:lpstr>Option 3</vt:lpstr>
      <vt:lpstr>Option 3: additional requirements</vt:lpstr>
      <vt:lpstr>B5: Alumni Perceptions</vt:lpstr>
      <vt:lpstr>F1: Community Involvement</vt:lpstr>
      <vt:lpstr>Wording changes to learning objectives  (D1, D16, D17, D18)</vt:lpstr>
      <vt:lpstr>Wording changes to foundational competencies  (D2, D3, D9)</vt:lpstr>
      <vt:lpstr>A Criteria: committees &amp; decision making</vt:lpstr>
      <vt:lpstr>E Criteria: Faculty</vt:lpstr>
      <vt:lpstr>H1 (Academic Advising) &amp; H2 (Career Advising):</vt:lpstr>
      <vt:lpstr>NOT A REVISION—but lots of questions coming in on Criterion H4</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Visitor Refresher Webinar</dc:title>
  <dc:creator>Olivia Luzzi</dc:creator>
  <cp:lastModifiedBy>Jaquis Williams</cp:lastModifiedBy>
  <cp:revision>133</cp:revision>
  <dcterms:created xsi:type="dcterms:W3CDTF">2020-12-21T21:36:38Z</dcterms:created>
  <dcterms:modified xsi:type="dcterms:W3CDTF">2023-11-08T19:34:55Z</dcterms:modified>
</cp:coreProperties>
</file>