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6"/>
  </p:notesMasterIdLst>
  <p:sldIdLst>
    <p:sldId id="256" r:id="rId2"/>
    <p:sldId id="285" r:id="rId3"/>
    <p:sldId id="284" r:id="rId4"/>
    <p:sldId id="287" r:id="rId5"/>
    <p:sldId id="259" r:id="rId6"/>
    <p:sldId id="293" r:id="rId7"/>
    <p:sldId id="258" r:id="rId8"/>
    <p:sldId id="260" r:id="rId9"/>
    <p:sldId id="292" r:id="rId10"/>
    <p:sldId id="261" r:id="rId11"/>
    <p:sldId id="262" r:id="rId12"/>
    <p:sldId id="263" r:id="rId13"/>
    <p:sldId id="264" r:id="rId14"/>
    <p:sldId id="266" r:id="rId15"/>
    <p:sldId id="291"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94" r:id="rId33"/>
    <p:sldId id="288" r:id="rId34"/>
    <p:sldId id="29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46586" autoAdjust="0"/>
  </p:normalViewPr>
  <p:slideViewPr>
    <p:cSldViewPr snapToGrid="0">
      <p:cViewPr varScale="1">
        <p:scale>
          <a:sx n="31" d="100"/>
          <a:sy n="31" d="100"/>
        </p:scale>
        <p:origin x="21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ata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jpg"/></Relationships>
</file>

<file path=ppt/diagrams/_rels/data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jpg"/></Relationships>
</file>

<file path=ppt/diagrams/_rels/drawing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5A377C-A96A-4033-BBA9-358D9273676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685CCC4-5848-46EA-A73B-43D691F42FED}">
      <dgm:prSet/>
      <dgm:spPr/>
      <dgm:t>
        <a:bodyPr/>
        <a:lstStyle/>
        <a:p>
          <a:r>
            <a:rPr lang="en-US" b="0" dirty="0"/>
            <a:t>Minimum Qualifications</a:t>
          </a:r>
          <a:endParaRPr lang="en-US" dirty="0"/>
        </a:p>
      </dgm:t>
    </dgm:pt>
    <dgm:pt modelId="{91D904E1-3DDF-4BDC-8523-CBD747B3AF86}" type="parTrans" cxnId="{05E2A5CB-BCA5-4A20-8DA8-2AF1A254D0E7}">
      <dgm:prSet/>
      <dgm:spPr/>
      <dgm:t>
        <a:bodyPr/>
        <a:lstStyle/>
        <a:p>
          <a:endParaRPr lang="en-US"/>
        </a:p>
      </dgm:t>
    </dgm:pt>
    <dgm:pt modelId="{0981CE24-0B6C-41F7-8ABE-697D5C61D0CB}" type="sibTrans" cxnId="{05E2A5CB-BCA5-4A20-8DA8-2AF1A254D0E7}">
      <dgm:prSet/>
      <dgm:spPr/>
      <dgm:t>
        <a:bodyPr/>
        <a:lstStyle/>
        <a:p>
          <a:endParaRPr lang="en-US"/>
        </a:p>
      </dgm:t>
    </dgm:pt>
    <dgm:pt modelId="{0529C979-07A4-41D7-882F-D4EB44B36B66}">
      <dgm:prSet/>
      <dgm:spPr/>
      <dgm:t>
        <a:bodyPr/>
        <a:lstStyle/>
        <a:p>
          <a:r>
            <a:rPr lang="en-US" b="0" dirty="0"/>
            <a:t>Resources</a:t>
          </a:r>
          <a:endParaRPr lang="en-US" dirty="0"/>
        </a:p>
      </dgm:t>
    </dgm:pt>
    <dgm:pt modelId="{BECC6A27-4866-49F2-8177-B3F8CF2166F0}" type="parTrans" cxnId="{4DE025A0-4B00-4587-99DE-1EF2B2180814}">
      <dgm:prSet/>
      <dgm:spPr/>
      <dgm:t>
        <a:bodyPr/>
        <a:lstStyle/>
        <a:p>
          <a:endParaRPr lang="en-US"/>
        </a:p>
      </dgm:t>
    </dgm:pt>
    <dgm:pt modelId="{601C39FA-F513-4C5F-9464-37D103A71E04}" type="sibTrans" cxnId="{4DE025A0-4B00-4587-99DE-1EF2B2180814}">
      <dgm:prSet/>
      <dgm:spPr/>
      <dgm:t>
        <a:bodyPr/>
        <a:lstStyle/>
        <a:p>
          <a:endParaRPr lang="en-US"/>
        </a:p>
      </dgm:t>
    </dgm:pt>
    <dgm:pt modelId="{FDA19E12-5D9F-4CB1-80BD-089448D70DB5}">
      <dgm:prSet/>
      <dgm:spPr/>
      <dgm:t>
        <a:bodyPr/>
        <a:lstStyle/>
        <a:p>
          <a:r>
            <a:rPr lang="en-US" b="0"/>
            <a:t>Application Timeline</a:t>
          </a:r>
          <a:endParaRPr lang="en-US"/>
        </a:p>
      </dgm:t>
    </dgm:pt>
    <dgm:pt modelId="{F4D4FD04-6A03-46B2-AC11-83B8EC397AB4}" type="parTrans" cxnId="{E68C015B-94A8-4F14-BEA7-F9B27DCE1BC5}">
      <dgm:prSet/>
      <dgm:spPr/>
      <dgm:t>
        <a:bodyPr/>
        <a:lstStyle/>
        <a:p>
          <a:endParaRPr lang="en-US"/>
        </a:p>
      </dgm:t>
    </dgm:pt>
    <dgm:pt modelId="{A7C3B1EE-1C45-41A3-B542-E6BF1D087CD3}" type="sibTrans" cxnId="{E68C015B-94A8-4F14-BEA7-F9B27DCE1BC5}">
      <dgm:prSet/>
      <dgm:spPr/>
      <dgm:t>
        <a:bodyPr/>
        <a:lstStyle/>
        <a:p>
          <a:endParaRPr lang="en-US"/>
        </a:p>
      </dgm:t>
    </dgm:pt>
    <dgm:pt modelId="{70C413E9-CA65-471E-BFD2-E101C261FD08}">
      <dgm:prSet/>
      <dgm:spPr/>
      <dgm:t>
        <a:bodyPr/>
        <a:lstStyle/>
        <a:p>
          <a:r>
            <a:rPr lang="en-US" b="0"/>
            <a:t>Eligibility</a:t>
          </a:r>
          <a:endParaRPr lang="en-US"/>
        </a:p>
      </dgm:t>
    </dgm:pt>
    <dgm:pt modelId="{65172CB8-FF84-453A-808A-F4700934902E}" type="parTrans" cxnId="{A5AF81F5-15BF-4D32-8FEA-4439CB33A906}">
      <dgm:prSet/>
      <dgm:spPr/>
      <dgm:t>
        <a:bodyPr/>
        <a:lstStyle/>
        <a:p>
          <a:endParaRPr lang="en-US"/>
        </a:p>
      </dgm:t>
    </dgm:pt>
    <dgm:pt modelId="{5378DEE6-6041-40BE-80BB-0AFFF8EDE7FA}" type="sibTrans" cxnId="{A5AF81F5-15BF-4D32-8FEA-4439CB33A906}">
      <dgm:prSet/>
      <dgm:spPr/>
      <dgm:t>
        <a:bodyPr/>
        <a:lstStyle/>
        <a:p>
          <a:endParaRPr lang="en-US"/>
        </a:p>
      </dgm:t>
    </dgm:pt>
    <dgm:pt modelId="{8A4AF551-E2A4-4045-9D1E-2902F1E1C7C4}">
      <dgm:prSet/>
      <dgm:spPr/>
      <dgm:t>
        <a:bodyPr/>
        <a:lstStyle/>
        <a:p>
          <a:r>
            <a:rPr lang="en-US" b="0"/>
            <a:t>Cost</a:t>
          </a:r>
          <a:endParaRPr lang="en-US"/>
        </a:p>
      </dgm:t>
    </dgm:pt>
    <dgm:pt modelId="{8C55C7EB-43AE-4868-8D3B-DAEC476EE459}" type="parTrans" cxnId="{C2474A6E-4B9A-44D4-9CD3-C88DEF0FB711}">
      <dgm:prSet/>
      <dgm:spPr/>
      <dgm:t>
        <a:bodyPr/>
        <a:lstStyle/>
        <a:p>
          <a:endParaRPr lang="en-US"/>
        </a:p>
      </dgm:t>
    </dgm:pt>
    <dgm:pt modelId="{0A7AA169-BCF7-4798-9B55-92449C98BB23}" type="sibTrans" cxnId="{C2474A6E-4B9A-44D4-9CD3-C88DEF0FB711}">
      <dgm:prSet/>
      <dgm:spPr/>
      <dgm:t>
        <a:bodyPr/>
        <a:lstStyle/>
        <a:p>
          <a:endParaRPr lang="en-US"/>
        </a:p>
      </dgm:t>
    </dgm:pt>
    <dgm:pt modelId="{0A1466BA-42C9-47F4-B3A5-BB885C2566D3}">
      <dgm:prSet/>
      <dgm:spPr/>
      <dgm:t>
        <a:bodyPr/>
        <a:lstStyle/>
        <a:p>
          <a:r>
            <a:rPr lang="en-US" b="0"/>
            <a:t>Unit of Accreditation</a:t>
          </a:r>
          <a:endParaRPr lang="en-US"/>
        </a:p>
      </dgm:t>
    </dgm:pt>
    <dgm:pt modelId="{90427D2E-305C-443E-882E-4543BFBD52E8}" type="parTrans" cxnId="{599A606A-C319-42B8-B47E-7F03E23F3AE1}">
      <dgm:prSet/>
      <dgm:spPr/>
      <dgm:t>
        <a:bodyPr/>
        <a:lstStyle/>
        <a:p>
          <a:endParaRPr lang="en-US"/>
        </a:p>
      </dgm:t>
    </dgm:pt>
    <dgm:pt modelId="{2B0BF6CD-789B-4B3D-A43A-857285F60D94}" type="sibTrans" cxnId="{599A606A-C319-42B8-B47E-7F03E23F3AE1}">
      <dgm:prSet/>
      <dgm:spPr/>
      <dgm:t>
        <a:bodyPr/>
        <a:lstStyle/>
        <a:p>
          <a:endParaRPr lang="en-US"/>
        </a:p>
      </dgm:t>
    </dgm:pt>
    <dgm:pt modelId="{A6C65427-9CF1-4588-A52B-7D5B32230CBC}">
      <dgm:prSet/>
      <dgm:spPr/>
      <dgm:t>
        <a:bodyPr/>
        <a:lstStyle/>
        <a:p>
          <a:r>
            <a:rPr lang="en-US" b="0" dirty="0"/>
            <a:t>Initial Application Submission Walk-through</a:t>
          </a:r>
          <a:endParaRPr lang="en-US" dirty="0"/>
        </a:p>
      </dgm:t>
    </dgm:pt>
    <dgm:pt modelId="{D22E93AA-F56C-4D02-A98A-C6394232FCDB}" type="parTrans" cxnId="{F1CCD5A6-4A8A-481D-B2EC-AC6ADCE885B9}">
      <dgm:prSet/>
      <dgm:spPr/>
      <dgm:t>
        <a:bodyPr/>
        <a:lstStyle/>
        <a:p>
          <a:endParaRPr lang="en-US"/>
        </a:p>
      </dgm:t>
    </dgm:pt>
    <dgm:pt modelId="{A796C234-2359-46C1-822C-57D5BA4DF5C7}" type="sibTrans" cxnId="{F1CCD5A6-4A8A-481D-B2EC-AC6ADCE885B9}">
      <dgm:prSet/>
      <dgm:spPr/>
      <dgm:t>
        <a:bodyPr/>
        <a:lstStyle/>
        <a:p>
          <a:endParaRPr lang="en-US"/>
        </a:p>
      </dgm:t>
    </dgm:pt>
    <dgm:pt modelId="{C40E5565-5FF8-4373-B3F1-3C5D836D79D8}" type="pres">
      <dgm:prSet presAssocID="{085A377C-A96A-4033-BBA9-358D92736762}" presName="root" presStyleCnt="0">
        <dgm:presLayoutVars>
          <dgm:dir/>
          <dgm:resizeHandles val="exact"/>
        </dgm:presLayoutVars>
      </dgm:prSet>
      <dgm:spPr/>
    </dgm:pt>
    <dgm:pt modelId="{0873A337-3916-400B-8C41-F326222C55AB}" type="pres">
      <dgm:prSet presAssocID="{C685CCC4-5848-46EA-A73B-43D691F42FED}" presName="compNode" presStyleCnt="0"/>
      <dgm:spPr/>
    </dgm:pt>
    <dgm:pt modelId="{91E539BE-E1C3-4844-8B32-1BD62A3A603F}" type="pres">
      <dgm:prSet presAssocID="{C685CCC4-5848-46EA-A73B-43D691F42FED}" presName="iconRect" presStyleLbl="node1" presStyleIdx="0" presStyleCnt="7" custLinFactX="100000" custLinFactNeighborX="165896" custLinFactNeighborY="-16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ancial"/>
        </a:ext>
      </dgm:extLst>
    </dgm:pt>
    <dgm:pt modelId="{33DD3171-5A24-4209-8B60-5DB5213790A3}" type="pres">
      <dgm:prSet presAssocID="{C685CCC4-5848-46EA-A73B-43D691F42FED}" presName="spaceRect" presStyleCnt="0"/>
      <dgm:spPr/>
    </dgm:pt>
    <dgm:pt modelId="{6D1030EC-8AAA-423C-9F93-013344CE7DDE}" type="pres">
      <dgm:prSet presAssocID="{C685CCC4-5848-46EA-A73B-43D691F42FED}" presName="textRect" presStyleLbl="revTx" presStyleIdx="0" presStyleCnt="7" custLinFactX="22954" custLinFactNeighborX="100000" custLinFactNeighborY="8583">
        <dgm:presLayoutVars>
          <dgm:chMax val="1"/>
          <dgm:chPref val="1"/>
        </dgm:presLayoutVars>
      </dgm:prSet>
      <dgm:spPr/>
    </dgm:pt>
    <dgm:pt modelId="{3E78125A-190A-459A-9773-7ACACD1ACE24}" type="pres">
      <dgm:prSet presAssocID="{0981CE24-0B6C-41F7-8ABE-697D5C61D0CB}" presName="sibTrans" presStyleCnt="0"/>
      <dgm:spPr/>
    </dgm:pt>
    <dgm:pt modelId="{54810C65-7679-4627-A086-2EA0722AA2AD}" type="pres">
      <dgm:prSet presAssocID="{0529C979-07A4-41D7-882F-D4EB44B36B66}" presName="compNode" presStyleCnt="0"/>
      <dgm:spPr/>
    </dgm:pt>
    <dgm:pt modelId="{B5E38548-18EE-404C-B0E9-CDB07710E95D}" type="pres">
      <dgm:prSet presAssocID="{0529C979-07A4-41D7-882F-D4EB44B36B66}" presName="iconRect" presStyleLbl="node1" presStyleIdx="1" presStyleCnt="7" custLinFactX="-100000" custLinFactNeighborX="-145403" custLinFactNeighborY="329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orceManagement"/>
        </a:ext>
      </dgm:extLst>
    </dgm:pt>
    <dgm:pt modelId="{34D6CB7E-2388-4E8A-A655-A5C04BFDE923}" type="pres">
      <dgm:prSet presAssocID="{0529C979-07A4-41D7-882F-D4EB44B36B66}" presName="spaceRect" presStyleCnt="0"/>
      <dgm:spPr/>
    </dgm:pt>
    <dgm:pt modelId="{25FAC06C-4484-4731-AB62-13287FDA144C}" type="pres">
      <dgm:prSet presAssocID="{0529C979-07A4-41D7-882F-D4EB44B36B66}" presName="textRect" presStyleLbl="revTx" presStyleIdx="1" presStyleCnt="7" custLinFactX="-2956" custLinFactNeighborX="-100000" custLinFactNeighborY="8583">
        <dgm:presLayoutVars>
          <dgm:chMax val="1"/>
          <dgm:chPref val="1"/>
        </dgm:presLayoutVars>
      </dgm:prSet>
      <dgm:spPr/>
    </dgm:pt>
    <dgm:pt modelId="{DA4A8C3B-9E83-41C4-9197-390557DAF12C}" type="pres">
      <dgm:prSet presAssocID="{601C39FA-F513-4C5F-9464-37D103A71E04}" presName="sibTrans" presStyleCnt="0"/>
      <dgm:spPr/>
    </dgm:pt>
    <dgm:pt modelId="{BF7AC12F-7CF1-4C18-B62F-6685DF79F614}" type="pres">
      <dgm:prSet presAssocID="{FDA19E12-5D9F-4CB1-80BD-089448D70DB5}" presName="compNode" presStyleCnt="0"/>
      <dgm:spPr/>
    </dgm:pt>
    <dgm:pt modelId="{8DD4F40B-4DBA-4EFD-9170-AC6713CE3457}" type="pres">
      <dgm:prSet presAssocID="{FDA19E12-5D9F-4CB1-80BD-089448D70DB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meline"/>
        </a:ext>
      </dgm:extLst>
    </dgm:pt>
    <dgm:pt modelId="{4A14E148-9B18-4DF5-8EA9-2B7FFE381AA9}" type="pres">
      <dgm:prSet presAssocID="{FDA19E12-5D9F-4CB1-80BD-089448D70DB5}" presName="spaceRect" presStyleCnt="0"/>
      <dgm:spPr/>
    </dgm:pt>
    <dgm:pt modelId="{A467F1C0-5A18-4FD1-B3A2-3004608C6465}" type="pres">
      <dgm:prSet presAssocID="{FDA19E12-5D9F-4CB1-80BD-089448D70DB5}" presName="textRect" presStyleLbl="revTx" presStyleIdx="2" presStyleCnt="7">
        <dgm:presLayoutVars>
          <dgm:chMax val="1"/>
          <dgm:chPref val="1"/>
        </dgm:presLayoutVars>
      </dgm:prSet>
      <dgm:spPr/>
    </dgm:pt>
    <dgm:pt modelId="{CCE3E56A-6FAF-409F-8224-DB72CFDA4949}" type="pres">
      <dgm:prSet presAssocID="{A7C3B1EE-1C45-41A3-B542-E6BF1D087CD3}" presName="sibTrans" presStyleCnt="0"/>
      <dgm:spPr/>
    </dgm:pt>
    <dgm:pt modelId="{A4A2FED3-D448-4707-A53F-D02CA4F68F27}" type="pres">
      <dgm:prSet presAssocID="{70C413E9-CA65-471E-BFD2-E101C261FD08}" presName="compNode" presStyleCnt="0"/>
      <dgm:spPr/>
    </dgm:pt>
    <dgm:pt modelId="{D4993FE6-0D90-4337-A88B-6F70371BC6F7}" type="pres">
      <dgm:prSet presAssocID="{70C413E9-CA65-471E-BFD2-E101C261FD0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72602558-0736-42CA-9FDE-E032AD671162}" type="pres">
      <dgm:prSet presAssocID="{70C413E9-CA65-471E-BFD2-E101C261FD08}" presName="spaceRect" presStyleCnt="0"/>
      <dgm:spPr/>
    </dgm:pt>
    <dgm:pt modelId="{E26C990D-3C78-4988-8546-C684AB8968D7}" type="pres">
      <dgm:prSet presAssocID="{70C413E9-CA65-471E-BFD2-E101C261FD08}" presName="textRect" presStyleLbl="revTx" presStyleIdx="3" presStyleCnt="7">
        <dgm:presLayoutVars>
          <dgm:chMax val="1"/>
          <dgm:chPref val="1"/>
        </dgm:presLayoutVars>
      </dgm:prSet>
      <dgm:spPr/>
    </dgm:pt>
    <dgm:pt modelId="{0DB77860-7886-4846-B7F2-2ACF4389856B}" type="pres">
      <dgm:prSet presAssocID="{5378DEE6-6041-40BE-80BB-0AFFF8EDE7FA}" presName="sibTrans" presStyleCnt="0"/>
      <dgm:spPr/>
    </dgm:pt>
    <dgm:pt modelId="{2215B354-D20E-49D5-A4FC-5A048BAC362D}" type="pres">
      <dgm:prSet presAssocID="{8A4AF551-E2A4-4045-9D1E-2902F1E1C7C4}" presName="compNode" presStyleCnt="0"/>
      <dgm:spPr/>
    </dgm:pt>
    <dgm:pt modelId="{19893370-42FE-4D3C-B5BE-CB2D45AA3B60}" type="pres">
      <dgm:prSet presAssocID="{8A4AF551-E2A4-4045-9D1E-2902F1E1C7C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2"/>
        </a:ext>
      </dgm:extLst>
    </dgm:pt>
    <dgm:pt modelId="{6344C2A5-1FBF-4CAC-B68D-BFCD1C617DBB}" type="pres">
      <dgm:prSet presAssocID="{8A4AF551-E2A4-4045-9D1E-2902F1E1C7C4}" presName="spaceRect" presStyleCnt="0"/>
      <dgm:spPr/>
    </dgm:pt>
    <dgm:pt modelId="{5556B53F-0B01-44C8-BF55-D59DF0E9DE2C}" type="pres">
      <dgm:prSet presAssocID="{8A4AF551-E2A4-4045-9D1E-2902F1E1C7C4}" presName="textRect" presStyleLbl="revTx" presStyleIdx="4" presStyleCnt="7">
        <dgm:presLayoutVars>
          <dgm:chMax val="1"/>
          <dgm:chPref val="1"/>
        </dgm:presLayoutVars>
      </dgm:prSet>
      <dgm:spPr/>
    </dgm:pt>
    <dgm:pt modelId="{2CDD4572-C1E0-4EBE-AC65-6DAB0A26617A}" type="pres">
      <dgm:prSet presAssocID="{0A7AA169-BCF7-4798-9B55-92449C98BB23}" presName="sibTrans" presStyleCnt="0"/>
      <dgm:spPr/>
    </dgm:pt>
    <dgm:pt modelId="{257AB65D-54F9-446B-BB88-041BDCF9C374}" type="pres">
      <dgm:prSet presAssocID="{0A1466BA-42C9-47F4-B3A5-BB885C2566D3}" presName="compNode" presStyleCnt="0"/>
      <dgm:spPr/>
    </dgm:pt>
    <dgm:pt modelId="{C6BD0D8B-B957-40AF-A0F5-7177840A24FE}" type="pres">
      <dgm:prSet presAssocID="{0A1466BA-42C9-47F4-B3A5-BB885C2566D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ank"/>
        </a:ext>
      </dgm:extLst>
    </dgm:pt>
    <dgm:pt modelId="{DF97374C-7FD5-4050-A1A7-5783B4CEF047}" type="pres">
      <dgm:prSet presAssocID="{0A1466BA-42C9-47F4-B3A5-BB885C2566D3}" presName="spaceRect" presStyleCnt="0"/>
      <dgm:spPr/>
    </dgm:pt>
    <dgm:pt modelId="{C5DC41B3-4DC6-4EA1-83B2-712D3BBB5E1E}" type="pres">
      <dgm:prSet presAssocID="{0A1466BA-42C9-47F4-B3A5-BB885C2566D3}" presName="textRect" presStyleLbl="revTx" presStyleIdx="5" presStyleCnt="7">
        <dgm:presLayoutVars>
          <dgm:chMax val="1"/>
          <dgm:chPref val="1"/>
        </dgm:presLayoutVars>
      </dgm:prSet>
      <dgm:spPr/>
    </dgm:pt>
    <dgm:pt modelId="{0C1CE963-111C-4FB3-ABE0-DEBC784D6031}" type="pres">
      <dgm:prSet presAssocID="{2B0BF6CD-789B-4B3D-A43A-857285F60D94}" presName="sibTrans" presStyleCnt="0"/>
      <dgm:spPr/>
    </dgm:pt>
    <dgm:pt modelId="{F99B3F6E-35E8-4AA1-A611-C25943EA5568}" type="pres">
      <dgm:prSet presAssocID="{A6C65427-9CF1-4588-A52B-7D5B32230CBC}" presName="compNode" presStyleCnt="0"/>
      <dgm:spPr/>
    </dgm:pt>
    <dgm:pt modelId="{CF6D6E66-E50C-4F49-A534-B40FD9D08A4A}" type="pres">
      <dgm:prSet presAssocID="{A6C65427-9CF1-4588-A52B-7D5B32230CBC}"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Checklist"/>
        </a:ext>
      </dgm:extLst>
    </dgm:pt>
    <dgm:pt modelId="{E46B2D1E-7DA4-4789-B3C8-1B962783A355}" type="pres">
      <dgm:prSet presAssocID="{A6C65427-9CF1-4588-A52B-7D5B32230CBC}" presName="spaceRect" presStyleCnt="0"/>
      <dgm:spPr/>
    </dgm:pt>
    <dgm:pt modelId="{A0050278-FDDE-45EB-8D36-B74E6D2BA35A}" type="pres">
      <dgm:prSet presAssocID="{A6C65427-9CF1-4588-A52B-7D5B32230CBC}" presName="textRect" presStyleLbl="revTx" presStyleIdx="6" presStyleCnt="7">
        <dgm:presLayoutVars>
          <dgm:chMax val="1"/>
          <dgm:chPref val="1"/>
        </dgm:presLayoutVars>
      </dgm:prSet>
      <dgm:spPr/>
    </dgm:pt>
  </dgm:ptLst>
  <dgm:cxnLst>
    <dgm:cxn modelId="{9249FE0F-F21C-4B74-81BD-8D03E24839C4}" type="presOf" srcId="{FDA19E12-5D9F-4CB1-80BD-089448D70DB5}" destId="{A467F1C0-5A18-4FD1-B3A2-3004608C6465}" srcOrd="0" destOrd="0" presId="urn:microsoft.com/office/officeart/2018/2/layout/IconLabelList"/>
    <dgm:cxn modelId="{8F0CE414-CBB9-4E99-B682-FBC073786A72}" type="presOf" srcId="{085A377C-A96A-4033-BBA9-358D92736762}" destId="{C40E5565-5FF8-4373-B3F1-3C5D836D79D8}" srcOrd="0" destOrd="0" presId="urn:microsoft.com/office/officeart/2018/2/layout/IconLabelList"/>
    <dgm:cxn modelId="{E68C015B-94A8-4F14-BEA7-F9B27DCE1BC5}" srcId="{085A377C-A96A-4033-BBA9-358D92736762}" destId="{FDA19E12-5D9F-4CB1-80BD-089448D70DB5}" srcOrd="2" destOrd="0" parTransId="{F4D4FD04-6A03-46B2-AC11-83B8EC397AB4}" sibTransId="{A7C3B1EE-1C45-41A3-B542-E6BF1D087CD3}"/>
    <dgm:cxn modelId="{A5B65363-DD78-47C1-9A74-882D3A12937A}" type="presOf" srcId="{0529C979-07A4-41D7-882F-D4EB44B36B66}" destId="{25FAC06C-4484-4731-AB62-13287FDA144C}" srcOrd="0" destOrd="0" presId="urn:microsoft.com/office/officeart/2018/2/layout/IconLabelList"/>
    <dgm:cxn modelId="{599A606A-C319-42B8-B47E-7F03E23F3AE1}" srcId="{085A377C-A96A-4033-BBA9-358D92736762}" destId="{0A1466BA-42C9-47F4-B3A5-BB885C2566D3}" srcOrd="5" destOrd="0" parTransId="{90427D2E-305C-443E-882E-4543BFBD52E8}" sibTransId="{2B0BF6CD-789B-4B3D-A43A-857285F60D94}"/>
    <dgm:cxn modelId="{C2474A6E-4B9A-44D4-9CD3-C88DEF0FB711}" srcId="{085A377C-A96A-4033-BBA9-358D92736762}" destId="{8A4AF551-E2A4-4045-9D1E-2902F1E1C7C4}" srcOrd="4" destOrd="0" parTransId="{8C55C7EB-43AE-4868-8D3B-DAEC476EE459}" sibTransId="{0A7AA169-BCF7-4798-9B55-92449C98BB23}"/>
    <dgm:cxn modelId="{A58E456F-6023-4F9E-B869-E194917D54C4}" type="presOf" srcId="{0A1466BA-42C9-47F4-B3A5-BB885C2566D3}" destId="{C5DC41B3-4DC6-4EA1-83B2-712D3BBB5E1E}" srcOrd="0" destOrd="0" presId="urn:microsoft.com/office/officeart/2018/2/layout/IconLabelList"/>
    <dgm:cxn modelId="{21268075-6477-4F91-90BA-B80A6C9A16D5}" type="presOf" srcId="{A6C65427-9CF1-4588-A52B-7D5B32230CBC}" destId="{A0050278-FDDE-45EB-8D36-B74E6D2BA35A}" srcOrd="0" destOrd="0" presId="urn:microsoft.com/office/officeart/2018/2/layout/IconLabelList"/>
    <dgm:cxn modelId="{4DE025A0-4B00-4587-99DE-1EF2B2180814}" srcId="{085A377C-A96A-4033-BBA9-358D92736762}" destId="{0529C979-07A4-41D7-882F-D4EB44B36B66}" srcOrd="1" destOrd="0" parTransId="{BECC6A27-4866-49F2-8177-B3F8CF2166F0}" sibTransId="{601C39FA-F513-4C5F-9464-37D103A71E04}"/>
    <dgm:cxn modelId="{591B8FA3-4ACC-4532-BDEA-5DC719AC5869}" type="presOf" srcId="{70C413E9-CA65-471E-BFD2-E101C261FD08}" destId="{E26C990D-3C78-4988-8546-C684AB8968D7}" srcOrd="0" destOrd="0" presId="urn:microsoft.com/office/officeart/2018/2/layout/IconLabelList"/>
    <dgm:cxn modelId="{F1CCD5A6-4A8A-481D-B2EC-AC6ADCE885B9}" srcId="{085A377C-A96A-4033-BBA9-358D92736762}" destId="{A6C65427-9CF1-4588-A52B-7D5B32230CBC}" srcOrd="6" destOrd="0" parTransId="{D22E93AA-F56C-4D02-A98A-C6394232FCDB}" sibTransId="{A796C234-2359-46C1-822C-57D5BA4DF5C7}"/>
    <dgm:cxn modelId="{B4287DC0-9296-47EA-B4E2-D64F642468AD}" type="presOf" srcId="{C685CCC4-5848-46EA-A73B-43D691F42FED}" destId="{6D1030EC-8AAA-423C-9F93-013344CE7DDE}" srcOrd="0" destOrd="0" presId="urn:microsoft.com/office/officeart/2018/2/layout/IconLabelList"/>
    <dgm:cxn modelId="{951D26C3-BEE8-4F48-8E34-0B792939DA13}" type="presOf" srcId="{8A4AF551-E2A4-4045-9D1E-2902F1E1C7C4}" destId="{5556B53F-0B01-44C8-BF55-D59DF0E9DE2C}" srcOrd="0" destOrd="0" presId="urn:microsoft.com/office/officeart/2018/2/layout/IconLabelList"/>
    <dgm:cxn modelId="{05E2A5CB-BCA5-4A20-8DA8-2AF1A254D0E7}" srcId="{085A377C-A96A-4033-BBA9-358D92736762}" destId="{C685CCC4-5848-46EA-A73B-43D691F42FED}" srcOrd="0" destOrd="0" parTransId="{91D904E1-3DDF-4BDC-8523-CBD747B3AF86}" sibTransId="{0981CE24-0B6C-41F7-8ABE-697D5C61D0CB}"/>
    <dgm:cxn modelId="{A5AF81F5-15BF-4D32-8FEA-4439CB33A906}" srcId="{085A377C-A96A-4033-BBA9-358D92736762}" destId="{70C413E9-CA65-471E-BFD2-E101C261FD08}" srcOrd="3" destOrd="0" parTransId="{65172CB8-FF84-453A-808A-F4700934902E}" sibTransId="{5378DEE6-6041-40BE-80BB-0AFFF8EDE7FA}"/>
    <dgm:cxn modelId="{ED28BB29-407C-4795-8A1B-10089C7F6AF0}" type="presParOf" srcId="{C40E5565-5FF8-4373-B3F1-3C5D836D79D8}" destId="{0873A337-3916-400B-8C41-F326222C55AB}" srcOrd="0" destOrd="0" presId="urn:microsoft.com/office/officeart/2018/2/layout/IconLabelList"/>
    <dgm:cxn modelId="{D6DC14E7-C765-4270-B9FD-83B9B681C97E}" type="presParOf" srcId="{0873A337-3916-400B-8C41-F326222C55AB}" destId="{91E539BE-E1C3-4844-8B32-1BD62A3A603F}" srcOrd="0" destOrd="0" presId="urn:microsoft.com/office/officeart/2018/2/layout/IconLabelList"/>
    <dgm:cxn modelId="{608D1EA3-C86B-42F4-AC81-0E6AF880195B}" type="presParOf" srcId="{0873A337-3916-400B-8C41-F326222C55AB}" destId="{33DD3171-5A24-4209-8B60-5DB5213790A3}" srcOrd="1" destOrd="0" presId="urn:microsoft.com/office/officeart/2018/2/layout/IconLabelList"/>
    <dgm:cxn modelId="{A88D28DA-A6FD-48F5-86AD-F7452534C9A2}" type="presParOf" srcId="{0873A337-3916-400B-8C41-F326222C55AB}" destId="{6D1030EC-8AAA-423C-9F93-013344CE7DDE}" srcOrd="2" destOrd="0" presId="urn:microsoft.com/office/officeart/2018/2/layout/IconLabelList"/>
    <dgm:cxn modelId="{DC6EC495-88BA-4D39-9065-2A62DD2CF0FD}" type="presParOf" srcId="{C40E5565-5FF8-4373-B3F1-3C5D836D79D8}" destId="{3E78125A-190A-459A-9773-7ACACD1ACE24}" srcOrd="1" destOrd="0" presId="urn:microsoft.com/office/officeart/2018/2/layout/IconLabelList"/>
    <dgm:cxn modelId="{709550E0-504C-400A-9F5A-4710DAA440FB}" type="presParOf" srcId="{C40E5565-5FF8-4373-B3F1-3C5D836D79D8}" destId="{54810C65-7679-4627-A086-2EA0722AA2AD}" srcOrd="2" destOrd="0" presId="urn:microsoft.com/office/officeart/2018/2/layout/IconLabelList"/>
    <dgm:cxn modelId="{2A2017E4-EB4A-41DE-81FC-457BEF4D4F56}" type="presParOf" srcId="{54810C65-7679-4627-A086-2EA0722AA2AD}" destId="{B5E38548-18EE-404C-B0E9-CDB07710E95D}" srcOrd="0" destOrd="0" presId="urn:microsoft.com/office/officeart/2018/2/layout/IconLabelList"/>
    <dgm:cxn modelId="{2645B468-B148-417F-8D66-56880A3555B0}" type="presParOf" srcId="{54810C65-7679-4627-A086-2EA0722AA2AD}" destId="{34D6CB7E-2388-4E8A-A655-A5C04BFDE923}" srcOrd="1" destOrd="0" presId="urn:microsoft.com/office/officeart/2018/2/layout/IconLabelList"/>
    <dgm:cxn modelId="{3A15FF4C-1890-4564-AC72-016BAB3A0778}" type="presParOf" srcId="{54810C65-7679-4627-A086-2EA0722AA2AD}" destId="{25FAC06C-4484-4731-AB62-13287FDA144C}" srcOrd="2" destOrd="0" presId="urn:microsoft.com/office/officeart/2018/2/layout/IconLabelList"/>
    <dgm:cxn modelId="{6BC4B203-15E6-45EE-9959-CEA19740CF0B}" type="presParOf" srcId="{C40E5565-5FF8-4373-B3F1-3C5D836D79D8}" destId="{DA4A8C3B-9E83-41C4-9197-390557DAF12C}" srcOrd="3" destOrd="0" presId="urn:microsoft.com/office/officeart/2018/2/layout/IconLabelList"/>
    <dgm:cxn modelId="{B8EBFE65-CC56-4B49-8E8D-D6216376A69A}" type="presParOf" srcId="{C40E5565-5FF8-4373-B3F1-3C5D836D79D8}" destId="{BF7AC12F-7CF1-4C18-B62F-6685DF79F614}" srcOrd="4" destOrd="0" presId="urn:microsoft.com/office/officeart/2018/2/layout/IconLabelList"/>
    <dgm:cxn modelId="{79D4D960-EDB2-492B-9185-282575BA22AA}" type="presParOf" srcId="{BF7AC12F-7CF1-4C18-B62F-6685DF79F614}" destId="{8DD4F40B-4DBA-4EFD-9170-AC6713CE3457}" srcOrd="0" destOrd="0" presId="urn:microsoft.com/office/officeart/2018/2/layout/IconLabelList"/>
    <dgm:cxn modelId="{0DA4C006-971C-47B0-951E-623140BCE8A1}" type="presParOf" srcId="{BF7AC12F-7CF1-4C18-B62F-6685DF79F614}" destId="{4A14E148-9B18-4DF5-8EA9-2B7FFE381AA9}" srcOrd="1" destOrd="0" presId="urn:microsoft.com/office/officeart/2018/2/layout/IconLabelList"/>
    <dgm:cxn modelId="{6415F113-15D2-4203-BC2C-DC6FA41FBCA0}" type="presParOf" srcId="{BF7AC12F-7CF1-4C18-B62F-6685DF79F614}" destId="{A467F1C0-5A18-4FD1-B3A2-3004608C6465}" srcOrd="2" destOrd="0" presId="urn:microsoft.com/office/officeart/2018/2/layout/IconLabelList"/>
    <dgm:cxn modelId="{E59C2478-CE86-46AD-BEFE-05D068AC6F0E}" type="presParOf" srcId="{C40E5565-5FF8-4373-B3F1-3C5D836D79D8}" destId="{CCE3E56A-6FAF-409F-8224-DB72CFDA4949}" srcOrd="5" destOrd="0" presId="urn:microsoft.com/office/officeart/2018/2/layout/IconLabelList"/>
    <dgm:cxn modelId="{3D068CE5-9C89-480C-8F94-8F8C3AE2D042}" type="presParOf" srcId="{C40E5565-5FF8-4373-B3F1-3C5D836D79D8}" destId="{A4A2FED3-D448-4707-A53F-D02CA4F68F27}" srcOrd="6" destOrd="0" presId="urn:microsoft.com/office/officeart/2018/2/layout/IconLabelList"/>
    <dgm:cxn modelId="{327EE230-54AD-4D7D-9BD6-8AB2C83BC992}" type="presParOf" srcId="{A4A2FED3-D448-4707-A53F-D02CA4F68F27}" destId="{D4993FE6-0D90-4337-A88B-6F70371BC6F7}" srcOrd="0" destOrd="0" presId="urn:microsoft.com/office/officeart/2018/2/layout/IconLabelList"/>
    <dgm:cxn modelId="{D0131E13-9614-4CDF-851D-8B3B004DCA6B}" type="presParOf" srcId="{A4A2FED3-D448-4707-A53F-D02CA4F68F27}" destId="{72602558-0736-42CA-9FDE-E032AD671162}" srcOrd="1" destOrd="0" presId="urn:microsoft.com/office/officeart/2018/2/layout/IconLabelList"/>
    <dgm:cxn modelId="{871EF086-6824-40B0-8454-BEC63934809E}" type="presParOf" srcId="{A4A2FED3-D448-4707-A53F-D02CA4F68F27}" destId="{E26C990D-3C78-4988-8546-C684AB8968D7}" srcOrd="2" destOrd="0" presId="urn:microsoft.com/office/officeart/2018/2/layout/IconLabelList"/>
    <dgm:cxn modelId="{6E0D5B37-0D6C-4612-8AAD-D7937AE71B46}" type="presParOf" srcId="{C40E5565-5FF8-4373-B3F1-3C5D836D79D8}" destId="{0DB77860-7886-4846-B7F2-2ACF4389856B}" srcOrd="7" destOrd="0" presId="urn:microsoft.com/office/officeart/2018/2/layout/IconLabelList"/>
    <dgm:cxn modelId="{9D216D63-3ABF-4F04-8CE5-565D7CD2F64B}" type="presParOf" srcId="{C40E5565-5FF8-4373-B3F1-3C5D836D79D8}" destId="{2215B354-D20E-49D5-A4FC-5A048BAC362D}" srcOrd="8" destOrd="0" presId="urn:microsoft.com/office/officeart/2018/2/layout/IconLabelList"/>
    <dgm:cxn modelId="{D1419E7D-FF0C-4138-B593-2A556C9F3EB2}" type="presParOf" srcId="{2215B354-D20E-49D5-A4FC-5A048BAC362D}" destId="{19893370-42FE-4D3C-B5BE-CB2D45AA3B60}" srcOrd="0" destOrd="0" presId="urn:microsoft.com/office/officeart/2018/2/layout/IconLabelList"/>
    <dgm:cxn modelId="{E776ABD2-962B-4F6B-9705-27298E3FCE56}" type="presParOf" srcId="{2215B354-D20E-49D5-A4FC-5A048BAC362D}" destId="{6344C2A5-1FBF-4CAC-B68D-BFCD1C617DBB}" srcOrd="1" destOrd="0" presId="urn:microsoft.com/office/officeart/2018/2/layout/IconLabelList"/>
    <dgm:cxn modelId="{45539DEB-81C4-4595-91CC-EEBC3B1BDF90}" type="presParOf" srcId="{2215B354-D20E-49D5-A4FC-5A048BAC362D}" destId="{5556B53F-0B01-44C8-BF55-D59DF0E9DE2C}" srcOrd="2" destOrd="0" presId="urn:microsoft.com/office/officeart/2018/2/layout/IconLabelList"/>
    <dgm:cxn modelId="{E1D6249B-6A12-4CF5-B13F-5017724A5056}" type="presParOf" srcId="{C40E5565-5FF8-4373-B3F1-3C5D836D79D8}" destId="{2CDD4572-C1E0-4EBE-AC65-6DAB0A26617A}" srcOrd="9" destOrd="0" presId="urn:microsoft.com/office/officeart/2018/2/layout/IconLabelList"/>
    <dgm:cxn modelId="{C8C6F97E-D481-47BE-A10C-1B9186CD5605}" type="presParOf" srcId="{C40E5565-5FF8-4373-B3F1-3C5D836D79D8}" destId="{257AB65D-54F9-446B-BB88-041BDCF9C374}" srcOrd="10" destOrd="0" presId="urn:microsoft.com/office/officeart/2018/2/layout/IconLabelList"/>
    <dgm:cxn modelId="{BE9D4B34-AD3D-452E-A716-341F46053717}" type="presParOf" srcId="{257AB65D-54F9-446B-BB88-041BDCF9C374}" destId="{C6BD0D8B-B957-40AF-A0F5-7177840A24FE}" srcOrd="0" destOrd="0" presId="urn:microsoft.com/office/officeart/2018/2/layout/IconLabelList"/>
    <dgm:cxn modelId="{5324348B-0519-4012-9479-79902F13DE4D}" type="presParOf" srcId="{257AB65D-54F9-446B-BB88-041BDCF9C374}" destId="{DF97374C-7FD5-4050-A1A7-5783B4CEF047}" srcOrd="1" destOrd="0" presId="urn:microsoft.com/office/officeart/2018/2/layout/IconLabelList"/>
    <dgm:cxn modelId="{2982F8F2-A432-490C-8FD6-9EA1B758BA8C}" type="presParOf" srcId="{257AB65D-54F9-446B-BB88-041BDCF9C374}" destId="{C5DC41B3-4DC6-4EA1-83B2-712D3BBB5E1E}" srcOrd="2" destOrd="0" presId="urn:microsoft.com/office/officeart/2018/2/layout/IconLabelList"/>
    <dgm:cxn modelId="{3273ECB1-EEC3-4988-8A92-80B3A4B10CCD}" type="presParOf" srcId="{C40E5565-5FF8-4373-B3F1-3C5D836D79D8}" destId="{0C1CE963-111C-4FB3-ABE0-DEBC784D6031}" srcOrd="11" destOrd="0" presId="urn:microsoft.com/office/officeart/2018/2/layout/IconLabelList"/>
    <dgm:cxn modelId="{3BFADB41-ADC7-4AFD-BED8-BE58B7BE2EA1}" type="presParOf" srcId="{C40E5565-5FF8-4373-B3F1-3C5D836D79D8}" destId="{F99B3F6E-35E8-4AA1-A611-C25943EA5568}" srcOrd="12" destOrd="0" presId="urn:microsoft.com/office/officeart/2018/2/layout/IconLabelList"/>
    <dgm:cxn modelId="{A2FA97C1-CD00-418D-B995-2A3BBE358586}" type="presParOf" srcId="{F99B3F6E-35E8-4AA1-A611-C25943EA5568}" destId="{CF6D6E66-E50C-4F49-A534-B40FD9D08A4A}" srcOrd="0" destOrd="0" presId="urn:microsoft.com/office/officeart/2018/2/layout/IconLabelList"/>
    <dgm:cxn modelId="{716AB31F-843F-4E5C-849D-A65CDBFECBC4}" type="presParOf" srcId="{F99B3F6E-35E8-4AA1-A611-C25943EA5568}" destId="{E46B2D1E-7DA4-4789-B3C8-1B962783A355}" srcOrd="1" destOrd="0" presId="urn:microsoft.com/office/officeart/2018/2/layout/IconLabelList"/>
    <dgm:cxn modelId="{625AF211-4549-4A14-AF82-36A13DED40D5}" type="presParOf" srcId="{F99B3F6E-35E8-4AA1-A611-C25943EA5568}" destId="{A0050278-FDDE-45EB-8D36-B74E6D2BA35A}"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4425D7-BFB5-45CF-878F-6C1609510AA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78A1907-4067-41EB-AF66-05678AE981A5}">
      <dgm:prSet/>
      <dgm:spPr/>
      <dgm:t>
        <a:bodyPr/>
        <a:lstStyle/>
        <a:p>
          <a:pPr>
            <a:defRPr cap="all"/>
          </a:pPr>
          <a:r>
            <a:rPr lang="en-US" dirty="0"/>
            <a:t>Institutional Accreditation</a:t>
          </a:r>
        </a:p>
      </dgm:t>
    </dgm:pt>
    <dgm:pt modelId="{736C466E-F564-4FBB-81F2-87C1D56D5E3D}" type="parTrans" cxnId="{36791A21-5268-4BA6-A909-ED085507719C}">
      <dgm:prSet/>
      <dgm:spPr/>
      <dgm:t>
        <a:bodyPr/>
        <a:lstStyle/>
        <a:p>
          <a:endParaRPr lang="en-US"/>
        </a:p>
      </dgm:t>
    </dgm:pt>
    <dgm:pt modelId="{27ECBBA7-AD1D-4166-8225-74A27A5981DA}" type="sibTrans" cxnId="{36791A21-5268-4BA6-A909-ED085507719C}">
      <dgm:prSet/>
      <dgm:spPr/>
      <dgm:t>
        <a:bodyPr/>
        <a:lstStyle/>
        <a:p>
          <a:endParaRPr lang="en-US"/>
        </a:p>
      </dgm:t>
    </dgm:pt>
    <dgm:pt modelId="{409C1D0C-C963-48A9-89FE-D93C9B49B22C}">
      <dgm:prSet/>
      <dgm:spPr/>
      <dgm:t>
        <a:bodyPr/>
        <a:lstStyle/>
        <a:p>
          <a:pPr>
            <a:defRPr cap="all"/>
          </a:pPr>
          <a:r>
            <a:rPr lang="en-US"/>
            <a:t>Bachelor’s degree in a discipline of public health</a:t>
          </a:r>
        </a:p>
      </dgm:t>
    </dgm:pt>
    <dgm:pt modelId="{31E734B9-79A0-40B6-8C1F-2329D12377F4}" type="parTrans" cxnId="{FC98CAF1-D3E8-4891-92A1-2D5FF414EFAB}">
      <dgm:prSet/>
      <dgm:spPr/>
      <dgm:t>
        <a:bodyPr/>
        <a:lstStyle/>
        <a:p>
          <a:endParaRPr lang="en-US"/>
        </a:p>
      </dgm:t>
    </dgm:pt>
    <dgm:pt modelId="{7E5914BD-046B-47FB-90D2-4FDA9E920354}" type="sibTrans" cxnId="{FC98CAF1-D3E8-4891-92A1-2D5FF414EFAB}">
      <dgm:prSet/>
      <dgm:spPr/>
      <dgm:t>
        <a:bodyPr/>
        <a:lstStyle/>
        <a:p>
          <a:endParaRPr lang="en-US"/>
        </a:p>
      </dgm:t>
    </dgm:pt>
    <dgm:pt modelId="{0591E994-B27B-42D1-B78B-7929D1F6AD17}" type="pres">
      <dgm:prSet presAssocID="{DB4425D7-BFB5-45CF-878F-6C1609510AAC}" presName="root" presStyleCnt="0">
        <dgm:presLayoutVars>
          <dgm:dir/>
          <dgm:resizeHandles val="exact"/>
        </dgm:presLayoutVars>
      </dgm:prSet>
      <dgm:spPr/>
    </dgm:pt>
    <dgm:pt modelId="{2066C574-D292-464B-B065-80E40C1DED42}" type="pres">
      <dgm:prSet presAssocID="{E78A1907-4067-41EB-AF66-05678AE981A5}" presName="compNode" presStyleCnt="0"/>
      <dgm:spPr/>
    </dgm:pt>
    <dgm:pt modelId="{9109A130-85CC-4D82-AE7D-BAF4E239896E}" type="pres">
      <dgm:prSet presAssocID="{E78A1907-4067-41EB-AF66-05678AE981A5}" presName="iconBgRect" presStyleLbl="bgShp" presStyleIdx="0" presStyleCnt="2"/>
      <dgm:spPr/>
    </dgm:pt>
    <dgm:pt modelId="{4C446042-DEEE-4A23-BED0-F056F770F10A}" type="pres">
      <dgm:prSet presAssocID="{E78A1907-4067-41EB-AF66-05678AE981A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466C6682-EDAF-40C7-8F3E-C9BDE7E37667}" type="pres">
      <dgm:prSet presAssocID="{E78A1907-4067-41EB-AF66-05678AE981A5}" presName="spaceRect" presStyleCnt="0"/>
      <dgm:spPr/>
    </dgm:pt>
    <dgm:pt modelId="{9877BFD6-73E0-4CE4-A4D3-5FFF486092F0}" type="pres">
      <dgm:prSet presAssocID="{E78A1907-4067-41EB-AF66-05678AE981A5}" presName="textRect" presStyleLbl="revTx" presStyleIdx="0" presStyleCnt="2">
        <dgm:presLayoutVars>
          <dgm:chMax val="1"/>
          <dgm:chPref val="1"/>
        </dgm:presLayoutVars>
      </dgm:prSet>
      <dgm:spPr/>
    </dgm:pt>
    <dgm:pt modelId="{8DC5BA55-F332-49E9-944B-EAD2DCEFFB59}" type="pres">
      <dgm:prSet presAssocID="{27ECBBA7-AD1D-4166-8225-74A27A5981DA}" presName="sibTrans" presStyleCnt="0"/>
      <dgm:spPr/>
    </dgm:pt>
    <dgm:pt modelId="{D899C6E0-8A72-4B67-AD4D-D59B1FD9C747}" type="pres">
      <dgm:prSet presAssocID="{409C1D0C-C963-48A9-89FE-D93C9B49B22C}" presName="compNode" presStyleCnt="0"/>
      <dgm:spPr/>
    </dgm:pt>
    <dgm:pt modelId="{CFE274A3-479B-4D7F-93A3-06C070A1CAD9}" type="pres">
      <dgm:prSet presAssocID="{409C1D0C-C963-48A9-89FE-D93C9B49B22C}" presName="iconBgRect" presStyleLbl="bgShp" presStyleIdx="1" presStyleCnt="2"/>
      <dgm:spPr/>
    </dgm:pt>
    <dgm:pt modelId="{C307D15A-6F79-4E10-98E7-B6FE50488E77}" type="pres">
      <dgm:prSet presAssocID="{409C1D0C-C963-48A9-89FE-D93C9B49B22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43F2B60-63A9-4B74-81DC-D5E8DDCE9F2B}" type="pres">
      <dgm:prSet presAssocID="{409C1D0C-C963-48A9-89FE-D93C9B49B22C}" presName="spaceRect" presStyleCnt="0"/>
      <dgm:spPr/>
    </dgm:pt>
    <dgm:pt modelId="{46416D0C-07F3-4872-B001-C5C261CCB268}" type="pres">
      <dgm:prSet presAssocID="{409C1D0C-C963-48A9-89FE-D93C9B49B22C}" presName="textRect" presStyleLbl="revTx" presStyleIdx="1" presStyleCnt="2">
        <dgm:presLayoutVars>
          <dgm:chMax val="1"/>
          <dgm:chPref val="1"/>
        </dgm:presLayoutVars>
      </dgm:prSet>
      <dgm:spPr/>
    </dgm:pt>
  </dgm:ptLst>
  <dgm:cxnLst>
    <dgm:cxn modelId="{36791A21-5268-4BA6-A909-ED085507719C}" srcId="{DB4425D7-BFB5-45CF-878F-6C1609510AAC}" destId="{E78A1907-4067-41EB-AF66-05678AE981A5}" srcOrd="0" destOrd="0" parTransId="{736C466E-F564-4FBB-81F2-87C1D56D5E3D}" sibTransId="{27ECBBA7-AD1D-4166-8225-74A27A5981DA}"/>
    <dgm:cxn modelId="{7B0BE744-1764-4CD6-9A08-8CFB162E0346}" type="presOf" srcId="{E78A1907-4067-41EB-AF66-05678AE981A5}" destId="{9877BFD6-73E0-4CE4-A4D3-5FFF486092F0}" srcOrd="0" destOrd="0" presId="urn:microsoft.com/office/officeart/2018/5/layout/IconCircleLabelList"/>
    <dgm:cxn modelId="{84169455-DAC8-44D0-A70C-F4E9B0E9C2D1}" type="presOf" srcId="{409C1D0C-C963-48A9-89FE-D93C9B49B22C}" destId="{46416D0C-07F3-4872-B001-C5C261CCB268}" srcOrd="0" destOrd="0" presId="urn:microsoft.com/office/officeart/2018/5/layout/IconCircleLabelList"/>
    <dgm:cxn modelId="{1F8658AE-D505-4F43-ADBF-4364A004D18E}" type="presOf" srcId="{DB4425D7-BFB5-45CF-878F-6C1609510AAC}" destId="{0591E994-B27B-42D1-B78B-7929D1F6AD17}" srcOrd="0" destOrd="0" presId="urn:microsoft.com/office/officeart/2018/5/layout/IconCircleLabelList"/>
    <dgm:cxn modelId="{FC98CAF1-D3E8-4891-92A1-2D5FF414EFAB}" srcId="{DB4425D7-BFB5-45CF-878F-6C1609510AAC}" destId="{409C1D0C-C963-48A9-89FE-D93C9B49B22C}" srcOrd="1" destOrd="0" parTransId="{31E734B9-79A0-40B6-8C1F-2329D12377F4}" sibTransId="{7E5914BD-046B-47FB-90D2-4FDA9E920354}"/>
    <dgm:cxn modelId="{799A19E2-5546-449A-B3CE-4610B81A7868}" type="presParOf" srcId="{0591E994-B27B-42D1-B78B-7929D1F6AD17}" destId="{2066C574-D292-464B-B065-80E40C1DED42}" srcOrd="0" destOrd="0" presId="urn:microsoft.com/office/officeart/2018/5/layout/IconCircleLabelList"/>
    <dgm:cxn modelId="{5830FB0B-459D-4CE8-B800-A730932EFF59}" type="presParOf" srcId="{2066C574-D292-464B-B065-80E40C1DED42}" destId="{9109A130-85CC-4D82-AE7D-BAF4E239896E}" srcOrd="0" destOrd="0" presId="urn:microsoft.com/office/officeart/2018/5/layout/IconCircleLabelList"/>
    <dgm:cxn modelId="{D8BDA234-5E53-4765-A89F-6C0EAB299A79}" type="presParOf" srcId="{2066C574-D292-464B-B065-80E40C1DED42}" destId="{4C446042-DEEE-4A23-BED0-F056F770F10A}" srcOrd="1" destOrd="0" presId="urn:microsoft.com/office/officeart/2018/5/layout/IconCircleLabelList"/>
    <dgm:cxn modelId="{65261546-9E90-4F34-87A7-89913D1CF2DD}" type="presParOf" srcId="{2066C574-D292-464B-B065-80E40C1DED42}" destId="{466C6682-EDAF-40C7-8F3E-C9BDE7E37667}" srcOrd="2" destOrd="0" presId="urn:microsoft.com/office/officeart/2018/5/layout/IconCircleLabelList"/>
    <dgm:cxn modelId="{15785621-8031-416A-B55A-21C0A513574F}" type="presParOf" srcId="{2066C574-D292-464B-B065-80E40C1DED42}" destId="{9877BFD6-73E0-4CE4-A4D3-5FFF486092F0}" srcOrd="3" destOrd="0" presId="urn:microsoft.com/office/officeart/2018/5/layout/IconCircleLabelList"/>
    <dgm:cxn modelId="{671A2922-2812-4689-9D84-D0408D711A7C}" type="presParOf" srcId="{0591E994-B27B-42D1-B78B-7929D1F6AD17}" destId="{8DC5BA55-F332-49E9-944B-EAD2DCEFFB59}" srcOrd="1" destOrd="0" presId="urn:microsoft.com/office/officeart/2018/5/layout/IconCircleLabelList"/>
    <dgm:cxn modelId="{5D750B20-E0C9-433C-81B8-2F2ADF4701DD}" type="presParOf" srcId="{0591E994-B27B-42D1-B78B-7929D1F6AD17}" destId="{D899C6E0-8A72-4B67-AD4D-D59B1FD9C747}" srcOrd="2" destOrd="0" presId="urn:microsoft.com/office/officeart/2018/5/layout/IconCircleLabelList"/>
    <dgm:cxn modelId="{21147141-4A45-4DE8-8EBC-63862FD6A16A}" type="presParOf" srcId="{D899C6E0-8A72-4B67-AD4D-D59B1FD9C747}" destId="{CFE274A3-479B-4D7F-93A3-06C070A1CAD9}" srcOrd="0" destOrd="0" presId="urn:microsoft.com/office/officeart/2018/5/layout/IconCircleLabelList"/>
    <dgm:cxn modelId="{FEE585E0-4D23-4C6E-8295-BC352F778222}" type="presParOf" srcId="{D899C6E0-8A72-4B67-AD4D-D59B1FD9C747}" destId="{C307D15A-6F79-4E10-98E7-B6FE50488E77}" srcOrd="1" destOrd="0" presId="urn:microsoft.com/office/officeart/2018/5/layout/IconCircleLabelList"/>
    <dgm:cxn modelId="{36F6A364-6F17-40CF-9C2C-26AC4F801019}" type="presParOf" srcId="{D899C6E0-8A72-4B67-AD4D-D59B1FD9C747}" destId="{B43F2B60-63A9-4B74-81DC-D5E8DDCE9F2B}" srcOrd="2" destOrd="0" presId="urn:microsoft.com/office/officeart/2018/5/layout/IconCircleLabelList"/>
    <dgm:cxn modelId="{CC57DF1A-68B0-472F-96F8-73D1ADB04560}" type="presParOf" srcId="{D899C6E0-8A72-4B67-AD4D-D59B1FD9C747}" destId="{46416D0C-07F3-4872-B001-C5C261CCB268}"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6A5F9-94DF-44DB-ACE0-DB1F0141BC5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8E68A3-0560-41A2-A2AD-3F4FF2B0777D}">
      <dgm:prSet/>
      <dgm:spPr/>
      <dgm:t>
        <a:bodyPr/>
        <a:lstStyle/>
        <a:p>
          <a:pPr>
            <a:defRPr b="1"/>
          </a:pPr>
          <a:r>
            <a:rPr lang="en-US"/>
            <a:t>Review Checklist </a:t>
          </a:r>
        </a:p>
      </dgm:t>
    </dgm:pt>
    <dgm:pt modelId="{D3F0C292-94FA-48C1-A56A-BB65540F2C81}" type="parTrans" cxnId="{60B27968-1551-4242-A910-E787869E729C}">
      <dgm:prSet/>
      <dgm:spPr/>
      <dgm:t>
        <a:bodyPr/>
        <a:lstStyle/>
        <a:p>
          <a:endParaRPr lang="en-US"/>
        </a:p>
      </dgm:t>
    </dgm:pt>
    <dgm:pt modelId="{51AE9B64-54CB-42D7-A626-091A68496F3C}" type="sibTrans" cxnId="{60B27968-1551-4242-A910-E787869E729C}">
      <dgm:prSet/>
      <dgm:spPr/>
      <dgm:t>
        <a:bodyPr/>
        <a:lstStyle/>
        <a:p>
          <a:endParaRPr lang="en-US"/>
        </a:p>
      </dgm:t>
    </dgm:pt>
    <dgm:pt modelId="{A3FF4650-E18B-4E74-923B-F8FA09DC2602}">
      <dgm:prSet/>
      <dgm:spPr/>
      <dgm:t>
        <a:bodyPr/>
        <a:lstStyle/>
        <a:p>
          <a:pPr>
            <a:defRPr b="1"/>
          </a:pPr>
          <a:r>
            <a:rPr lang="en-US"/>
            <a:t>Download and prepare IAS</a:t>
          </a:r>
        </a:p>
      </dgm:t>
    </dgm:pt>
    <dgm:pt modelId="{D5B53863-815E-49A8-90CA-565CFEF0CDBD}" type="parTrans" cxnId="{A857D22C-1578-42F7-AC7B-EF65C71CF40F}">
      <dgm:prSet/>
      <dgm:spPr/>
      <dgm:t>
        <a:bodyPr/>
        <a:lstStyle/>
        <a:p>
          <a:endParaRPr lang="en-US"/>
        </a:p>
      </dgm:t>
    </dgm:pt>
    <dgm:pt modelId="{5D8DA68D-C839-479C-88D1-86F9BF4957CD}" type="sibTrans" cxnId="{A857D22C-1578-42F7-AC7B-EF65C71CF40F}">
      <dgm:prSet/>
      <dgm:spPr/>
      <dgm:t>
        <a:bodyPr/>
        <a:lstStyle/>
        <a:p>
          <a:endParaRPr lang="en-US"/>
        </a:p>
      </dgm:t>
    </dgm:pt>
    <dgm:pt modelId="{72D2C3A0-6DA7-4B8C-A251-8D7F262209B1}">
      <dgm:prSet/>
      <dgm:spPr/>
      <dgm:t>
        <a:bodyPr/>
        <a:lstStyle/>
        <a:p>
          <a:pPr>
            <a:defRPr b="1"/>
          </a:pPr>
          <a:r>
            <a:rPr lang="en-US"/>
            <a:t>Mail check to CEPH ($1,000)</a:t>
          </a:r>
        </a:p>
      </dgm:t>
    </dgm:pt>
    <dgm:pt modelId="{40144022-CD2F-4951-B9F1-0167646FBBF6}" type="parTrans" cxnId="{65F2430D-1F4F-4C51-B7FD-4408CD031247}">
      <dgm:prSet/>
      <dgm:spPr/>
      <dgm:t>
        <a:bodyPr/>
        <a:lstStyle/>
        <a:p>
          <a:endParaRPr lang="en-US"/>
        </a:p>
      </dgm:t>
    </dgm:pt>
    <dgm:pt modelId="{160B10FF-7686-425D-9B49-040BAF1DBE03}" type="sibTrans" cxnId="{65F2430D-1F4F-4C51-B7FD-4408CD031247}">
      <dgm:prSet/>
      <dgm:spPr/>
      <dgm:t>
        <a:bodyPr/>
        <a:lstStyle/>
        <a:p>
          <a:endParaRPr lang="en-US"/>
        </a:p>
      </dgm:t>
    </dgm:pt>
    <dgm:pt modelId="{88059977-3C99-44DB-9A61-F9ED6627A3CC}">
      <dgm:prSet/>
      <dgm:spPr/>
      <dgm:t>
        <a:bodyPr/>
        <a:lstStyle/>
        <a:p>
          <a:pPr>
            <a:defRPr b="1"/>
          </a:pPr>
          <a:r>
            <a:rPr lang="en-US"/>
            <a:t>Email IAS to CEPH</a:t>
          </a:r>
        </a:p>
      </dgm:t>
    </dgm:pt>
    <dgm:pt modelId="{5B0D2E4A-A77F-4711-BB94-BD4F5347EFC0}" type="parTrans" cxnId="{84D1B70C-BCFC-4D4F-9658-017340BAEC71}">
      <dgm:prSet/>
      <dgm:spPr/>
      <dgm:t>
        <a:bodyPr/>
        <a:lstStyle/>
        <a:p>
          <a:endParaRPr lang="en-US"/>
        </a:p>
      </dgm:t>
    </dgm:pt>
    <dgm:pt modelId="{1042B534-771C-451A-A2CF-E3540146468C}" type="sibTrans" cxnId="{84D1B70C-BCFC-4D4F-9658-017340BAEC71}">
      <dgm:prSet/>
      <dgm:spPr/>
      <dgm:t>
        <a:bodyPr/>
        <a:lstStyle/>
        <a:p>
          <a:endParaRPr lang="en-US"/>
        </a:p>
      </dgm:t>
    </dgm:pt>
    <dgm:pt modelId="{F404A308-8A8F-433A-A1E6-B9513D050BB6}">
      <dgm:prSet/>
      <dgm:spPr/>
      <dgm:t>
        <a:bodyPr/>
        <a:lstStyle/>
        <a:p>
          <a:pPr>
            <a:defRPr b="1"/>
          </a:pPr>
          <a:r>
            <a:rPr lang="en-US"/>
            <a:t>Begin draft and review process with CEPH </a:t>
          </a:r>
        </a:p>
      </dgm:t>
    </dgm:pt>
    <dgm:pt modelId="{3DDDF00B-5B4F-4BA1-86BA-F0F0BB215799}" type="parTrans" cxnId="{09FDF422-35E8-40AC-AF16-1A1826F03D38}">
      <dgm:prSet/>
      <dgm:spPr/>
      <dgm:t>
        <a:bodyPr/>
        <a:lstStyle/>
        <a:p>
          <a:endParaRPr lang="en-US"/>
        </a:p>
      </dgm:t>
    </dgm:pt>
    <dgm:pt modelId="{D53ADF67-7CD2-495B-8492-8508D5510E9D}" type="sibTrans" cxnId="{09FDF422-35E8-40AC-AF16-1A1826F03D38}">
      <dgm:prSet/>
      <dgm:spPr/>
      <dgm:t>
        <a:bodyPr/>
        <a:lstStyle/>
        <a:p>
          <a:endParaRPr lang="en-US"/>
        </a:p>
      </dgm:t>
    </dgm:pt>
    <dgm:pt modelId="{A9927775-1B56-4A3D-A955-5E67F2FF7CD6}">
      <dgm:prSet/>
      <dgm:spPr/>
      <dgm:t>
        <a:bodyPr/>
        <a:lstStyle/>
        <a:p>
          <a:r>
            <a:rPr lang="en-US"/>
            <a:t>(~2-3 rounds)</a:t>
          </a:r>
        </a:p>
      </dgm:t>
    </dgm:pt>
    <dgm:pt modelId="{D7714DB4-0890-4BDC-80C6-8932F35F498C}" type="parTrans" cxnId="{C3FCA7BF-C8BC-4D77-9086-B68D2C0A8C51}">
      <dgm:prSet/>
      <dgm:spPr/>
      <dgm:t>
        <a:bodyPr/>
        <a:lstStyle/>
        <a:p>
          <a:endParaRPr lang="en-US"/>
        </a:p>
      </dgm:t>
    </dgm:pt>
    <dgm:pt modelId="{2C7E100E-A80D-4F01-BDB3-4A864E95568F}" type="sibTrans" cxnId="{C3FCA7BF-C8BC-4D77-9086-B68D2C0A8C51}">
      <dgm:prSet/>
      <dgm:spPr/>
      <dgm:t>
        <a:bodyPr/>
        <a:lstStyle/>
        <a:p>
          <a:endParaRPr lang="en-US"/>
        </a:p>
      </dgm:t>
    </dgm:pt>
    <dgm:pt modelId="{ECB25F2A-4C32-417F-8E22-554A0DBCD2A1}">
      <dgm:prSet/>
      <dgm:spPr/>
      <dgm:t>
        <a:bodyPr/>
        <a:lstStyle/>
        <a:p>
          <a:pPr>
            <a:defRPr b="1"/>
          </a:pPr>
          <a:r>
            <a:rPr lang="en-US"/>
            <a:t>IAS submitted to Council meeting</a:t>
          </a:r>
        </a:p>
      </dgm:t>
    </dgm:pt>
    <dgm:pt modelId="{55A809C0-6676-4DA9-B1DB-99D35ACC5091}" type="parTrans" cxnId="{9E5B74A4-AD88-4EE5-B12E-C4382D5FF2C5}">
      <dgm:prSet/>
      <dgm:spPr/>
      <dgm:t>
        <a:bodyPr/>
        <a:lstStyle/>
        <a:p>
          <a:endParaRPr lang="en-US"/>
        </a:p>
      </dgm:t>
    </dgm:pt>
    <dgm:pt modelId="{49184DAA-611C-4302-A0FA-D44F810A9226}" type="sibTrans" cxnId="{9E5B74A4-AD88-4EE5-B12E-C4382D5FF2C5}">
      <dgm:prSet/>
      <dgm:spPr/>
      <dgm:t>
        <a:bodyPr/>
        <a:lstStyle/>
        <a:p>
          <a:endParaRPr lang="en-US"/>
        </a:p>
      </dgm:t>
    </dgm:pt>
    <dgm:pt modelId="{3E15A66E-4104-431C-875B-04AF49F10645}">
      <dgm:prSet/>
      <dgm:spPr/>
      <dgm:t>
        <a:bodyPr/>
        <a:lstStyle/>
        <a:p>
          <a:pPr>
            <a:defRPr b="1"/>
          </a:pPr>
          <a:r>
            <a:rPr lang="en-US"/>
            <a:t>Council decision</a:t>
          </a:r>
        </a:p>
      </dgm:t>
    </dgm:pt>
    <dgm:pt modelId="{5BD11C40-EC88-415D-9C91-ADB0C748EA48}" type="parTrans" cxnId="{A753EAE2-8702-4247-BFA2-C67B5992DF02}">
      <dgm:prSet/>
      <dgm:spPr/>
      <dgm:t>
        <a:bodyPr/>
        <a:lstStyle/>
        <a:p>
          <a:endParaRPr lang="en-US"/>
        </a:p>
      </dgm:t>
    </dgm:pt>
    <dgm:pt modelId="{8BA58DD7-A567-4840-BA0E-39141E33F50A}" type="sibTrans" cxnId="{A753EAE2-8702-4247-BFA2-C67B5992DF02}">
      <dgm:prSet/>
      <dgm:spPr/>
      <dgm:t>
        <a:bodyPr/>
        <a:lstStyle/>
        <a:p>
          <a:endParaRPr lang="en-US"/>
        </a:p>
      </dgm:t>
    </dgm:pt>
    <dgm:pt modelId="{D55DD889-01EC-4CFD-B720-F32E2AD0644D}" type="pres">
      <dgm:prSet presAssocID="{0A56A5F9-94DF-44DB-ACE0-DB1F0141BC56}" presName="root" presStyleCnt="0">
        <dgm:presLayoutVars>
          <dgm:dir/>
          <dgm:resizeHandles val="exact"/>
        </dgm:presLayoutVars>
      </dgm:prSet>
      <dgm:spPr/>
    </dgm:pt>
    <dgm:pt modelId="{280324DF-A381-4920-93D8-DE7B5CD66064}" type="pres">
      <dgm:prSet presAssocID="{038E68A3-0560-41A2-A2AD-3F4FF2B0777D}" presName="compNode" presStyleCnt="0"/>
      <dgm:spPr/>
    </dgm:pt>
    <dgm:pt modelId="{2D3E939B-C32A-4344-B19C-E396868C0C80}" type="pres">
      <dgm:prSet presAssocID="{038E68A3-0560-41A2-A2AD-3F4FF2B0777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ssueTracking"/>
        </a:ext>
      </dgm:extLst>
    </dgm:pt>
    <dgm:pt modelId="{04A6761A-443A-4B6D-8073-05FFEE61256D}" type="pres">
      <dgm:prSet presAssocID="{038E68A3-0560-41A2-A2AD-3F4FF2B0777D}" presName="iconSpace" presStyleCnt="0"/>
      <dgm:spPr/>
    </dgm:pt>
    <dgm:pt modelId="{5128149A-09A8-472D-BCB5-DB649F55AE50}" type="pres">
      <dgm:prSet presAssocID="{038E68A3-0560-41A2-A2AD-3F4FF2B0777D}" presName="parTx" presStyleLbl="revTx" presStyleIdx="0" presStyleCnt="14">
        <dgm:presLayoutVars>
          <dgm:chMax val="0"/>
          <dgm:chPref val="0"/>
        </dgm:presLayoutVars>
      </dgm:prSet>
      <dgm:spPr/>
    </dgm:pt>
    <dgm:pt modelId="{EB3099BF-DBCE-41FE-9BFE-AC0707FADA5E}" type="pres">
      <dgm:prSet presAssocID="{038E68A3-0560-41A2-A2AD-3F4FF2B0777D}" presName="txSpace" presStyleCnt="0"/>
      <dgm:spPr/>
    </dgm:pt>
    <dgm:pt modelId="{0712F725-18AC-4231-9CBC-07FAA2C03574}" type="pres">
      <dgm:prSet presAssocID="{038E68A3-0560-41A2-A2AD-3F4FF2B0777D}" presName="desTx" presStyleLbl="revTx" presStyleIdx="1" presStyleCnt="14">
        <dgm:presLayoutVars/>
      </dgm:prSet>
      <dgm:spPr/>
    </dgm:pt>
    <dgm:pt modelId="{B4FF1D8F-66AC-4CAC-8225-91E2B306B276}" type="pres">
      <dgm:prSet presAssocID="{51AE9B64-54CB-42D7-A626-091A68496F3C}" presName="sibTrans" presStyleCnt="0"/>
      <dgm:spPr/>
    </dgm:pt>
    <dgm:pt modelId="{714F2C74-B905-4348-BFD7-F07B66B83208}" type="pres">
      <dgm:prSet presAssocID="{A3FF4650-E18B-4E74-923B-F8FA09DC2602}" presName="compNode" presStyleCnt="0"/>
      <dgm:spPr/>
    </dgm:pt>
    <dgm:pt modelId="{0A233DCC-6052-45BC-99EE-9DFE7BC36DBE}" type="pres">
      <dgm:prSet presAssocID="{A3FF4650-E18B-4E74-923B-F8FA09DC260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larmClock2"/>
        </a:ext>
      </dgm:extLst>
    </dgm:pt>
    <dgm:pt modelId="{7E809821-B113-4F2D-8BE4-C82F54671E88}" type="pres">
      <dgm:prSet presAssocID="{A3FF4650-E18B-4E74-923B-F8FA09DC2602}" presName="iconSpace" presStyleCnt="0"/>
      <dgm:spPr/>
    </dgm:pt>
    <dgm:pt modelId="{ED152FFE-2CF9-48F2-BE0C-91CE48ACBB5E}" type="pres">
      <dgm:prSet presAssocID="{A3FF4650-E18B-4E74-923B-F8FA09DC2602}" presName="parTx" presStyleLbl="revTx" presStyleIdx="2" presStyleCnt="14">
        <dgm:presLayoutVars>
          <dgm:chMax val="0"/>
          <dgm:chPref val="0"/>
        </dgm:presLayoutVars>
      </dgm:prSet>
      <dgm:spPr/>
    </dgm:pt>
    <dgm:pt modelId="{1CB8F43C-D0F8-495D-B1D8-AE1D780C6207}" type="pres">
      <dgm:prSet presAssocID="{A3FF4650-E18B-4E74-923B-F8FA09DC2602}" presName="txSpace" presStyleCnt="0"/>
      <dgm:spPr/>
    </dgm:pt>
    <dgm:pt modelId="{88EAB370-9CB6-4B45-BE3C-E3A8173570E9}" type="pres">
      <dgm:prSet presAssocID="{A3FF4650-E18B-4E74-923B-F8FA09DC2602}" presName="desTx" presStyleLbl="revTx" presStyleIdx="3" presStyleCnt="14">
        <dgm:presLayoutVars/>
      </dgm:prSet>
      <dgm:spPr/>
    </dgm:pt>
    <dgm:pt modelId="{30DA72AC-CEB8-477F-9566-B00B47FD2DFE}" type="pres">
      <dgm:prSet presAssocID="{5D8DA68D-C839-479C-88D1-86F9BF4957CD}" presName="sibTrans" presStyleCnt="0"/>
      <dgm:spPr/>
    </dgm:pt>
    <dgm:pt modelId="{471E3E51-47B0-4647-BD75-7AF56FB9D954}" type="pres">
      <dgm:prSet presAssocID="{72D2C3A0-6DA7-4B8C-A251-8D7F262209B1}" presName="compNode" presStyleCnt="0"/>
      <dgm:spPr/>
    </dgm:pt>
    <dgm:pt modelId="{E743137F-B29A-4268-8442-48F71F01F4CF}" type="pres">
      <dgm:prSet presAssocID="{72D2C3A0-6DA7-4B8C-A251-8D7F262209B1}"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pen envelope"/>
        </a:ext>
      </dgm:extLst>
    </dgm:pt>
    <dgm:pt modelId="{9B9E7779-007F-4BF7-B93C-FE444CEF3CD0}" type="pres">
      <dgm:prSet presAssocID="{72D2C3A0-6DA7-4B8C-A251-8D7F262209B1}" presName="iconSpace" presStyleCnt="0"/>
      <dgm:spPr/>
    </dgm:pt>
    <dgm:pt modelId="{C5CD0876-9B53-44EC-8684-2E7D82004650}" type="pres">
      <dgm:prSet presAssocID="{72D2C3A0-6DA7-4B8C-A251-8D7F262209B1}" presName="parTx" presStyleLbl="revTx" presStyleIdx="4" presStyleCnt="14">
        <dgm:presLayoutVars>
          <dgm:chMax val="0"/>
          <dgm:chPref val="0"/>
        </dgm:presLayoutVars>
      </dgm:prSet>
      <dgm:spPr/>
    </dgm:pt>
    <dgm:pt modelId="{2C50887D-84B5-4E7F-83FB-68070555DFF5}" type="pres">
      <dgm:prSet presAssocID="{72D2C3A0-6DA7-4B8C-A251-8D7F262209B1}" presName="txSpace" presStyleCnt="0"/>
      <dgm:spPr/>
    </dgm:pt>
    <dgm:pt modelId="{176E3C1C-FD18-4CE9-9E84-2FC5D8B7D1DD}" type="pres">
      <dgm:prSet presAssocID="{72D2C3A0-6DA7-4B8C-A251-8D7F262209B1}" presName="desTx" presStyleLbl="revTx" presStyleIdx="5" presStyleCnt="14">
        <dgm:presLayoutVars/>
      </dgm:prSet>
      <dgm:spPr/>
    </dgm:pt>
    <dgm:pt modelId="{552DC482-A795-495E-BA94-2FA0395ADB01}" type="pres">
      <dgm:prSet presAssocID="{160B10FF-7686-425D-9B49-040BAF1DBE03}" presName="sibTrans" presStyleCnt="0"/>
      <dgm:spPr/>
    </dgm:pt>
    <dgm:pt modelId="{9184DF27-99A6-47AA-A605-C1C74522CADD}" type="pres">
      <dgm:prSet presAssocID="{88059977-3C99-44DB-9A61-F9ED6627A3CC}" presName="compNode" presStyleCnt="0"/>
      <dgm:spPr/>
    </dgm:pt>
    <dgm:pt modelId="{B9A22545-444A-42F3-B85F-7F3617ED3118}" type="pres">
      <dgm:prSet presAssocID="{88059977-3C99-44DB-9A61-F9ED6627A3C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ilReply"/>
        </a:ext>
      </dgm:extLst>
    </dgm:pt>
    <dgm:pt modelId="{5FBEB470-28C7-44AC-8CE4-BAD57F629185}" type="pres">
      <dgm:prSet presAssocID="{88059977-3C99-44DB-9A61-F9ED6627A3CC}" presName="iconSpace" presStyleCnt="0"/>
      <dgm:spPr/>
    </dgm:pt>
    <dgm:pt modelId="{3B87CAB3-618C-4469-9432-899020157232}" type="pres">
      <dgm:prSet presAssocID="{88059977-3C99-44DB-9A61-F9ED6627A3CC}" presName="parTx" presStyleLbl="revTx" presStyleIdx="6" presStyleCnt="14">
        <dgm:presLayoutVars>
          <dgm:chMax val="0"/>
          <dgm:chPref val="0"/>
        </dgm:presLayoutVars>
      </dgm:prSet>
      <dgm:spPr/>
    </dgm:pt>
    <dgm:pt modelId="{D65E9376-C681-4755-968D-0C397FE98366}" type="pres">
      <dgm:prSet presAssocID="{88059977-3C99-44DB-9A61-F9ED6627A3CC}" presName="txSpace" presStyleCnt="0"/>
      <dgm:spPr/>
    </dgm:pt>
    <dgm:pt modelId="{734489E9-016C-4B33-9EAB-B58E328F0F72}" type="pres">
      <dgm:prSet presAssocID="{88059977-3C99-44DB-9A61-F9ED6627A3CC}" presName="desTx" presStyleLbl="revTx" presStyleIdx="7" presStyleCnt="14">
        <dgm:presLayoutVars/>
      </dgm:prSet>
      <dgm:spPr/>
    </dgm:pt>
    <dgm:pt modelId="{8127E988-C45D-4109-A38D-E3CDF7E16384}" type="pres">
      <dgm:prSet presAssocID="{1042B534-771C-451A-A2CF-E3540146468C}" presName="sibTrans" presStyleCnt="0"/>
      <dgm:spPr/>
    </dgm:pt>
    <dgm:pt modelId="{78AE975C-3817-4E04-A33B-1E380518A0A5}" type="pres">
      <dgm:prSet presAssocID="{F404A308-8A8F-433A-A1E6-B9513D050BB6}" presName="compNode" presStyleCnt="0"/>
      <dgm:spPr/>
    </dgm:pt>
    <dgm:pt modelId="{C2ECFCB5-ECF0-40A6-B32F-E34718F3E162}" type="pres">
      <dgm:prSet presAssocID="{F404A308-8A8F-433A-A1E6-B9513D050BB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Outline"/>
        </a:ext>
      </dgm:extLst>
    </dgm:pt>
    <dgm:pt modelId="{AFB82DE8-6FF5-44B7-8E5E-FD57B5ABFA56}" type="pres">
      <dgm:prSet presAssocID="{F404A308-8A8F-433A-A1E6-B9513D050BB6}" presName="iconSpace" presStyleCnt="0"/>
      <dgm:spPr/>
    </dgm:pt>
    <dgm:pt modelId="{1B16AF7C-29F3-4AF8-B0C9-AD679318D8B3}" type="pres">
      <dgm:prSet presAssocID="{F404A308-8A8F-433A-A1E6-B9513D050BB6}" presName="parTx" presStyleLbl="revTx" presStyleIdx="8" presStyleCnt="14">
        <dgm:presLayoutVars>
          <dgm:chMax val="0"/>
          <dgm:chPref val="0"/>
        </dgm:presLayoutVars>
      </dgm:prSet>
      <dgm:spPr/>
    </dgm:pt>
    <dgm:pt modelId="{1339ADF6-7994-4F1D-9CDD-B788F68D2856}" type="pres">
      <dgm:prSet presAssocID="{F404A308-8A8F-433A-A1E6-B9513D050BB6}" presName="txSpace" presStyleCnt="0"/>
      <dgm:spPr/>
    </dgm:pt>
    <dgm:pt modelId="{A8CC0D5B-5815-4F4C-BEB3-CA8F7B2B8651}" type="pres">
      <dgm:prSet presAssocID="{F404A308-8A8F-433A-A1E6-B9513D050BB6}" presName="desTx" presStyleLbl="revTx" presStyleIdx="9" presStyleCnt="14">
        <dgm:presLayoutVars/>
      </dgm:prSet>
      <dgm:spPr/>
    </dgm:pt>
    <dgm:pt modelId="{02E3E123-6E6D-46FB-8A88-36C8D081F087}" type="pres">
      <dgm:prSet presAssocID="{D53ADF67-7CD2-495B-8492-8508D5510E9D}" presName="sibTrans" presStyleCnt="0"/>
      <dgm:spPr/>
    </dgm:pt>
    <dgm:pt modelId="{D9541AC1-470D-4F4C-868E-1E8F5C6DF1E0}" type="pres">
      <dgm:prSet presAssocID="{ECB25F2A-4C32-417F-8E22-554A0DBCD2A1}" presName="compNode" presStyleCnt="0"/>
      <dgm:spPr/>
    </dgm:pt>
    <dgm:pt modelId="{8FC29B5C-2A6D-40E9-B23C-5F80AD11460F}" type="pres">
      <dgm:prSet presAssocID="{ECB25F2A-4C32-417F-8E22-554A0DBCD2A1}" presName="iconRect" presStyleLbl="node1" presStyleIdx="5" presStyleCnt="7" custLinFactNeighborX="9782" custLinFactNeighborY="15711"/>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ustomer review"/>
        </a:ext>
      </dgm:extLst>
    </dgm:pt>
    <dgm:pt modelId="{34D4067D-4DFC-4D8A-B852-753D5332900D}" type="pres">
      <dgm:prSet presAssocID="{ECB25F2A-4C32-417F-8E22-554A0DBCD2A1}" presName="iconSpace" presStyleCnt="0"/>
      <dgm:spPr/>
    </dgm:pt>
    <dgm:pt modelId="{98C2E4EE-3044-4A23-9123-CC053BD88E99}" type="pres">
      <dgm:prSet presAssocID="{ECB25F2A-4C32-417F-8E22-554A0DBCD2A1}" presName="parTx" presStyleLbl="revTx" presStyleIdx="10" presStyleCnt="14">
        <dgm:presLayoutVars>
          <dgm:chMax val="0"/>
          <dgm:chPref val="0"/>
        </dgm:presLayoutVars>
      </dgm:prSet>
      <dgm:spPr/>
    </dgm:pt>
    <dgm:pt modelId="{5C1849BE-7578-4646-84D1-D45B39051D34}" type="pres">
      <dgm:prSet presAssocID="{ECB25F2A-4C32-417F-8E22-554A0DBCD2A1}" presName="txSpace" presStyleCnt="0"/>
      <dgm:spPr/>
    </dgm:pt>
    <dgm:pt modelId="{A7E6AEE3-7446-4F9E-97DB-69A656C7FA5D}" type="pres">
      <dgm:prSet presAssocID="{ECB25F2A-4C32-417F-8E22-554A0DBCD2A1}" presName="desTx" presStyleLbl="revTx" presStyleIdx="11" presStyleCnt="14">
        <dgm:presLayoutVars/>
      </dgm:prSet>
      <dgm:spPr/>
    </dgm:pt>
    <dgm:pt modelId="{1E431B7C-3A1E-48E2-BB83-BAFFB24CD60D}" type="pres">
      <dgm:prSet presAssocID="{49184DAA-611C-4302-A0FA-D44F810A9226}" presName="sibTrans" presStyleCnt="0"/>
      <dgm:spPr/>
    </dgm:pt>
    <dgm:pt modelId="{ADA1E569-27C1-4F52-BA91-03288655D4DF}" type="pres">
      <dgm:prSet presAssocID="{3E15A66E-4104-431C-875B-04AF49F10645}" presName="compNode" presStyleCnt="0"/>
      <dgm:spPr/>
    </dgm:pt>
    <dgm:pt modelId="{7A72F2E8-BB32-42F3-B302-5A0060BDBD9E}" type="pres">
      <dgm:prSet presAssocID="{3E15A66E-4104-431C-875B-04AF49F1064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DecisionSolid"/>
        </a:ext>
      </dgm:extLst>
    </dgm:pt>
    <dgm:pt modelId="{3E35B2DB-1890-46DD-A3C8-97B1EAAC55D5}" type="pres">
      <dgm:prSet presAssocID="{3E15A66E-4104-431C-875B-04AF49F10645}" presName="iconSpace" presStyleCnt="0"/>
      <dgm:spPr/>
    </dgm:pt>
    <dgm:pt modelId="{D50CC6A5-D22C-4581-A71E-C987A7F62BAB}" type="pres">
      <dgm:prSet presAssocID="{3E15A66E-4104-431C-875B-04AF49F10645}" presName="parTx" presStyleLbl="revTx" presStyleIdx="12" presStyleCnt="14">
        <dgm:presLayoutVars>
          <dgm:chMax val="0"/>
          <dgm:chPref val="0"/>
        </dgm:presLayoutVars>
      </dgm:prSet>
      <dgm:spPr/>
    </dgm:pt>
    <dgm:pt modelId="{C22AD3AC-E494-4EE2-A629-CACAE6F14D50}" type="pres">
      <dgm:prSet presAssocID="{3E15A66E-4104-431C-875B-04AF49F10645}" presName="txSpace" presStyleCnt="0"/>
      <dgm:spPr/>
    </dgm:pt>
    <dgm:pt modelId="{0F6450D7-895F-4424-8E79-BADBA3D07369}" type="pres">
      <dgm:prSet presAssocID="{3E15A66E-4104-431C-875B-04AF49F10645}" presName="desTx" presStyleLbl="revTx" presStyleIdx="13" presStyleCnt="14">
        <dgm:presLayoutVars/>
      </dgm:prSet>
      <dgm:spPr/>
    </dgm:pt>
  </dgm:ptLst>
  <dgm:cxnLst>
    <dgm:cxn modelId="{EE0A6E05-598F-4D62-B7F4-2EE9E7EA48CD}" type="presOf" srcId="{88059977-3C99-44DB-9A61-F9ED6627A3CC}" destId="{3B87CAB3-618C-4469-9432-899020157232}" srcOrd="0" destOrd="0" presId="urn:microsoft.com/office/officeart/2018/5/layout/CenteredIconLabelDescriptionList"/>
    <dgm:cxn modelId="{3BB62E08-67BF-4FA9-889F-53FE3F875EF2}" type="presOf" srcId="{F404A308-8A8F-433A-A1E6-B9513D050BB6}" destId="{1B16AF7C-29F3-4AF8-B0C9-AD679318D8B3}" srcOrd="0" destOrd="0" presId="urn:microsoft.com/office/officeart/2018/5/layout/CenteredIconLabelDescriptionList"/>
    <dgm:cxn modelId="{98E0640A-C6A7-4A0A-B3E8-C5130CD0FFDF}" type="presOf" srcId="{0A56A5F9-94DF-44DB-ACE0-DB1F0141BC56}" destId="{D55DD889-01EC-4CFD-B720-F32E2AD0644D}" srcOrd="0" destOrd="0" presId="urn:microsoft.com/office/officeart/2018/5/layout/CenteredIconLabelDescriptionList"/>
    <dgm:cxn modelId="{84D1B70C-BCFC-4D4F-9658-017340BAEC71}" srcId="{0A56A5F9-94DF-44DB-ACE0-DB1F0141BC56}" destId="{88059977-3C99-44DB-9A61-F9ED6627A3CC}" srcOrd="3" destOrd="0" parTransId="{5B0D2E4A-A77F-4711-BB94-BD4F5347EFC0}" sibTransId="{1042B534-771C-451A-A2CF-E3540146468C}"/>
    <dgm:cxn modelId="{65F2430D-1F4F-4C51-B7FD-4408CD031247}" srcId="{0A56A5F9-94DF-44DB-ACE0-DB1F0141BC56}" destId="{72D2C3A0-6DA7-4B8C-A251-8D7F262209B1}" srcOrd="2" destOrd="0" parTransId="{40144022-CD2F-4951-B9F1-0167646FBBF6}" sibTransId="{160B10FF-7686-425D-9B49-040BAF1DBE03}"/>
    <dgm:cxn modelId="{09FDF422-35E8-40AC-AF16-1A1826F03D38}" srcId="{0A56A5F9-94DF-44DB-ACE0-DB1F0141BC56}" destId="{F404A308-8A8F-433A-A1E6-B9513D050BB6}" srcOrd="4" destOrd="0" parTransId="{3DDDF00B-5B4F-4BA1-86BA-F0F0BB215799}" sibTransId="{D53ADF67-7CD2-495B-8492-8508D5510E9D}"/>
    <dgm:cxn modelId="{A857D22C-1578-42F7-AC7B-EF65C71CF40F}" srcId="{0A56A5F9-94DF-44DB-ACE0-DB1F0141BC56}" destId="{A3FF4650-E18B-4E74-923B-F8FA09DC2602}" srcOrd="1" destOrd="0" parTransId="{D5B53863-815E-49A8-90CA-565CFEF0CDBD}" sibTransId="{5D8DA68D-C839-479C-88D1-86F9BF4957CD}"/>
    <dgm:cxn modelId="{FB308F36-E27F-4D9D-91A5-6F1932C0A8CD}" type="presOf" srcId="{ECB25F2A-4C32-417F-8E22-554A0DBCD2A1}" destId="{98C2E4EE-3044-4A23-9123-CC053BD88E99}" srcOrd="0" destOrd="0" presId="urn:microsoft.com/office/officeart/2018/5/layout/CenteredIconLabelDescriptionList"/>
    <dgm:cxn modelId="{9A00A565-2BC9-4003-AFED-4D4180C5B1A9}" type="presOf" srcId="{A9927775-1B56-4A3D-A955-5E67F2FF7CD6}" destId="{A8CC0D5B-5815-4F4C-BEB3-CA8F7B2B8651}" srcOrd="0" destOrd="0" presId="urn:microsoft.com/office/officeart/2018/5/layout/CenteredIconLabelDescriptionList"/>
    <dgm:cxn modelId="{60B27968-1551-4242-A910-E787869E729C}" srcId="{0A56A5F9-94DF-44DB-ACE0-DB1F0141BC56}" destId="{038E68A3-0560-41A2-A2AD-3F4FF2B0777D}" srcOrd="0" destOrd="0" parTransId="{D3F0C292-94FA-48C1-A56A-BB65540F2C81}" sibTransId="{51AE9B64-54CB-42D7-A626-091A68496F3C}"/>
    <dgm:cxn modelId="{F592746C-FAF6-4B05-857F-1CC4255FB644}" type="presOf" srcId="{A3FF4650-E18B-4E74-923B-F8FA09DC2602}" destId="{ED152FFE-2CF9-48F2-BE0C-91CE48ACBB5E}" srcOrd="0" destOrd="0" presId="urn:microsoft.com/office/officeart/2018/5/layout/CenteredIconLabelDescriptionList"/>
    <dgm:cxn modelId="{39811B51-1130-49EB-B6BF-408532020DD9}" type="presOf" srcId="{038E68A3-0560-41A2-A2AD-3F4FF2B0777D}" destId="{5128149A-09A8-472D-BCB5-DB649F55AE50}" srcOrd="0" destOrd="0" presId="urn:microsoft.com/office/officeart/2018/5/layout/CenteredIconLabelDescriptionList"/>
    <dgm:cxn modelId="{9E5B74A4-AD88-4EE5-B12E-C4382D5FF2C5}" srcId="{0A56A5F9-94DF-44DB-ACE0-DB1F0141BC56}" destId="{ECB25F2A-4C32-417F-8E22-554A0DBCD2A1}" srcOrd="5" destOrd="0" parTransId="{55A809C0-6676-4DA9-B1DB-99D35ACC5091}" sibTransId="{49184DAA-611C-4302-A0FA-D44F810A9226}"/>
    <dgm:cxn modelId="{C3FCA7BF-C8BC-4D77-9086-B68D2C0A8C51}" srcId="{F404A308-8A8F-433A-A1E6-B9513D050BB6}" destId="{A9927775-1B56-4A3D-A955-5E67F2FF7CD6}" srcOrd="0" destOrd="0" parTransId="{D7714DB4-0890-4BDC-80C6-8932F35F498C}" sibTransId="{2C7E100E-A80D-4F01-BDB3-4A864E95568F}"/>
    <dgm:cxn modelId="{A753EAE2-8702-4247-BFA2-C67B5992DF02}" srcId="{0A56A5F9-94DF-44DB-ACE0-DB1F0141BC56}" destId="{3E15A66E-4104-431C-875B-04AF49F10645}" srcOrd="6" destOrd="0" parTransId="{5BD11C40-EC88-415D-9C91-ADB0C748EA48}" sibTransId="{8BA58DD7-A567-4840-BA0E-39141E33F50A}"/>
    <dgm:cxn modelId="{D6D8AEE6-56C9-48DF-A8CA-01B4FFD7E477}" type="presOf" srcId="{3E15A66E-4104-431C-875B-04AF49F10645}" destId="{D50CC6A5-D22C-4581-A71E-C987A7F62BAB}" srcOrd="0" destOrd="0" presId="urn:microsoft.com/office/officeart/2018/5/layout/CenteredIconLabelDescriptionList"/>
    <dgm:cxn modelId="{49DFA3FA-5B9B-4F2A-95BD-362089DB6D98}" type="presOf" srcId="{72D2C3A0-6DA7-4B8C-A251-8D7F262209B1}" destId="{C5CD0876-9B53-44EC-8684-2E7D82004650}" srcOrd="0" destOrd="0" presId="urn:microsoft.com/office/officeart/2018/5/layout/CenteredIconLabelDescriptionList"/>
    <dgm:cxn modelId="{1E461D94-CFD9-49E1-8A13-B67FB11BF70C}" type="presParOf" srcId="{D55DD889-01EC-4CFD-B720-F32E2AD0644D}" destId="{280324DF-A381-4920-93D8-DE7B5CD66064}" srcOrd="0" destOrd="0" presId="urn:microsoft.com/office/officeart/2018/5/layout/CenteredIconLabelDescriptionList"/>
    <dgm:cxn modelId="{63792A7D-9227-425D-8D79-9CC75F86F8A0}" type="presParOf" srcId="{280324DF-A381-4920-93D8-DE7B5CD66064}" destId="{2D3E939B-C32A-4344-B19C-E396868C0C80}" srcOrd="0" destOrd="0" presId="urn:microsoft.com/office/officeart/2018/5/layout/CenteredIconLabelDescriptionList"/>
    <dgm:cxn modelId="{99335AC2-CC0F-4B55-914F-84EB02E0AD87}" type="presParOf" srcId="{280324DF-A381-4920-93D8-DE7B5CD66064}" destId="{04A6761A-443A-4B6D-8073-05FFEE61256D}" srcOrd="1" destOrd="0" presId="urn:microsoft.com/office/officeart/2018/5/layout/CenteredIconLabelDescriptionList"/>
    <dgm:cxn modelId="{78658892-DA44-4E5B-9A20-59D67B4A297E}" type="presParOf" srcId="{280324DF-A381-4920-93D8-DE7B5CD66064}" destId="{5128149A-09A8-472D-BCB5-DB649F55AE50}" srcOrd="2" destOrd="0" presId="urn:microsoft.com/office/officeart/2018/5/layout/CenteredIconLabelDescriptionList"/>
    <dgm:cxn modelId="{35BCF1C3-AAE7-434E-AAD9-90A3908EDD79}" type="presParOf" srcId="{280324DF-A381-4920-93D8-DE7B5CD66064}" destId="{EB3099BF-DBCE-41FE-9BFE-AC0707FADA5E}" srcOrd="3" destOrd="0" presId="urn:microsoft.com/office/officeart/2018/5/layout/CenteredIconLabelDescriptionList"/>
    <dgm:cxn modelId="{7F46E99F-9CE3-4616-923A-9EABDEE0C3BE}" type="presParOf" srcId="{280324DF-A381-4920-93D8-DE7B5CD66064}" destId="{0712F725-18AC-4231-9CBC-07FAA2C03574}" srcOrd="4" destOrd="0" presId="urn:microsoft.com/office/officeart/2018/5/layout/CenteredIconLabelDescriptionList"/>
    <dgm:cxn modelId="{E92B5EAD-FE69-4E67-8271-9DD622C4E771}" type="presParOf" srcId="{D55DD889-01EC-4CFD-B720-F32E2AD0644D}" destId="{B4FF1D8F-66AC-4CAC-8225-91E2B306B276}" srcOrd="1" destOrd="0" presId="urn:microsoft.com/office/officeart/2018/5/layout/CenteredIconLabelDescriptionList"/>
    <dgm:cxn modelId="{FE21E387-4A7F-49E1-A695-D4CF9BA336CB}" type="presParOf" srcId="{D55DD889-01EC-4CFD-B720-F32E2AD0644D}" destId="{714F2C74-B905-4348-BFD7-F07B66B83208}" srcOrd="2" destOrd="0" presId="urn:microsoft.com/office/officeart/2018/5/layout/CenteredIconLabelDescriptionList"/>
    <dgm:cxn modelId="{ADE63DE8-4332-4E09-8AB5-8B578E2F758B}" type="presParOf" srcId="{714F2C74-B905-4348-BFD7-F07B66B83208}" destId="{0A233DCC-6052-45BC-99EE-9DFE7BC36DBE}" srcOrd="0" destOrd="0" presId="urn:microsoft.com/office/officeart/2018/5/layout/CenteredIconLabelDescriptionList"/>
    <dgm:cxn modelId="{BAEBF5B5-34F5-4F20-865E-AF437F14B656}" type="presParOf" srcId="{714F2C74-B905-4348-BFD7-F07B66B83208}" destId="{7E809821-B113-4F2D-8BE4-C82F54671E88}" srcOrd="1" destOrd="0" presId="urn:microsoft.com/office/officeart/2018/5/layout/CenteredIconLabelDescriptionList"/>
    <dgm:cxn modelId="{0D9A14D0-BB86-44F3-8A7A-2BB736B882D1}" type="presParOf" srcId="{714F2C74-B905-4348-BFD7-F07B66B83208}" destId="{ED152FFE-2CF9-48F2-BE0C-91CE48ACBB5E}" srcOrd="2" destOrd="0" presId="urn:microsoft.com/office/officeart/2018/5/layout/CenteredIconLabelDescriptionList"/>
    <dgm:cxn modelId="{93E03F36-6BAC-4FDE-9E9B-8F2285F39BC2}" type="presParOf" srcId="{714F2C74-B905-4348-BFD7-F07B66B83208}" destId="{1CB8F43C-D0F8-495D-B1D8-AE1D780C6207}" srcOrd="3" destOrd="0" presId="urn:microsoft.com/office/officeart/2018/5/layout/CenteredIconLabelDescriptionList"/>
    <dgm:cxn modelId="{E4EFBB49-9608-4FE5-B02C-2431F0D2D542}" type="presParOf" srcId="{714F2C74-B905-4348-BFD7-F07B66B83208}" destId="{88EAB370-9CB6-4B45-BE3C-E3A8173570E9}" srcOrd="4" destOrd="0" presId="urn:microsoft.com/office/officeart/2018/5/layout/CenteredIconLabelDescriptionList"/>
    <dgm:cxn modelId="{F3EE51FD-A53A-4111-8532-733A095491B5}" type="presParOf" srcId="{D55DD889-01EC-4CFD-B720-F32E2AD0644D}" destId="{30DA72AC-CEB8-477F-9566-B00B47FD2DFE}" srcOrd="3" destOrd="0" presId="urn:microsoft.com/office/officeart/2018/5/layout/CenteredIconLabelDescriptionList"/>
    <dgm:cxn modelId="{3836077D-B4B1-4F0E-A3E6-E159EA5B96EA}" type="presParOf" srcId="{D55DD889-01EC-4CFD-B720-F32E2AD0644D}" destId="{471E3E51-47B0-4647-BD75-7AF56FB9D954}" srcOrd="4" destOrd="0" presId="urn:microsoft.com/office/officeart/2018/5/layout/CenteredIconLabelDescriptionList"/>
    <dgm:cxn modelId="{2D12A27D-D6ED-4E79-BBC5-E8BF4B2D404C}" type="presParOf" srcId="{471E3E51-47B0-4647-BD75-7AF56FB9D954}" destId="{E743137F-B29A-4268-8442-48F71F01F4CF}" srcOrd="0" destOrd="0" presId="urn:microsoft.com/office/officeart/2018/5/layout/CenteredIconLabelDescriptionList"/>
    <dgm:cxn modelId="{B7E3AC9E-A4A6-4D4A-8A3F-A391846E1CAF}" type="presParOf" srcId="{471E3E51-47B0-4647-BD75-7AF56FB9D954}" destId="{9B9E7779-007F-4BF7-B93C-FE444CEF3CD0}" srcOrd="1" destOrd="0" presId="urn:microsoft.com/office/officeart/2018/5/layout/CenteredIconLabelDescriptionList"/>
    <dgm:cxn modelId="{62F7A2F3-77FA-42A7-A9D6-28D714CE4FF4}" type="presParOf" srcId="{471E3E51-47B0-4647-BD75-7AF56FB9D954}" destId="{C5CD0876-9B53-44EC-8684-2E7D82004650}" srcOrd="2" destOrd="0" presId="urn:microsoft.com/office/officeart/2018/5/layout/CenteredIconLabelDescriptionList"/>
    <dgm:cxn modelId="{8E800C4B-FA06-40F4-A104-B73660834ED4}" type="presParOf" srcId="{471E3E51-47B0-4647-BD75-7AF56FB9D954}" destId="{2C50887D-84B5-4E7F-83FB-68070555DFF5}" srcOrd="3" destOrd="0" presId="urn:microsoft.com/office/officeart/2018/5/layout/CenteredIconLabelDescriptionList"/>
    <dgm:cxn modelId="{D20D4A24-63D8-47FD-9154-CA5D3871DE2B}" type="presParOf" srcId="{471E3E51-47B0-4647-BD75-7AF56FB9D954}" destId="{176E3C1C-FD18-4CE9-9E84-2FC5D8B7D1DD}" srcOrd="4" destOrd="0" presId="urn:microsoft.com/office/officeart/2018/5/layout/CenteredIconLabelDescriptionList"/>
    <dgm:cxn modelId="{A870B2A2-FD67-4D8E-BA83-B80E9108D44B}" type="presParOf" srcId="{D55DD889-01EC-4CFD-B720-F32E2AD0644D}" destId="{552DC482-A795-495E-BA94-2FA0395ADB01}" srcOrd="5" destOrd="0" presId="urn:microsoft.com/office/officeart/2018/5/layout/CenteredIconLabelDescriptionList"/>
    <dgm:cxn modelId="{D692FA93-A5B7-40B0-B645-8C8893F2E543}" type="presParOf" srcId="{D55DD889-01EC-4CFD-B720-F32E2AD0644D}" destId="{9184DF27-99A6-47AA-A605-C1C74522CADD}" srcOrd="6" destOrd="0" presId="urn:microsoft.com/office/officeart/2018/5/layout/CenteredIconLabelDescriptionList"/>
    <dgm:cxn modelId="{6C67E2A7-15A7-49EC-9A55-954E9D613DCF}" type="presParOf" srcId="{9184DF27-99A6-47AA-A605-C1C74522CADD}" destId="{B9A22545-444A-42F3-B85F-7F3617ED3118}" srcOrd="0" destOrd="0" presId="urn:microsoft.com/office/officeart/2018/5/layout/CenteredIconLabelDescriptionList"/>
    <dgm:cxn modelId="{AE16A071-B556-4884-8491-798F4FA0E843}" type="presParOf" srcId="{9184DF27-99A6-47AA-A605-C1C74522CADD}" destId="{5FBEB470-28C7-44AC-8CE4-BAD57F629185}" srcOrd="1" destOrd="0" presId="urn:microsoft.com/office/officeart/2018/5/layout/CenteredIconLabelDescriptionList"/>
    <dgm:cxn modelId="{F042E4A5-945A-4ED0-A972-DD8EE4DC3109}" type="presParOf" srcId="{9184DF27-99A6-47AA-A605-C1C74522CADD}" destId="{3B87CAB3-618C-4469-9432-899020157232}" srcOrd="2" destOrd="0" presId="urn:microsoft.com/office/officeart/2018/5/layout/CenteredIconLabelDescriptionList"/>
    <dgm:cxn modelId="{2837DA73-E9DF-4C6B-B6F4-4B61AEAEE031}" type="presParOf" srcId="{9184DF27-99A6-47AA-A605-C1C74522CADD}" destId="{D65E9376-C681-4755-968D-0C397FE98366}" srcOrd="3" destOrd="0" presId="urn:microsoft.com/office/officeart/2018/5/layout/CenteredIconLabelDescriptionList"/>
    <dgm:cxn modelId="{599F7A5F-B31E-4F0E-9E1A-F15D327A790E}" type="presParOf" srcId="{9184DF27-99A6-47AA-A605-C1C74522CADD}" destId="{734489E9-016C-4B33-9EAB-B58E328F0F72}" srcOrd="4" destOrd="0" presId="urn:microsoft.com/office/officeart/2018/5/layout/CenteredIconLabelDescriptionList"/>
    <dgm:cxn modelId="{7F1AC682-418E-46A4-8A11-6139511A76C5}" type="presParOf" srcId="{D55DD889-01EC-4CFD-B720-F32E2AD0644D}" destId="{8127E988-C45D-4109-A38D-E3CDF7E16384}" srcOrd="7" destOrd="0" presId="urn:microsoft.com/office/officeart/2018/5/layout/CenteredIconLabelDescriptionList"/>
    <dgm:cxn modelId="{CE0A56CC-F772-4E9D-BC23-C21C7358D7EE}" type="presParOf" srcId="{D55DD889-01EC-4CFD-B720-F32E2AD0644D}" destId="{78AE975C-3817-4E04-A33B-1E380518A0A5}" srcOrd="8" destOrd="0" presId="urn:microsoft.com/office/officeart/2018/5/layout/CenteredIconLabelDescriptionList"/>
    <dgm:cxn modelId="{3E493660-506F-40B4-9ED6-7C14E5171FBF}" type="presParOf" srcId="{78AE975C-3817-4E04-A33B-1E380518A0A5}" destId="{C2ECFCB5-ECF0-40A6-B32F-E34718F3E162}" srcOrd="0" destOrd="0" presId="urn:microsoft.com/office/officeart/2018/5/layout/CenteredIconLabelDescriptionList"/>
    <dgm:cxn modelId="{9A378F04-CDA7-42A7-85B6-119E496B258A}" type="presParOf" srcId="{78AE975C-3817-4E04-A33B-1E380518A0A5}" destId="{AFB82DE8-6FF5-44B7-8E5E-FD57B5ABFA56}" srcOrd="1" destOrd="0" presId="urn:microsoft.com/office/officeart/2018/5/layout/CenteredIconLabelDescriptionList"/>
    <dgm:cxn modelId="{399B9FA2-ABC2-4099-A316-E9BFF4A89339}" type="presParOf" srcId="{78AE975C-3817-4E04-A33B-1E380518A0A5}" destId="{1B16AF7C-29F3-4AF8-B0C9-AD679318D8B3}" srcOrd="2" destOrd="0" presId="urn:microsoft.com/office/officeart/2018/5/layout/CenteredIconLabelDescriptionList"/>
    <dgm:cxn modelId="{88D4962B-D64F-4314-A0F4-ED876731644F}" type="presParOf" srcId="{78AE975C-3817-4E04-A33B-1E380518A0A5}" destId="{1339ADF6-7994-4F1D-9CDD-B788F68D2856}" srcOrd="3" destOrd="0" presId="urn:microsoft.com/office/officeart/2018/5/layout/CenteredIconLabelDescriptionList"/>
    <dgm:cxn modelId="{B1C02B68-37F4-4014-8BE3-7F4FD3FD2524}" type="presParOf" srcId="{78AE975C-3817-4E04-A33B-1E380518A0A5}" destId="{A8CC0D5B-5815-4F4C-BEB3-CA8F7B2B8651}" srcOrd="4" destOrd="0" presId="urn:microsoft.com/office/officeart/2018/5/layout/CenteredIconLabelDescriptionList"/>
    <dgm:cxn modelId="{456AF7A5-5142-4729-B8F6-7407C7E9A845}" type="presParOf" srcId="{D55DD889-01EC-4CFD-B720-F32E2AD0644D}" destId="{02E3E123-6E6D-46FB-8A88-36C8D081F087}" srcOrd="9" destOrd="0" presId="urn:microsoft.com/office/officeart/2018/5/layout/CenteredIconLabelDescriptionList"/>
    <dgm:cxn modelId="{2D6B8104-7B4A-47BD-A781-16DC064DD44D}" type="presParOf" srcId="{D55DD889-01EC-4CFD-B720-F32E2AD0644D}" destId="{D9541AC1-470D-4F4C-868E-1E8F5C6DF1E0}" srcOrd="10" destOrd="0" presId="urn:microsoft.com/office/officeart/2018/5/layout/CenteredIconLabelDescriptionList"/>
    <dgm:cxn modelId="{721A2CF4-09CC-4B3A-B986-FA51F0F5D26E}" type="presParOf" srcId="{D9541AC1-470D-4F4C-868E-1E8F5C6DF1E0}" destId="{8FC29B5C-2A6D-40E9-B23C-5F80AD11460F}" srcOrd="0" destOrd="0" presId="urn:microsoft.com/office/officeart/2018/5/layout/CenteredIconLabelDescriptionList"/>
    <dgm:cxn modelId="{C18ED4C6-2DA2-48C2-ADB3-3FA6CB524CD9}" type="presParOf" srcId="{D9541AC1-470D-4F4C-868E-1E8F5C6DF1E0}" destId="{34D4067D-4DFC-4D8A-B852-753D5332900D}" srcOrd="1" destOrd="0" presId="urn:microsoft.com/office/officeart/2018/5/layout/CenteredIconLabelDescriptionList"/>
    <dgm:cxn modelId="{E867277C-7EA7-442E-81EA-0C976EC97CD5}" type="presParOf" srcId="{D9541AC1-470D-4F4C-868E-1E8F5C6DF1E0}" destId="{98C2E4EE-3044-4A23-9123-CC053BD88E99}" srcOrd="2" destOrd="0" presId="urn:microsoft.com/office/officeart/2018/5/layout/CenteredIconLabelDescriptionList"/>
    <dgm:cxn modelId="{B33C73AF-5C12-48B3-96D9-8DD536C4D472}" type="presParOf" srcId="{D9541AC1-470D-4F4C-868E-1E8F5C6DF1E0}" destId="{5C1849BE-7578-4646-84D1-D45B39051D34}" srcOrd="3" destOrd="0" presId="urn:microsoft.com/office/officeart/2018/5/layout/CenteredIconLabelDescriptionList"/>
    <dgm:cxn modelId="{800D7460-6D03-4076-BD8D-33EB01AEF542}" type="presParOf" srcId="{D9541AC1-470D-4F4C-868E-1E8F5C6DF1E0}" destId="{A7E6AEE3-7446-4F9E-97DB-69A656C7FA5D}" srcOrd="4" destOrd="0" presId="urn:microsoft.com/office/officeart/2018/5/layout/CenteredIconLabelDescriptionList"/>
    <dgm:cxn modelId="{31736969-C521-4278-9AAA-52E668182B84}" type="presParOf" srcId="{D55DD889-01EC-4CFD-B720-F32E2AD0644D}" destId="{1E431B7C-3A1E-48E2-BB83-BAFFB24CD60D}" srcOrd="11" destOrd="0" presId="urn:microsoft.com/office/officeart/2018/5/layout/CenteredIconLabelDescriptionList"/>
    <dgm:cxn modelId="{17DE89C6-3A4E-4F53-8E46-57204816DAC0}" type="presParOf" srcId="{D55DD889-01EC-4CFD-B720-F32E2AD0644D}" destId="{ADA1E569-27C1-4F52-BA91-03288655D4DF}" srcOrd="12" destOrd="0" presId="urn:microsoft.com/office/officeart/2018/5/layout/CenteredIconLabelDescriptionList"/>
    <dgm:cxn modelId="{6AD8C01F-157F-4396-ADC9-401B33B167A5}" type="presParOf" srcId="{ADA1E569-27C1-4F52-BA91-03288655D4DF}" destId="{7A72F2E8-BB32-42F3-B302-5A0060BDBD9E}" srcOrd="0" destOrd="0" presId="urn:microsoft.com/office/officeart/2018/5/layout/CenteredIconLabelDescriptionList"/>
    <dgm:cxn modelId="{F3C3FE74-8278-4F7C-9D16-06116C45AE02}" type="presParOf" srcId="{ADA1E569-27C1-4F52-BA91-03288655D4DF}" destId="{3E35B2DB-1890-46DD-A3C8-97B1EAAC55D5}" srcOrd="1" destOrd="0" presId="urn:microsoft.com/office/officeart/2018/5/layout/CenteredIconLabelDescriptionList"/>
    <dgm:cxn modelId="{97B09C4F-5570-42A8-8911-095CAD9E7372}" type="presParOf" srcId="{ADA1E569-27C1-4F52-BA91-03288655D4DF}" destId="{D50CC6A5-D22C-4581-A71E-C987A7F62BAB}" srcOrd="2" destOrd="0" presId="urn:microsoft.com/office/officeart/2018/5/layout/CenteredIconLabelDescriptionList"/>
    <dgm:cxn modelId="{35D77F21-78F5-483E-AE40-F4D8679A632A}" type="presParOf" srcId="{ADA1E569-27C1-4F52-BA91-03288655D4DF}" destId="{C22AD3AC-E494-4EE2-A629-CACAE6F14D50}" srcOrd="3" destOrd="0" presId="urn:microsoft.com/office/officeart/2018/5/layout/CenteredIconLabelDescriptionList"/>
    <dgm:cxn modelId="{449E278D-F6D5-440A-A9E2-77571964F531}" type="presParOf" srcId="{ADA1E569-27C1-4F52-BA91-03288655D4DF}" destId="{0F6450D7-895F-4424-8E79-BADBA3D07369}"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AC1796-A65C-4BCB-9C51-37D966E3A90A}" type="doc">
      <dgm:prSet loTypeId="urn:microsoft.com/office/officeart/2005/8/layout/hProcess11" loCatId="process" qsTypeId="urn:microsoft.com/office/officeart/2005/8/quickstyle/simple1" qsCatId="simple" csTypeId="urn:microsoft.com/office/officeart/2005/8/colors/accent1_2" csCatId="accent1" phldr="1"/>
      <dgm:spPr/>
    </dgm:pt>
    <dgm:pt modelId="{126B93DA-C5B5-4CB6-B904-41912BCB2222}">
      <dgm:prSet phldrT="[Text]"/>
      <dgm:spPr/>
      <dgm:t>
        <a:bodyPr/>
        <a:lstStyle/>
        <a:p>
          <a:endParaRPr lang="en-US" dirty="0"/>
        </a:p>
        <a:p>
          <a:endParaRPr lang="en-US" dirty="0"/>
        </a:p>
      </dgm:t>
    </dgm:pt>
    <dgm:pt modelId="{B4C99C65-098D-4779-AE7F-516D916842E7}" type="parTrans" cxnId="{547FD848-F8EE-4D02-8146-6DCA68DB2B4C}">
      <dgm:prSet/>
      <dgm:spPr/>
      <dgm:t>
        <a:bodyPr/>
        <a:lstStyle/>
        <a:p>
          <a:endParaRPr lang="en-US"/>
        </a:p>
      </dgm:t>
    </dgm:pt>
    <dgm:pt modelId="{97805401-158A-4679-9F9B-A3858A8A698B}" type="sibTrans" cxnId="{547FD848-F8EE-4D02-8146-6DCA68DB2B4C}">
      <dgm:prSet/>
      <dgm:spPr/>
      <dgm:t>
        <a:bodyPr/>
        <a:lstStyle/>
        <a:p>
          <a:endParaRPr lang="en-US"/>
        </a:p>
      </dgm:t>
    </dgm:pt>
    <dgm:pt modelId="{7F64783E-7DFA-424D-BF61-1E09D2B3431B}">
      <dgm:prSet phldrT="[Text]"/>
      <dgm:spPr/>
      <dgm:t>
        <a:bodyPr/>
        <a:lstStyle/>
        <a:p>
          <a:endParaRPr lang="en-US"/>
        </a:p>
      </dgm:t>
    </dgm:pt>
    <dgm:pt modelId="{A0148497-3C8F-4F3C-91C1-4A6746ADDB5F}" type="parTrans" cxnId="{6589296D-770E-47DC-98D1-5267B83C3E55}">
      <dgm:prSet/>
      <dgm:spPr/>
      <dgm:t>
        <a:bodyPr/>
        <a:lstStyle/>
        <a:p>
          <a:endParaRPr lang="en-US"/>
        </a:p>
      </dgm:t>
    </dgm:pt>
    <dgm:pt modelId="{7744EAE5-85E7-47AC-96C6-FEDD03F81EC7}" type="sibTrans" cxnId="{6589296D-770E-47DC-98D1-5267B83C3E55}">
      <dgm:prSet/>
      <dgm:spPr/>
      <dgm:t>
        <a:bodyPr/>
        <a:lstStyle/>
        <a:p>
          <a:endParaRPr lang="en-US"/>
        </a:p>
      </dgm:t>
    </dgm:pt>
    <dgm:pt modelId="{FF396672-E368-47F7-98A7-60D6A42DF838}">
      <dgm:prSet phldrT="[Text]"/>
      <dgm:spPr/>
      <dgm:t>
        <a:bodyPr/>
        <a:lstStyle/>
        <a:p>
          <a:endParaRPr lang="en-US"/>
        </a:p>
      </dgm:t>
    </dgm:pt>
    <dgm:pt modelId="{153572C1-4AF8-42CE-8AAE-C7C43470B177}" type="parTrans" cxnId="{0736FB74-5DE2-4753-9B23-B3DD9A896E13}">
      <dgm:prSet/>
      <dgm:spPr/>
      <dgm:t>
        <a:bodyPr/>
        <a:lstStyle/>
        <a:p>
          <a:endParaRPr lang="en-US"/>
        </a:p>
      </dgm:t>
    </dgm:pt>
    <dgm:pt modelId="{A7D268D3-3EFB-4A33-9F83-974C927EB86D}" type="sibTrans" cxnId="{0736FB74-5DE2-4753-9B23-B3DD9A896E13}">
      <dgm:prSet/>
      <dgm:spPr/>
      <dgm:t>
        <a:bodyPr/>
        <a:lstStyle/>
        <a:p>
          <a:endParaRPr lang="en-US"/>
        </a:p>
      </dgm:t>
    </dgm:pt>
    <dgm:pt modelId="{D32538F0-2F4C-4A8B-BA3F-A8651B3DAF98}">
      <dgm:prSet phldrT="[Text]"/>
      <dgm:spPr/>
      <dgm:t>
        <a:bodyPr/>
        <a:lstStyle/>
        <a:p>
          <a:endParaRPr lang="en-US"/>
        </a:p>
      </dgm:t>
    </dgm:pt>
    <dgm:pt modelId="{3920613E-8002-4AC4-B51B-B66C15CB038A}" type="parTrans" cxnId="{3EFD5332-9B0F-4247-B027-55D6A76CF1A6}">
      <dgm:prSet/>
      <dgm:spPr/>
      <dgm:t>
        <a:bodyPr/>
        <a:lstStyle/>
        <a:p>
          <a:endParaRPr lang="en-US"/>
        </a:p>
      </dgm:t>
    </dgm:pt>
    <dgm:pt modelId="{4AB6BBC3-F4C6-4A17-8A19-D132F2A2B764}" type="sibTrans" cxnId="{3EFD5332-9B0F-4247-B027-55D6A76CF1A6}">
      <dgm:prSet/>
      <dgm:spPr/>
      <dgm:t>
        <a:bodyPr/>
        <a:lstStyle/>
        <a:p>
          <a:endParaRPr lang="en-US"/>
        </a:p>
      </dgm:t>
    </dgm:pt>
    <dgm:pt modelId="{CC972B96-ADA5-4DA3-BB57-CFCA7F12BBF6}">
      <dgm:prSet phldrT="[Text]"/>
      <dgm:spPr/>
      <dgm:t>
        <a:bodyPr/>
        <a:lstStyle/>
        <a:p>
          <a:endParaRPr lang="en-US" dirty="0"/>
        </a:p>
      </dgm:t>
    </dgm:pt>
    <dgm:pt modelId="{1C7D852D-E502-430C-B9F1-BD092FBAF7B3}" type="parTrans" cxnId="{6A9240C7-71FC-49AB-9283-4F396EC9E29A}">
      <dgm:prSet/>
      <dgm:spPr/>
      <dgm:t>
        <a:bodyPr/>
        <a:lstStyle/>
        <a:p>
          <a:endParaRPr lang="en-US"/>
        </a:p>
      </dgm:t>
    </dgm:pt>
    <dgm:pt modelId="{996FA008-6839-479F-AFB1-603F5A20C6D5}" type="sibTrans" cxnId="{6A9240C7-71FC-49AB-9283-4F396EC9E29A}">
      <dgm:prSet/>
      <dgm:spPr/>
      <dgm:t>
        <a:bodyPr/>
        <a:lstStyle/>
        <a:p>
          <a:endParaRPr lang="en-US"/>
        </a:p>
      </dgm:t>
    </dgm:pt>
    <dgm:pt modelId="{9A0A3A60-CEE5-4684-88BF-C4F0F1D5738F}">
      <dgm:prSet phldrT="[Text]"/>
      <dgm:spPr/>
      <dgm:t>
        <a:bodyPr/>
        <a:lstStyle/>
        <a:p>
          <a:endParaRPr lang="en-US" dirty="0"/>
        </a:p>
      </dgm:t>
    </dgm:pt>
    <dgm:pt modelId="{FA0B6D99-58D0-478C-8568-2417465CA444}" type="parTrans" cxnId="{469D416E-1457-41EB-B2BE-C2D8F8246ABE}">
      <dgm:prSet/>
      <dgm:spPr/>
      <dgm:t>
        <a:bodyPr/>
        <a:lstStyle/>
        <a:p>
          <a:endParaRPr lang="en-US"/>
        </a:p>
      </dgm:t>
    </dgm:pt>
    <dgm:pt modelId="{75848F6F-13B1-4F47-934E-318B230AC236}" type="sibTrans" cxnId="{469D416E-1457-41EB-B2BE-C2D8F8246ABE}">
      <dgm:prSet/>
      <dgm:spPr/>
      <dgm:t>
        <a:bodyPr/>
        <a:lstStyle/>
        <a:p>
          <a:endParaRPr lang="en-US"/>
        </a:p>
      </dgm:t>
    </dgm:pt>
    <dgm:pt modelId="{44C59969-0738-4D78-8B1A-686F5F5A1D64}">
      <dgm:prSet phldrT="[Text]"/>
      <dgm:spPr/>
      <dgm:t>
        <a:bodyPr/>
        <a:lstStyle/>
        <a:p>
          <a:endParaRPr lang="en-US" dirty="0"/>
        </a:p>
      </dgm:t>
    </dgm:pt>
    <dgm:pt modelId="{39EBE3C7-74DF-4BDF-A312-909F285AC724}" type="parTrans" cxnId="{BA339CD0-EB57-4F2A-A137-B661E70E257F}">
      <dgm:prSet/>
      <dgm:spPr/>
      <dgm:t>
        <a:bodyPr/>
        <a:lstStyle/>
        <a:p>
          <a:endParaRPr lang="en-US"/>
        </a:p>
      </dgm:t>
    </dgm:pt>
    <dgm:pt modelId="{BC9ECF2C-2888-4646-BBA2-8E6BCE6C12BD}" type="sibTrans" cxnId="{BA339CD0-EB57-4F2A-A137-B661E70E257F}">
      <dgm:prSet/>
      <dgm:spPr/>
      <dgm:t>
        <a:bodyPr/>
        <a:lstStyle/>
        <a:p>
          <a:endParaRPr lang="en-US"/>
        </a:p>
      </dgm:t>
    </dgm:pt>
    <dgm:pt modelId="{25BE2F28-0DFB-49BC-A87B-8490A64F3B34}" type="pres">
      <dgm:prSet presAssocID="{24AC1796-A65C-4BCB-9C51-37D966E3A90A}" presName="Name0" presStyleCnt="0">
        <dgm:presLayoutVars>
          <dgm:dir/>
          <dgm:resizeHandles val="exact"/>
        </dgm:presLayoutVars>
      </dgm:prSet>
      <dgm:spPr/>
    </dgm:pt>
    <dgm:pt modelId="{7BD75C98-4F6A-4F2F-B720-2C3A41027A62}" type="pres">
      <dgm:prSet presAssocID="{24AC1796-A65C-4BCB-9C51-37D966E3A90A}" presName="arrow" presStyleLbl="bgShp" presStyleIdx="0" presStyleCnt="1" custLinFactNeighborX="551" custLinFactNeighborY="6392"/>
      <dgm:spPr>
        <a:solidFill>
          <a:schemeClr val="bg2">
            <a:lumMod val="75000"/>
          </a:schemeClr>
        </a:solidFill>
      </dgm:spPr>
    </dgm:pt>
    <dgm:pt modelId="{26E02DB0-F5B9-415F-A078-6B63A7CFA442}" type="pres">
      <dgm:prSet presAssocID="{24AC1796-A65C-4BCB-9C51-37D966E3A90A}" presName="points" presStyleCnt="0"/>
      <dgm:spPr/>
    </dgm:pt>
    <dgm:pt modelId="{27011F03-D5B2-4B3D-B41F-EC1C4B1BB6B6}" type="pres">
      <dgm:prSet presAssocID="{7F64783E-7DFA-424D-BF61-1E09D2B3431B}" presName="compositeA" presStyleCnt="0"/>
      <dgm:spPr/>
    </dgm:pt>
    <dgm:pt modelId="{18628A5E-B7F6-4890-BF43-25F2184CBC21}" type="pres">
      <dgm:prSet presAssocID="{7F64783E-7DFA-424D-BF61-1E09D2B3431B}" presName="textA" presStyleLbl="revTx" presStyleIdx="0" presStyleCnt="7">
        <dgm:presLayoutVars>
          <dgm:bulletEnabled val="1"/>
        </dgm:presLayoutVars>
      </dgm:prSet>
      <dgm:spPr/>
    </dgm:pt>
    <dgm:pt modelId="{F52EE8A9-A46C-4F2D-8025-2CC1A52A3528}" type="pres">
      <dgm:prSet presAssocID="{7F64783E-7DFA-424D-BF61-1E09D2B3431B}" presName="circleA" presStyleLbl="node1" presStyleIdx="0" presStyleCnt="7" custLinFactNeighborX="36520" custLinFactNeighborY="14608"/>
      <dgm:spPr/>
    </dgm:pt>
    <dgm:pt modelId="{11E9C997-B3AD-4F9A-91CB-B5098114E655}" type="pres">
      <dgm:prSet presAssocID="{7F64783E-7DFA-424D-BF61-1E09D2B3431B}" presName="spaceA" presStyleCnt="0"/>
      <dgm:spPr/>
    </dgm:pt>
    <dgm:pt modelId="{4A554D72-8B58-4C9F-A0BA-AD203C5A7BDD}" type="pres">
      <dgm:prSet presAssocID="{7744EAE5-85E7-47AC-96C6-FEDD03F81EC7}" presName="space" presStyleCnt="0"/>
      <dgm:spPr/>
    </dgm:pt>
    <dgm:pt modelId="{FCCACB88-CA17-4AA6-A8B9-EACE70C673FD}" type="pres">
      <dgm:prSet presAssocID="{FF396672-E368-47F7-98A7-60D6A42DF838}" presName="compositeB" presStyleCnt="0"/>
      <dgm:spPr/>
    </dgm:pt>
    <dgm:pt modelId="{73F5A10C-32A3-4F95-9F7D-B5669126305F}" type="pres">
      <dgm:prSet presAssocID="{FF396672-E368-47F7-98A7-60D6A42DF838}" presName="textB" presStyleLbl="revTx" presStyleIdx="1" presStyleCnt="7">
        <dgm:presLayoutVars>
          <dgm:bulletEnabled val="1"/>
        </dgm:presLayoutVars>
      </dgm:prSet>
      <dgm:spPr/>
    </dgm:pt>
    <dgm:pt modelId="{1C881874-FE38-4E72-9569-D98F8CB07340}" type="pres">
      <dgm:prSet presAssocID="{FF396672-E368-47F7-98A7-60D6A42DF838}" presName="circleB" presStyleLbl="node1" presStyleIdx="1" presStyleCnt="7" custLinFactNeighborX="62084" custLinFactNeighborY="14608"/>
      <dgm:spPr/>
    </dgm:pt>
    <dgm:pt modelId="{F9019A4C-0369-4037-864E-231C28A40C06}" type="pres">
      <dgm:prSet presAssocID="{FF396672-E368-47F7-98A7-60D6A42DF838}" presName="spaceB" presStyleCnt="0"/>
      <dgm:spPr/>
    </dgm:pt>
    <dgm:pt modelId="{29EA744D-93F4-4929-ACD2-AFCE4A817E0F}" type="pres">
      <dgm:prSet presAssocID="{A7D268D3-3EFB-4A33-9F83-974C927EB86D}" presName="space" presStyleCnt="0"/>
      <dgm:spPr/>
    </dgm:pt>
    <dgm:pt modelId="{A07A1C6E-5B8E-4F47-8E1A-1EE04908FC9F}" type="pres">
      <dgm:prSet presAssocID="{D32538F0-2F4C-4A8B-BA3F-A8651B3DAF98}" presName="compositeA" presStyleCnt="0"/>
      <dgm:spPr/>
    </dgm:pt>
    <dgm:pt modelId="{BAEF2F48-EDC7-4413-BF28-37772A2000A3}" type="pres">
      <dgm:prSet presAssocID="{D32538F0-2F4C-4A8B-BA3F-A8651B3DAF98}" presName="textA" presStyleLbl="revTx" presStyleIdx="2" presStyleCnt="7">
        <dgm:presLayoutVars>
          <dgm:bulletEnabled val="1"/>
        </dgm:presLayoutVars>
      </dgm:prSet>
      <dgm:spPr/>
    </dgm:pt>
    <dgm:pt modelId="{B774668F-C2B4-4F4F-A485-123862301C2E}" type="pres">
      <dgm:prSet presAssocID="{D32538F0-2F4C-4A8B-BA3F-A8651B3DAF98}" presName="circleA" presStyleLbl="node1" presStyleIdx="2" presStyleCnt="7" custLinFactNeighborX="76692" custLinFactNeighborY="14608"/>
      <dgm:spPr/>
    </dgm:pt>
    <dgm:pt modelId="{5C32A745-4AC2-4163-81B1-70FD6468236B}" type="pres">
      <dgm:prSet presAssocID="{D32538F0-2F4C-4A8B-BA3F-A8651B3DAF98}" presName="spaceA" presStyleCnt="0"/>
      <dgm:spPr/>
    </dgm:pt>
    <dgm:pt modelId="{9A1B7662-22B2-4108-B46C-726E83EB4DA5}" type="pres">
      <dgm:prSet presAssocID="{4AB6BBC3-F4C6-4A17-8A19-D132F2A2B764}" presName="space" presStyleCnt="0"/>
      <dgm:spPr/>
    </dgm:pt>
    <dgm:pt modelId="{A39580F9-33C2-4C04-8019-ABDA91A077B0}" type="pres">
      <dgm:prSet presAssocID="{CC972B96-ADA5-4DA3-BB57-CFCA7F12BBF6}" presName="compositeB" presStyleCnt="0"/>
      <dgm:spPr/>
    </dgm:pt>
    <dgm:pt modelId="{308507EA-E1B5-40F4-B77A-E12ACC822625}" type="pres">
      <dgm:prSet presAssocID="{CC972B96-ADA5-4DA3-BB57-CFCA7F12BBF6}" presName="textB" presStyleLbl="revTx" presStyleIdx="3" presStyleCnt="7">
        <dgm:presLayoutVars>
          <dgm:bulletEnabled val="1"/>
        </dgm:presLayoutVars>
      </dgm:prSet>
      <dgm:spPr/>
    </dgm:pt>
    <dgm:pt modelId="{CF147EA7-79BA-4B57-82A5-F7C7AE9C1B02}" type="pres">
      <dgm:prSet presAssocID="{CC972B96-ADA5-4DA3-BB57-CFCA7F12BBF6}" presName="circleB" presStyleLbl="node1" presStyleIdx="3" presStyleCnt="7" custLinFactNeighborX="94952" custLinFactNeighborY="14608"/>
      <dgm:spPr/>
    </dgm:pt>
    <dgm:pt modelId="{3A48D910-5C01-441D-B2CA-9770FF760F13}" type="pres">
      <dgm:prSet presAssocID="{CC972B96-ADA5-4DA3-BB57-CFCA7F12BBF6}" presName="spaceB" presStyleCnt="0"/>
      <dgm:spPr/>
    </dgm:pt>
    <dgm:pt modelId="{2F428090-2A37-4F89-A48B-688B362E1F19}" type="pres">
      <dgm:prSet presAssocID="{996FA008-6839-479F-AFB1-603F5A20C6D5}" presName="space" presStyleCnt="0"/>
      <dgm:spPr/>
    </dgm:pt>
    <dgm:pt modelId="{C3577252-76DF-4A20-A413-B96EDEDCF43A}" type="pres">
      <dgm:prSet presAssocID="{9A0A3A60-CEE5-4684-88BF-C4F0F1D5738F}" presName="compositeA" presStyleCnt="0"/>
      <dgm:spPr/>
    </dgm:pt>
    <dgm:pt modelId="{E3D10216-74AB-46DA-86FF-33F51A73B3D9}" type="pres">
      <dgm:prSet presAssocID="{9A0A3A60-CEE5-4684-88BF-C4F0F1D5738F}" presName="textA" presStyleLbl="revTx" presStyleIdx="4" presStyleCnt="7">
        <dgm:presLayoutVars>
          <dgm:bulletEnabled val="1"/>
        </dgm:presLayoutVars>
      </dgm:prSet>
      <dgm:spPr/>
    </dgm:pt>
    <dgm:pt modelId="{55D96F67-24E7-4E9A-8592-759499267993}" type="pres">
      <dgm:prSet presAssocID="{9A0A3A60-CEE5-4684-88BF-C4F0F1D5738F}" presName="circleA" presStyleLbl="node1" presStyleIdx="4" presStyleCnt="7" custLinFactX="27820" custLinFactNeighborX="100000" custLinFactNeighborY="14608"/>
      <dgm:spPr/>
    </dgm:pt>
    <dgm:pt modelId="{C4A957DE-595B-464F-BF6F-A6BAE206835E}" type="pres">
      <dgm:prSet presAssocID="{9A0A3A60-CEE5-4684-88BF-C4F0F1D5738F}" presName="spaceA" presStyleCnt="0"/>
      <dgm:spPr/>
    </dgm:pt>
    <dgm:pt modelId="{FF08BF0F-D8BE-4F25-9672-D15485B209E5}" type="pres">
      <dgm:prSet presAssocID="{75848F6F-13B1-4F47-934E-318B230AC236}" presName="space" presStyleCnt="0"/>
      <dgm:spPr/>
    </dgm:pt>
    <dgm:pt modelId="{B61E9931-93B5-4AD0-9066-F577192357B6}" type="pres">
      <dgm:prSet presAssocID="{44C59969-0738-4D78-8B1A-686F5F5A1D64}" presName="compositeB" presStyleCnt="0"/>
      <dgm:spPr/>
    </dgm:pt>
    <dgm:pt modelId="{33D474D7-2258-4DC7-A9CA-FEA54958269C}" type="pres">
      <dgm:prSet presAssocID="{44C59969-0738-4D78-8B1A-686F5F5A1D64}" presName="textB" presStyleLbl="revTx" presStyleIdx="5" presStyleCnt="7">
        <dgm:presLayoutVars>
          <dgm:bulletEnabled val="1"/>
        </dgm:presLayoutVars>
      </dgm:prSet>
      <dgm:spPr/>
    </dgm:pt>
    <dgm:pt modelId="{59353565-3174-448C-86EA-0DEBE4106113}" type="pres">
      <dgm:prSet presAssocID="{44C59969-0738-4D78-8B1A-686F5F5A1D64}" presName="circleB" presStyleLbl="node1" presStyleIdx="5" presStyleCnt="7" custLinFactX="53384" custLinFactNeighborX="100000" custLinFactNeighborY="14608"/>
      <dgm:spPr/>
    </dgm:pt>
    <dgm:pt modelId="{83762C89-D0AC-4741-BD81-BCDA074C2708}" type="pres">
      <dgm:prSet presAssocID="{44C59969-0738-4D78-8B1A-686F5F5A1D64}" presName="spaceB" presStyleCnt="0"/>
      <dgm:spPr/>
    </dgm:pt>
    <dgm:pt modelId="{01842BD7-43FD-459E-84A8-F758149641E8}" type="pres">
      <dgm:prSet presAssocID="{BC9ECF2C-2888-4646-BBA2-8E6BCE6C12BD}" presName="space" presStyleCnt="0"/>
      <dgm:spPr/>
    </dgm:pt>
    <dgm:pt modelId="{AEA1E1AE-9B48-4FAA-BC76-A2E7B812AB24}" type="pres">
      <dgm:prSet presAssocID="{126B93DA-C5B5-4CB6-B904-41912BCB2222}" presName="compositeA" presStyleCnt="0"/>
      <dgm:spPr/>
    </dgm:pt>
    <dgm:pt modelId="{F377AD73-4065-45A7-8B65-FEF9E97D317F}" type="pres">
      <dgm:prSet presAssocID="{126B93DA-C5B5-4CB6-B904-41912BCB2222}" presName="textA" presStyleLbl="revTx" presStyleIdx="6" presStyleCnt="7">
        <dgm:presLayoutVars>
          <dgm:bulletEnabled val="1"/>
        </dgm:presLayoutVars>
      </dgm:prSet>
      <dgm:spPr/>
    </dgm:pt>
    <dgm:pt modelId="{04849636-BF48-4B33-BA09-6C885D3ECCCF}" type="pres">
      <dgm:prSet presAssocID="{126B93DA-C5B5-4CB6-B904-41912BCB2222}" presName="circleA" presStyleLbl="node1" presStyleIdx="6" presStyleCnt="7" custLinFactX="59977" custLinFactNeighborX="100000" custLinFactNeighborY="14608"/>
      <dgm:spPr/>
    </dgm:pt>
    <dgm:pt modelId="{2AFB70FC-598A-40D2-A49E-DFA3B9858802}" type="pres">
      <dgm:prSet presAssocID="{126B93DA-C5B5-4CB6-B904-41912BCB2222}" presName="spaceA" presStyleCnt="0"/>
      <dgm:spPr/>
    </dgm:pt>
  </dgm:ptLst>
  <dgm:cxnLst>
    <dgm:cxn modelId="{39ECB426-DA95-425B-9E6A-4C50892007DE}" type="presOf" srcId="{D32538F0-2F4C-4A8B-BA3F-A8651B3DAF98}" destId="{BAEF2F48-EDC7-4413-BF28-37772A2000A3}" srcOrd="0" destOrd="0" presId="urn:microsoft.com/office/officeart/2005/8/layout/hProcess11"/>
    <dgm:cxn modelId="{3EFD5332-9B0F-4247-B027-55D6A76CF1A6}" srcId="{24AC1796-A65C-4BCB-9C51-37D966E3A90A}" destId="{D32538F0-2F4C-4A8B-BA3F-A8651B3DAF98}" srcOrd="2" destOrd="0" parTransId="{3920613E-8002-4AC4-B51B-B66C15CB038A}" sibTransId="{4AB6BBC3-F4C6-4A17-8A19-D132F2A2B764}"/>
    <dgm:cxn modelId="{547FD848-F8EE-4D02-8146-6DCA68DB2B4C}" srcId="{24AC1796-A65C-4BCB-9C51-37D966E3A90A}" destId="{126B93DA-C5B5-4CB6-B904-41912BCB2222}" srcOrd="6" destOrd="0" parTransId="{B4C99C65-098D-4779-AE7F-516D916842E7}" sibTransId="{97805401-158A-4679-9F9B-A3858A8A698B}"/>
    <dgm:cxn modelId="{6AF35F4A-1F18-4DC3-B4DF-13593C0D57CD}" type="presOf" srcId="{FF396672-E368-47F7-98A7-60D6A42DF838}" destId="{73F5A10C-32A3-4F95-9F7D-B5669126305F}" srcOrd="0" destOrd="0" presId="urn:microsoft.com/office/officeart/2005/8/layout/hProcess11"/>
    <dgm:cxn modelId="{6589296D-770E-47DC-98D1-5267B83C3E55}" srcId="{24AC1796-A65C-4BCB-9C51-37D966E3A90A}" destId="{7F64783E-7DFA-424D-BF61-1E09D2B3431B}" srcOrd="0" destOrd="0" parTransId="{A0148497-3C8F-4F3C-91C1-4A6746ADDB5F}" sibTransId="{7744EAE5-85E7-47AC-96C6-FEDD03F81EC7}"/>
    <dgm:cxn modelId="{469D416E-1457-41EB-B2BE-C2D8F8246ABE}" srcId="{24AC1796-A65C-4BCB-9C51-37D966E3A90A}" destId="{9A0A3A60-CEE5-4684-88BF-C4F0F1D5738F}" srcOrd="4" destOrd="0" parTransId="{FA0B6D99-58D0-478C-8568-2417465CA444}" sibTransId="{75848F6F-13B1-4F47-934E-318B230AC236}"/>
    <dgm:cxn modelId="{BB805653-768B-41AE-9CB1-65B954925667}" type="presOf" srcId="{9A0A3A60-CEE5-4684-88BF-C4F0F1D5738F}" destId="{E3D10216-74AB-46DA-86FF-33F51A73B3D9}" srcOrd="0" destOrd="0" presId="urn:microsoft.com/office/officeart/2005/8/layout/hProcess11"/>
    <dgm:cxn modelId="{0736FB74-5DE2-4753-9B23-B3DD9A896E13}" srcId="{24AC1796-A65C-4BCB-9C51-37D966E3A90A}" destId="{FF396672-E368-47F7-98A7-60D6A42DF838}" srcOrd="1" destOrd="0" parTransId="{153572C1-4AF8-42CE-8AAE-C7C43470B177}" sibTransId="{A7D268D3-3EFB-4A33-9F83-974C927EB86D}"/>
    <dgm:cxn modelId="{19DAD2A8-4EAA-4245-83C1-F8EBB07A0433}" type="presOf" srcId="{44C59969-0738-4D78-8B1A-686F5F5A1D64}" destId="{33D474D7-2258-4DC7-A9CA-FEA54958269C}" srcOrd="0" destOrd="0" presId="urn:microsoft.com/office/officeart/2005/8/layout/hProcess11"/>
    <dgm:cxn modelId="{2D4FF0B1-798F-4A22-8362-39C38D297A05}" type="presOf" srcId="{126B93DA-C5B5-4CB6-B904-41912BCB2222}" destId="{F377AD73-4065-45A7-8B65-FEF9E97D317F}" srcOrd="0" destOrd="0" presId="urn:microsoft.com/office/officeart/2005/8/layout/hProcess11"/>
    <dgm:cxn modelId="{69D101B9-92C5-4C8B-AF9E-245266A9EF61}" type="presOf" srcId="{CC972B96-ADA5-4DA3-BB57-CFCA7F12BBF6}" destId="{308507EA-E1B5-40F4-B77A-E12ACC822625}" srcOrd="0" destOrd="0" presId="urn:microsoft.com/office/officeart/2005/8/layout/hProcess11"/>
    <dgm:cxn modelId="{6A9240C7-71FC-49AB-9283-4F396EC9E29A}" srcId="{24AC1796-A65C-4BCB-9C51-37D966E3A90A}" destId="{CC972B96-ADA5-4DA3-BB57-CFCA7F12BBF6}" srcOrd="3" destOrd="0" parTransId="{1C7D852D-E502-430C-B9F1-BD092FBAF7B3}" sibTransId="{996FA008-6839-479F-AFB1-603F5A20C6D5}"/>
    <dgm:cxn modelId="{BA339CD0-EB57-4F2A-A137-B661E70E257F}" srcId="{24AC1796-A65C-4BCB-9C51-37D966E3A90A}" destId="{44C59969-0738-4D78-8B1A-686F5F5A1D64}" srcOrd="5" destOrd="0" parTransId="{39EBE3C7-74DF-4BDF-A312-909F285AC724}" sibTransId="{BC9ECF2C-2888-4646-BBA2-8E6BCE6C12BD}"/>
    <dgm:cxn modelId="{A92D15E1-5434-4655-B707-1E1666B86795}" type="presOf" srcId="{7F64783E-7DFA-424D-BF61-1E09D2B3431B}" destId="{18628A5E-B7F6-4890-BF43-25F2184CBC21}" srcOrd="0" destOrd="0" presId="urn:microsoft.com/office/officeart/2005/8/layout/hProcess11"/>
    <dgm:cxn modelId="{51EC44F3-BD47-4C81-B011-98C5798A04C3}" type="presOf" srcId="{24AC1796-A65C-4BCB-9C51-37D966E3A90A}" destId="{25BE2F28-0DFB-49BC-A87B-8490A64F3B34}" srcOrd="0" destOrd="0" presId="urn:microsoft.com/office/officeart/2005/8/layout/hProcess11"/>
    <dgm:cxn modelId="{C6DD5E3C-3E05-47EE-A728-C6A75F0A294A}" type="presParOf" srcId="{25BE2F28-0DFB-49BC-A87B-8490A64F3B34}" destId="{7BD75C98-4F6A-4F2F-B720-2C3A41027A62}" srcOrd="0" destOrd="0" presId="urn:microsoft.com/office/officeart/2005/8/layout/hProcess11"/>
    <dgm:cxn modelId="{FFE0CF52-8783-47FE-9235-01F6B55DF658}" type="presParOf" srcId="{25BE2F28-0DFB-49BC-A87B-8490A64F3B34}" destId="{26E02DB0-F5B9-415F-A078-6B63A7CFA442}" srcOrd="1" destOrd="0" presId="urn:microsoft.com/office/officeart/2005/8/layout/hProcess11"/>
    <dgm:cxn modelId="{F16BE463-9A32-401F-8784-D59AC3CD1979}" type="presParOf" srcId="{26E02DB0-F5B9-415F-A078-6B63A7CFA442}" destId="{27011F03-D5B2-4B3D-B41F-EC1C4B1BB6B6}" srcOrd="0" destOrd="0" presId="urn:microsoft.com/office/officeart/2005/8/layout/hProcess11"/>
    <dgm:cxn modelId="{51B75E41-B87B-44B4-872E-E5084487B26F}" type="presParOf" srcId="{27011F03-D5B2-4B3D-B41F-EC1C4B1BB6B6}" destId="{18628A5E-B7F6-4890-BF43-25F2184CBC21}" srcOrd="0" destOrd="0" presId="urn:microsoft.com/office/officeart/2005/8/layout/hProcess11"/>
    <dgm:cxn modelId="{CA981C9B-8DEC-4445-AFDF-FAE52A0262BA}" type="presParOf" srcId="{27011F03-D5B2-4B3D-B41F-EC1C4B1BB6B6}" destId="{F52EE8A9-A46C-4F2D-8025-2CC1A52A3528}" srcOrd="1" destOrd="0" presId="urn:microsoft.com/office/officeart/2005/8/layout/hProcess11"/>
    <dgm:cxn modelId="{A16521B1-DABE-4DBB-BA09-E1A950DF4770}" type="presParOf" srcId="{27011F03-D5B2-4B3D-B41F-EC1C4B1BB6B6}" destId="{11E9C997-B3AD-4F9A-91CB-B5098114E655}" srcOrd="2" destOrd="0" presId="urn:microsoft.com/office/officeart/2005/8/layout/hProcess11"/>
    <dgm:cxn modelId="{EBA3C5CE-5B10-453F-8153-F5E78544CF81}" type="presParOf" srcId="{26E02DB0-F5B9-415F-A078-6B63A7CFA442}" destId="{4A554D72-8B58-4C9F-A0BA-AD203C5A7BDD}" srcOrd="1" destOrd="0" presId="urn:microsoft.com/office/officeart/2005/8/layout/hProcess11"/>
    <dgm:cxn modelId="{7F82D2B8-3DF5-4B32-8048-274DAC7A3E99}" type="presParOf" srcId="{26E02DB0-F5B9-415F-A078-6B63A7CFA442}" destId="{FCCACB88-CA17-4AA6-A8B9-EACE70C673FD}" srcOrd="2" destOrd="0" presId="urn:microsoft.com/office/officeart/2005/8/layout/hProcess11"/>
    <dgm:cxn modelId="{F624F7BE-45AA-4E20-8510-1C70BF5EA5FC}" type="presParOf" srcId="{FCCACB88-CA17-4AA6-A8B9-EACE70C673FD}" destId="{73F5A10C-32A3-4F95-9F7D-B5669126305F}" srcOrd="0" destOrd="0" presId="urn:microsoft.com/office/officeart/2005/8/layout/hProcess11"/>
    <dgm:cxn modelId="{282F269C-4E85-464C-9D5E-238C97B34D89}" type="presParOf" srcId="{FCCACB88-CA17-4AA6-A8B9-EACE70C673FD}" destId="{1C881874-FE38-4E72-9569-D98F8CB07340}" srcOrd="1" destOrd="0" presId="urn:microsoft.com/office/officeart/2005/8/layout/hProcess11"/>
    <dgm:cxn modelId="{68D97705-A07A-4713-915D-50099518E642}" type="presParOf" srcId="{FCCACB88-CA17-4AA6-A8B9-EACE70C673FD}" destId="{F9019A4C-0369-4037-864E-231C28A40C06}" srcOrd="2" destOrd="0" presId="urn:microsoft.com/office/officeart/2005/8/layout/hProcess11"/>
    <dgm:cxn modelId="{F355AD5D-F31E-404C-97CD-AE8D7EEAE19B}" type="presParOf" srcId="{26E02DB0-F5B9-415F-A078-6B63A7CFA442}" destId="{29EA744D-93F4-4929-ACD2-AFCE4A817E0F}" srcOrd="3" destOrd="0" presId="urn:microsoft.com/office/officeart/2005/8/layout/hProcess11"/>
    <dgm:cxn modelId="{3CF4336A-733C-40BF-B599-40555B5EEF7D}" type="presParOf" srcId="{26E02DB0-F5B9-415F-A078-6B63A7CFA442}" destId="{A07A1C6E-5B8E-4F47-8E1A-1EE04908FC9F}" srcOrd="4" destOrd="0" presId="urn:microsoft.com/office/officeart/2005/8/layout/hProcess11"/>
    <dgm:cxn modelId="{9D03DD02-AA61-44C7-96CD-0E233482A8AE}" type="presParOf" srcId="{A07A1C6E-5B8E-4F47-8E1A-1EE04908FC9F}" destId="{BAEF2F48-EDC7-4413-BF28-37772A2000A3}" srcOrd="0" destOrd="0" presId="urn:microsoft.com/office/officeart/2005/8/layout/hProcess11"/>
    <dgm:cxn modelId="{74F6797E-1C40-4455-B266-83D3B0BD8AB7}" type="presParOf" srcId="{A07A1C6E-5B8E-4F47-8E1A-1EE04908FC9F}" destId="{B774668F-C2B4-4F4F-A485-123862301C2E}" srcOrd="1" destOrd="0" presId="urn:microsoft.com/office/officeart/2005/8/layout/hProcess11"/>
    <dgm:cxn modelId="{91E90DB5-E946-4009-9EB6-EB51088BF7F1}" type="presParOf" srcId="{A07A1C6E-5B8E-4F47-8E1A-1EE04908FC9F}" destId="{5C32A745-4AC2-4163-81B1-70FD6468236B}" srcOrd="2" destOrd="0" presId="urn:microsoft.com/office/officeart/2005/8/layout/hProcess11"/>
    <dgm:cxn modelId="{8AD560A8-7E85-430D-BB7D-DF499EA290A2}" type="presParOf" srcId="{26E02DB0-F5B9-415F-A078-6B63A7CFA442}" destId="{9A1B7662-22B2-4108-B46C-726E83EB4DA5}" srcOrd="5" destOrd="0" presId="urn:microsoft.com/office/officeart/2005/8/layout/hProcess11"/>
    <dgm:cxn modelId="{88EE847E-97B8-48E2-8BBA-B591D8964C0E}" type="presParOf" srcId="{26E02DB0-F5B9-415F-A078-6B63A7CFA442}" destId="{A39580F9-33C2-4C04-8019-ABDA91A077B0}" srcOrd="6" destOrd="0" presId="urn:microsoft.com/office/officeart/2005/8/layout/hProcess11"/>
    <dgm:cxn modelId="{2F9C11D6-04EC-479C-82A4-32051BEF1B24}" type="presParOf" srcId="{A39580F9-33C2-4C04-8019-ABDA91A077B0}" destId="{308507EA-E1B5-40F4-B77A-E12ACC822625}" srcOrd="0" destOrd="0" presId="urn:microsoft.com/office/officeart/2005/8/layout/hProcess11"/>
    <dgm:cxn modelId="{E56ABD6F-814D-4863-84F3-86C7901AD748}" type="presParOf" srcId="{A39580F9-33C2-4C04-8019-ABDA91A077B0}" destId="{CF147EA7-79BA-4B57-82A5-F7C7AE9C1B02}" srcOrd="1" destOrd="0" presId="urn:microsoft.com/office/officeart/2005/8/layout/hProcess11"/>
    <dgm:cxn modelId="{9FE84D13-369E-45A6-9E8A-A8F7570E71AE}" type="presParOf" srcId="{A39580F9-33C2-4C04-8019-ABDA91A077B0}" destId="{3A48D910-5C01-441D-B2CA-9770FF760F13}" srcOrd="2" destOrd="0" presId="urn:microsoft.com/office/officeart/2005/8/layout/hProcess11"/>
    <dgm:cxn modelId="{EDB3A8E1-1041-49F5-992B-E638BD6AC0FA}" type="presParOf" srcId="{26E02DB0-F5B9-415F-A078-6B63A7CFA442}" destId="{2F428090-2A37-4F89-A48B-688B362E1F19}" srcOrd="7" destOrd="0" presId="urn:microsoft.com/office/officeart/2005/8/layout/hProcess11"/>
    <dgm:cxn modelId="{3648B6A0-3C36-4E85-9383-5F43D4E7E02B}" type="presParOf" srcId="{26E02DB0-F5B9-415F-A078-6B63A7CFA442}" destId="{C3577252-76DF-4A20-A413-B96EDEDCF43A}" srcOrd="8" destOrd="0" presId="urn:microsoft.com/office/officeart/2005/8/layout/hProcess11"/>
    <dgm:cxn modelId="{FB62D388-58C6-45AC-847E-7F35065DAD08}" type="presParOf" srcId="{C3577252-76DF-4A20-A413-B96EDEDCF43A}" destId="{E3D10216-74AB-46DA-86FF-33F51A73B3D9}" srcOrd="0" destOrd="0" presId="urn:microsoft.com/office/officeart/2005/8/layout/hProcess11"/>
    <dgm:cxn modelId="{7F070F7E-FAE1-469A-81B4-D47B4E0D054E}" type="presParOf" srcId="{C3577252-76DF-4A20-A413-B96EDEDCF43A}" destId="{55D96F67-24E7-4E9A-8592-759499267993}" srcOrd="1" destOrd="0" presId="urn:microsoft.com/office/officeart/2005/8/layout/hProcess11"/>
    <dgm:cxn modelId="{AB9B7507-645F-4B1B-8E92-C4DB6D62ABF9}" type="presParOf" srcId="{C3577252-76DF-4A20-A413-B96EDEDCF43A}" destId="{C4A957DE-595B-464F-BF6F-A6BAE206835E}" srcOrd="2" destOrd="0" presId="urn:microsoft.com/office/officeart/2005/8/layout/hProcess11"/>
    <dgm:cxn modelId="{F4033ABD-9C4A-411A-B9EB-C41B26AEB851}" type="presParOf" srcId="{26E02DB0-F5B9-415F-A078-6B63A7CFA442}" destId="{FF08BF0F-D8BE-4F25-9672-D15485B209E5}" srcOrd="9" destOrd="0" presId="urn:microsoft.com/office/officeart/2005/8/layout/hProcess11"/>
    <dgm:cxn modelId="{72BD8AB9-4576-41DB-AA57-951C787B8A86}" type="presParOf" srcId="{26E02DB0-F5B9-415F-A078-6B63A7CFA442}" destId="{B61E9931-93B5-4AD0-9066-F577192357B6}" srcOrd="10" destOrd="0" presId="urn:microsoft.com/office/officeart/2005/8/layout/hProcess11"/>
    <dgm:cxn modelId="{B2402249-9874-496A-817E-8158EE44F39F}" type="presParOf" srcId="{B61E9931-93B5-4AD0-9066-F577192357B6}" destId="{33D474D7-2258-4DC7-A9CA-FEA54958269C}" srcOrd="0" destOrd="0" presId="urn:microsoft.com/office/officeart/2005/8/layout/hProcess11"/>
    <dgm:cxn modelId="{14D6060B-F818-4858-9284-74E2BC49E13A}" type="presParOf" srcId="{B61E9931-93B5-4AD0-9066-F577192357B6}" destId="{59353565-3174-448C-86EA-0DEBE4106113}" srcOrd="1" destOrd="0" presId="urn:microsoft.com/office/officeart/2005/8/layout/hProcess11"/>
    <dgm:cxn modelId="{FCDC3F74-620E-47CE-A176-D49A392D3501}" type="presParOf" srcId="{B61E9931-93B5-4AD0-9066-F577192357B6}" destId="{83762C89-D0AC-4741-BD81-BCDA074C2708}" srcOrd="2" destOrd="0" presId="urn:microsoft.com/office/officeart/2005/8/layout/hProcess11"/>
    <dgm:cxn modelId="{9B77CA40-28E8-4D36-83AB-F47D58084BDF}" type="presParOf" srcId="{26E02DB0-F5B9-415F-A078-6B63A7CFA442}" destId="{01842BD7-43FD-459E-84A8-F758149641E8}" srcOrd="11" destOrd="0" presId="urn:microsoft.com/office/officeart/2005/8/layout/hProcess11"/>
    <dgm:cxn modelId="{C08005B1-679C-4B07-B4CB-7F3523EF18B8}" type="presParOf" srcId="{26E02DB0-F5B9-415F-A078-6B63A7CFA442}" destId="{AEA1E1AE-9B48-4FAA-BC76-A2E7B812AB24}" srcOrd="12" destOrd="0" presId="urn:microsoft.com/office/officeart/2005/8/layout/hProcess11"/>
    <dgm:cxn modelId="{D7419054-3ED4-495F-BC15-83F06E9FAA3C}" type="presParOf" srcId="{AEA1E1AE-9B48-4FAA-BC76-A2E7B812AB24}" destId="{F377AD73-4065-45A7-8B65-FEF9E97D317F}" srcOrd="0" destOrd="0" presId="urn:microsoft.com/office/officeart/2005/8/layout/hProcess11"/>
    <dgm:cxn modelId="{EBB20EC7-5BFC-4DEA-BA2C-691C0E5A5D6D}" type="presParOf" srcId="{AEA1E1AE-9B48-4FAA-BC76-A2E7B812AB24}" destId="{04849636-BF48-4B33-BA09-6C885D3ECCCF}" srcOrd="1" destOrd="0" presId="urn:microsoft.com/office/officeart/2005/8/layout/hProcess11"/>
    <dgm:cxn modelId="{1D1D0B82-8D73-4BC0-B8E0-1CC21435F2A0}" type="presParOf" srcId="{AEA1E1AE-9B48-4FAA-BC76-A2E7B812AB24}" destId="{2AFB70FC-598A-40D2-A49E-DFA3B9858802}" srcOrd="2" destOrd="0" presId="urn:microsoft.com/office/officeart/2005/8/layout/hProcess1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094BE4-0375-4D80-9379-01C6968501E8}" type="doc">
      <dgm:prSet loTypeId="urn:microsoft.com/office/officeart/2011/layout/RadialPictureList" loCatId="officeonline" qsTypeId="urn:microsoft.com/office/officeart/2005/8/quickstyle/simple2" qsCatId="simple" csTypeId="urn:microsoft.com/office/officeart/2005/8/colors/accent1_2" csCatId="accent1" phldr="1"/>
      <dgm:spPr/>
      <dgm:t>
        <a:bodyPr/>
        <a:lstStyle/>
        <a:p>
          <a:endParaRPr lang="en-US"/>
        </a:p>
      </dgm:t>
    </dgm:pt>
    <dgm:pt modelId="{63D3765D-205F-41E1-A20E-9444547AADE3}">
      <dgm:prSet phldrT="[Text]"/>
      <dgm:spPr/>
      <dgm:t>
        <a:bodyPr/>
        <a:lstStyle/>
        <a:p>
          <a:r>
            <a:rPr lang="en-US" dirty="0"/>
            <a:t>CEPH.org</a:t>
          </a:r>
        </a:p>
      </dgm:t>
    </dgm:pt>
    <dgm:pt modelId="{80A87D7C-BAD3-4E37-AB14-5D465A5DB98A}" type="parTrans" cxnId="{AB1CBF2A-B3A8-4811-A704-6408774FA3C0}">
      <dgm:prSet/>
      <dgm:spPr/>
      <dgm:t>
        <a:bodyPr/>
        <a:lstStyle/>
        <a:p>
          <a:endParaRPr lang="en-US"/>
        </a:p>
      </dgm:t>
    </dgm:pt>
    <dgm:pt modelId="{0412C377-E759-4140-9001-422FB38BA770}" type="sibTrans" cxnId="{AB1CBF2A-B3A8-4811-A704-6408774FA3C0}">
      <dgm:prSet/>
      <dgm:spPr/>
      <dgm:t>
        <a:bodyPr/>
        <a:lstStyle/>
        <a:p>
          <a:endParaRPr lang="en-US"/>
        </a:p>
      </dgm:t>
    </dgm:pt>
    <dgm:pt modelId="{1BA8769D-C4AE-458A-A9F3-226D289B7AEA}">
      <dgm:prSet phldrT="[Text]"/>
      <dgm:spPr/>
      <dgm:t>
        <a:bodyPr/>
        <a:lstStyle/>
        <a:p>
          <a:r>
            <a:rPr lang="en-US" dirty="0"/>
            <a:t>FAQs</a:t>
          </a:r>
        </a:p>
      </dgm:t>
    </dgm:pt>
    <dgm:pt modelId="{8037B21E-BA33-4683-AC38-5EC54B653D7E}" type="parTrans" cxnId="{2FBB5778-DD9C-4EF1-855A-9E36BDC9D71F}">
      <dgm:prSet/>
      <dgm:spPr/>
      <dgm:t>
        <a:bodyPr/>
        <a:lstStyle/>
        <a:p>
          <a:endParaRPr lang="en-US"/>
        </a:p>
      </dgm:t>
    </dgm:pt>
    <dgm:pt modelId="{7763D9E4-A25E-4A12-8B3B-87CB94933079}" type="sibTrans" cxnId="{2FBB5778-DD9C-4EF1-855A-9E36BDC9D71F}">
      <dgm:prSet/>
      <dgm:spPr/>
      <dgm:t>
        <a:bodyPr/>
        <a:lstStyle/>
        <a:p>
          <a:endParaRPr lang="en-US"/>
        </a:p>
      </dgm:t>
    </dgm:pt>
    <dgm:pt modelId="{9478ACA2-8C27-4B97-9EA9-BA97F7604F92}">
      <dgm:prSet phldrT="[Text]"/>
      <dgm:spPr/>
      <dgm:t>
        <a:bodyPr/>
        <a:lstStyle/>
        <a:p>
          <a:r>
            <a:rPr lang="en-US" dirty="0"/>
            <a:t>Webinar recordings</a:t>
          </a:r>
        </a:p>
      </dgm:t>
    </dgm:pt>
    <dgm:pt modelId="{5917BE2F-CB5C-4958-8EB9-0BDDBFC879E9}" type="parTrans" cxnId="{7B1A9201-5388-46F9-B3C6-D59920036D82}">
      <dgm:prSet/>
      <dgm:spPr/>
      <dgm:t>
        <a:bodyPr/>
        <a:lstStyle/>
        <a:p>
          <a:endParaRPr lang="en-US"/>
        </a:p>
      </dgm:t>
    </dgm:pt>
    <dgm:pt modelId="{CED888C0-F14C-472F-8AAB-555487B113B5}" type="sibTrans" cxnId="{7B1A9201-5388-46F9-B3C6-D59920036D82}">
      <dgm:prSet/>
      <dgm:spPr/>
      <dgm:t>
        <a:bodyPr/>
        <a:lstStyle/>
        <a:p>
          <a:endParaRPr lang="en-US"/>
        </a:p>
      </dgm:t>
    </dgm:pt>
    <dgm:pt modelId="{84A12AA4-BEED-46A3-BC99-CE1ED4B72E4D}">
      <dgm:prSet phldrT="[Text]"/>
      <dgm:spPr/>
      <dgm:t>
        <a:bodyPr/>
        <a:lstStyle/>
        <a:p>
          <a:r>
            <a:rPr lang="en-US" dirty="0"/>
            <a:t>Upcoming events</a:t>
          </a:r>
        </a:p>
      </dgm:t>
    </dgm:pt>
    <dgm:pt modelId="{766DD8D6-3FF6-4193-A0EC-9E4D8FFB435A}" type="parTrans" cxnId="{170312ED-1DBD-4B51-9FD0-8A7D93B20030}">
      <dgm:prSet/>
      <dgm:spPr/>
      <dgm:t>
        <a:bodyPr/>
        <a:lstStyle/>
        <a:p>
          <a:endParaRPr lang="en-US"/>
        </a:p>
      </dgm:t>
    </dgm:pt>
    <dgm:pt modelId="{23D334F4-B976-47C3-B533-8E42D74AD16F}" type="sibTrans" cxnId="{170312ED-1DBD-4B51-9FD0-8A7D93B20030}">
      <dgm:prSet/>
      <dgm:spPr/>
      <dgm:t>
        <a:bodyPr/>
        <a:lstStyle/>
        <a:p>
          <a:endParaRPr lang="en-US"/>
        </a:p>
      </dgm:t>
    </dgm:pt>
    <dgm:pt modelId="{AF3686E1-CC68-4C3E-91C9-2053CB5899AE}" type="pres">
      <dgm:prSet presAssocID="{04094BE4-0375-4D80-9379-01C6968501E8}" presName="Name0" presStyleCnt="0">
        <dgm:presLayoutVars>
          <dgm:chMax val="1"/>
          <dgm:chPref val="1"/>
          <dgm:dir/>
          <dgm:resizeHandles/>
        </dgm:presLayoutVars>
      </dgm:prSet>
      <dgm:spPr/>
    </dgm:pt>
    <dgm:pt modelId="{5A90AB97-4E3B-4DC0-BF31-2DC508F4FFC3}" type="pres">
      <dgm:prSet presAssocID="{63D3765D-205F-41E1-A20E-9444547AADE3}" presName="Parent" presStyleLbl="node1" presStyleIdx="0" presStyleCnt="2">
        <dgm:presLayoutVars>
          <dgm:chMax val="4"/>
          <dgm:chPref val="3"/>
        </dgm:presLayoutVars>
      </dgm:prSet>
      <dgm:spPr/>
    </dgm:pt>
    <dgm:pt modelId="{123A5EBC-95DB-4925-9D14-95EBAF6813B8}" type="pres">
      <dgm:prSet presAssocID="{1BA8769D-C4AE-458A-A9F3-226D289B7AEA}" presName="Accent" presStyleLbl="node1" presStyleIdx="1" presStyleCnt="2"/>
      <dgm:spPr/>
    </dgm:pt>
    <dgm:pt modelId="{11F8A059-5F24-45ED-A844-13B7F00AD059}" type="pres">
      <dgm:prSet presAssocID="{1BA8769D-C4AE-458A-A9F3-226D289B7AEA}" presName="Image1" presStyleLbl="fgImgPlace1" presStyleIdx="0" presStyleCnt="3"/>
      <dgm:spPr>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745" r="-16745"/>
          </a:stretch>
        </a:blipFill>
      </dgm:spPr>
    </dgm:pt>
    <dgm:pt modelId="{F446B5C9-CD22-40A9-8DC1-B5CEEF87B58D}" type="pres">
      <dgm:prSet presAssocID="{1BA8769D-C4AE-458A-A9F3-226D289B7AEA}" presName="Child1" presStyleLbl="revTx" presStyleIdx="0" presStyleCnt="3" custLinFactNeighborX="-3871" custLinFactNeighborY="-5351">
        <dgm:presLayoutVars>
          <dgm:chMax val="0"/>
          <dgm:chPref val="0"/>
          <dgm:bulletEnabled val="1"/>
        </dgm:presLayoutVars>
      </dgm:prSet>
      <dgm:spPr/>
    </dgm:pt>
    <dgm:pt modelId="{E9DA9998-EF07-4A80-B8D1-43F161D63778}" type="pres">
      <dgm:prSet presAssocID="{9478ACA2-8C27-4B97-9EA9-BA97F7604F92}" presName="Image2" presStyleCnt="0"/>
      <dgm:spPr/>
    </dgm:pt>
    <dgm:pt modelId="{4BD58352-3FAD-41CD-B9A7-3648C1FD5A01}" type="pres">
      <dgm:prSet presAssocID="{9478ACA2-8C27-4B97-9EA9-BA97F7604F92}" presName="Image"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600" r="14600"/>
          </a:stretch>
        </a:blipFill>
      </dgm:spPr>
    </dgm:pt>
    <dgm:pt modelId="{D4286DBB-295D-428F-9D95-86F619F3F6A9}" type="pres">
      <dgm:prSet presAssocID="{9478ACA2-8C27-4B97-9EA9-BA97F7604F92}" presName="Child2" presStyleLbl="revTx" presStyleIdx="1" presStyleCnt="3">
        <dgm:presLayoutVars>
          <dgm:chMax val="0"/>
          <dgm:chPref val="0"/>
          <dgm:bulletEnabled val="1"/>
        </dgm:presLayoutVars>
      </dgm:prSet>
      <dgm:spPr/>
    </dgm:pt>
    <dgm:pt modelId="{A4969C68-D1ED-449E-BD58-45E026F2CE8D}" type="pres">
      <dgm:prSet presAssocID="{84A12AA4-BEED-46A3-BC99-CE1ED4B72E4D}" presName="Image3" presStyleCnt="0"/>
      <dgm:spPr/>
    </dgm:pt>
    <dgm:pt modelId="{E0D78B7A-2A4E-4DE6-BFB2-5B7E5CC64539}" type="pres">
      <dgm:prSet presAssocID="{84A12AA4-BEED-46A3-BC99-CE1ED4B72E4D}" presName="Image" presStyleLbl="fgImgPlace1" presStyleIdx="2" presStyleCnt="3" custScaleX="99143" custScaleY="102214" custLinFactNeighborX="5180" custLinFactNeighborY="740"/>
      <dgm:spPr>
        <a:prstGeom prst="flowChartConnector">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516" b="1516"/>
          </a:stretch>
        </a:blipFill>
      </dgm:spPr>
    </dgm:pt>
    <dgm:pt modelId="{BFDE8E17-643C-468F-AEC5-CAF033884D66}" type="pres">
      <dgm:prSet presAssocID="{84A12AA4-BEED-46A3-BC99-CE1ED4B72E4D}" presName="Child3" presStyleLbl="revTx" presStyleIdx="2" presStyleCnt="3">
        <dgm:presLayoutVars>
          <dgm:chMax val="0"/>
          <dgm:chPref val="0"/>
          <dgm:bulletEnabled val="1"/>
        </dgm:presLayoutVars>
      </dgm:prSet>
      <dgm:spPr/>
    </dgm:pt>
  </dgm:ptLst>
  <dgm:cxnLst>
    <dgm:cxn modelId="{7B1A9201-5388-46F9-B3C6-D59920036D82}" srcId="{63D3765D-205F-41E1-A20E-9444547AADE3}" destId="{9478ACA2-8C27-4B97-9EA9-BA97F7604F92}" srcOrd="1" destOrd="0" parTransId="{5917BE2F-CB5C-4958-8EB9-0BDDBFC879E9}" sibTransId="{CED888C0-F14C-472F-8AAB-555487B113B5}"/>
    <dgm:cxn modelId="{AB1CBF2A-B3A8-4811-A704-6408774FA3C0}" srcId="{04094BE4-0375-4D80-9379-01C6968501E8}" destId="{63D3765D-205F-41E1-A20E-9444547AADE3}" srcOrd="0" destOrd="0" parTransId="{80A87D7C-BAD3-4E37-AB14-5D465A5DB98A}" sibTransId="{0412C377-E759-4140-9001-422FB38BA770}"/>
    <dgm:cxn modelId="{12C3746B-B224-430E-ABE3-BE29CCD3B808}" type="presOf" srcId="{1BA8769D-C4AE-458A-A9F3-226D289B7AEA}" destId="{F446B5C9-CD22-40A9-8DC1-B5CEEF87B58D}" srcOrd="0" destOrd="0" presId="urn:microsoft.com/office/officeart/2011/layout/RadialPictureList"/>
    <dgm:cxn modelId="{2FBB5778-DD9C-4EF1-855A-9E36BDC9D71F}" srcId="{63D3765D-205F-41E1-A20E-9444547AADE3}" destId="{1BA8769D-C4AE-458A-A9F3-226D289B7AEA}" srcOrd="0" destOrd="0" parTransId="{8037B21E-BA33-4683-AC38-5EC54B653D7E}" sibTransId="{7763D9E4-A25E-4A12-8B3B-87CB94933079}"/>
    <dgm:cxn modelId="{C12FD393-FF8E-4494-9A1E-07C7C70C0DE1}" type="presOf" srcId="{9478ACA2-8C27-4B97-9EA9-BA97F7604F92}" destId="{D4286DBB-295D-428F-9D95-86F619F3F6A9}" srcOrd="0" destOrd="0" presId="urn:microsoft.com/office/officeart/2011/layout/RadialPictureList"/>
    <dgm:cxn modelId="{3EAB9CA1-8282-4AA1-842D-AF51381208C8}" type="presOf" srcId="{04094BE4-0375-4D80-9379-01C6968501E8}" destId="{AF3686E1-CC68-4C3E-91C9-2053CB5899AE}" srcOrd="0" destOrd="0" presId="urn:microsoft.com/office/officeart/2011/layout/RadialPictureList"/>
    <dgm:cxn modelId="{30CE36A6-C701-424D-B173-1E964DBEA97A}" type="presOf" srcId="{63D3765D-205F-41E1-A20E-9444547AADE3}" destId="{5A90AB97-4E3B-4DC0-BF31-2DC508F4FFC3}" srcOrd="0" destOrd="0" presId="urn:microsoft.com/office/officeart/2011/layout/RadialPictureList"/>
    <dgm:cxn modelId="{E59B2FAA-E2A3-4977-B2BD-F6777254D18D}" type="presOf" srcId="{84A12AA4-BEED-46A3-BC99-CE1ED4B72E4D}" destId="{BFDE8E17-643C-468F-AEC5-CAF033884D66}" srcOrd="0" destOrd="0" presId="urn:microsoft.com/office/officeart/2011/layout/RadialPictureList"/>
    <dgm:cxn modelId="{170312ED-1DBD-4B51-9FD0-8A7D93B20030}" srcId="{63D3765D-205F-41E1-A20E-9444547AADE3}" destId="{84A12AA4-BEED-46A3-BC99-CE1ED4B72E4D}" srcOrd="2" destOrd="0" parTransId="{766DD8D6-3FF6-4193-A0EC-9E4D8FFB435A}" sibTransId="{23D334F4-B976-47C3-B533-8E42D74AD16F}"/>
    <dgm:cxn modelId="{76CCB2D9-3228-4F86-8B98-EE2C3324F556}" type="presParOf" srcId="{AF3686E1-CC68-4C3E-91C9-2053CB5899AE}" destId="{5A90AB97-4E3B-4DC0-BF31-2DC508F4FFC3}" srcOrd="0" destOrd="0" presId="urn:microsoft.com/office/officeart/2011/layout/RadialPictureList"/>
    <dgm:cxn modelId="{87F4BD78-E770-4066-9BD3-B44BEBC04DA0}" type="presParOf" srcId="{AF3686E1-CC68-4C3E-91C9-2053CB5899AE}" destId="{123A5EBC-95DB-4925-9D14-95EBAF6813B8}" srcOrd="1" destOrd="0" presId="urn:microsoft.com/office/officeart/2011/layout/RadialPictureList"/>
    <dgm:cxn modelId="{48ADC0DA-0459-4253-ADF6-CB5AB1BCB660}" type="presParOf" srcId="{AF3686E1-CC68-4C3E-91C9-2053CB5899AE}" destId="{11F8A059-5F24-45ED-A844-13B7F00AD059}" srcOrd="2" destOrd="0" presId="urn:microsoft.com/office/officeart/2011/layout/RadialPictureList"/>
    <dgm:cxn modelId="{0D953FBF-D9CB-4D9E-81B2-08486214B1C6}" type="presParOf" srcId="{AF3686E1-CC68-4C3E-91C9-2053CB5899AE}" destId="{F446B5C9-CD22-40A9-8DC1-B5CEEF87B58D}" srcOrd="3" destOrd="0" presId="urn:microsoft.com/office/officeart/2011/layout/RadialPictureList"/>
    <dgm:cxn modelId="{E22B1831-C149-4AD8-A199-0A5879E80D3F}" type="presParOf" srcId="{AF3686E1-CC68-4C3E-91C9-2053CB5899AE}" destId="{E9DA9998-EF07-4A80-B8D1-43F161D63778}" srcOrd="4" destOrd="0" presId="urn:microsoft.com/office/officeart/2011/layout/RadialPictureList"/>
    <dgm:cxn modelId="{BA74DC2F-5F72-4600-A018-5200EAE125AF}" type="presParOf" srcId="{E9DA9998-EF07-4A80-B8D1-43F161D63778}" destId="{4BD58352-3FAD-41CD-B9A7-3648C1FD5A01}" srcOrd="0" destOrd="0" presId="urn:microsoft.com/office/officeart/2011/layout/RadialPictureList"/>
    <dgm:cxn modelId="{BB9563CA-F2C7-4F49-A30A-7F54C3754FB5}" type="presParOf" srcId="{AF3686E1-CC68-4C3E-91C9-2053CB5899AE}" destId="{D4286DBB-295D-428F-9D95-86F619F3F6A9}" srcOrd="5" destOrd="0" presId="urn:microsoft.com/office/officeart/2011/layout/RadialPictureList"/>
    <dgm:cxn modelId="{04037887-3841-4C70-809B-F67EC4EEBAA2}" type="presParOf" srcId="{AF3686E1-CC68-4C3E-91C9-2053CB5899AE}" destId="{A4969C68-D1ED-449E-BD58-45E026F2CE8D}" srcOrd="6" destOrd="0" presId="urn:microsoft.com/office/officeart/2011/layout/RadialPictureList"/>
    <dgm:cxn modelId="{7DC6429B-6A6E-422D-87A0-456725996D2C}" type="presParOf" srcId="{A4969C68-D1ED-449E-BD58-45E026F2CE8D}" destId="{E0D78B7A-2A4E-4DE6-BFB2-5B7E5CC64539}" srcOrd="0" destOrd="0" presId="urn:microsoft.com/office/officeart/2011/layout/RadialPictureList"/>
    <dgm:cxn modelId="{3191E0C2-C96D-4FE1-A97D-C584CBF1F432}" type="presParOf" srcId="{AF3686E1-CC68-4C3E-91C9-2053CB5899AE}" destId="{BFDE8E17-643C-468F-AEC5-CAF033884D66}" srcOrd="7"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2979A1-4FFF-4F6B-AD5B-A8BFDD021C5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9815298-1240-49E4-990A-B7E5EDED9DE3}">
      <dgm:prSet/>
      <dgm:spPr/>
      <dgm:t>
        <a:bodyPr/>
        <a:lstStyle/>
        <a:p>
          <a:pPr>
            <a:defRPr cap="all"/>
          </a:pPr>
          <a:r>
            <a:rPr lang="en-US"/>
            <a:t>Download the checklist</a:t>
          </a:r>
        </a:p>
      </dgm:t>
    </dgm:pt>
    <dgm:pt modelId="{4709CD49-AFC9-43ED-8537-4B7BE3925486}" type="parTrans" cxnId="{89728771-DCA6-44E8-9CFE-231DAB148F4B}">
      <dgm:prSet/>
      <dgm:spPr/>
      <dgm:t>
        <a:bodyPr/>
        <a:lstStyle/>
        <a:p>
          <a:endParaRPr lang="en-US"/>
        </a:p>
      </dgm:t>
    </dgm:pt>
    <dgm:pt modelId="{E10EEE36-B86F-47C2-B25F-6827C1DB7CFC}" type="sibTrans" cxnId="{89728771-DCA6-44E8-9CFE-231DAB148F4B}">
      <dgm:prSet/>
      <dgm:spPr/>
      <dgm:t>
        <a:bodyPr/>
        <a:lstStyle/>
        <a:p>
          <a:endParaRPr lang="en-US"/>
        </a:p>
      </dgm:t>
    </dgm:pt>
    <dgm:pt modelId="{BB00B1A3-B0B9-4A47-A819-B946365537F4}">
      <dgm:prSet/>
      <dgm:spPr/>
      <dgm:t>
        <a:bodyPr/>
        <a:lstStyle/>
        <a:p>
          <a:pPr>
            <a:defRPr cap="all"/>
          </a:pPr>
          <a:r>
            <a:rPr lang="en-US"/>
            <a:t>Download the template </a:t>
          </a:r>
        </a:p>
      </dgm:t>
    </dgm:pt>
    <dgm:pt modelId="{AF23D6C0-394C-4320-9AD5-17ED5E8FB98C}" type="parTrans" cxnId="{6E1C5DEA-DDF0-428E-A38A-EA6FA4AC7025}">
      <dgm:prSet/>
      <dgm:spPr/>
      <dgm:t>
        <a:bodyPr/>
        <a:lstStyle/>
        <a:p>
          <a:endParaRPr lang="en-US"/>
        </a:p>
      </dgm:t>
    </dgm:pt>
    <dgm:pt modelId="{CAFD0BEC-064B-4778-BB54-13E47B66E817}" type="sibTrans" cxnId="{6E1C5DEA-DDF0-428E-A38A-EA6FA4AC7025}">
      <dgm:prSet/>
      <dgm:spPr/>
      <dgm:t>
        <a:bodyPr/>
        <a:lstStyle/>
        <a:p>
          <a:endParaRPr lang="en-US"/>
        </a:p>
      </dgm:t>
    </dgm:pt>
    <dgm:pt modelId="{EFA00835-984E-450F-AFE0-0E036C4CFC84}" type="pres">
      <dgm:prSet presAssocID="{932979A1-4FFF-4F6B-AD5B-A8BFDD021C51}" presName="root" presStyleCnt="0">
        <dgm:presLayoutVars>
          <dgm:dir/>
          <dgm:resizeHandles val="exact"/>
        </dgm:presLayoutVars>
      </dgm:prSet>
      <dgm:spPr/>
    </dgm:pt>
    <dgm:pt modelId="{0EBAA331-C95A-4C74-BC4E-7E78B8A30999}" type="pres">
      <dgm:prSet presAssocID="{59815298-1240-49E4-990A-B7E5EDED9DE3}" presName="compNode" presStyleCnt="0"/>
      <dgm:spPr/>
    </dgm:pt>
    <dgm:pt modelId="{F0921DC8-EEAE-46A8-9C16-6CEE21934FFD}" type="pres">
      <dgm:prSet presAssocID="{59815298-1240-49E4-990A-B7E5EDED9DE3}" presName="iconBgRect" presStyleLbl="bgShp" presStyleIdx="0" presStyleCnt="2"/>
      <dgm:spPr/>
    </dgm:pt>
    <dgm:pt modelId="{C604083D-74BD-4E64-B373-DFB17E117FAE}" type="pres">
      <dgm:prSet presAssocID="{59815298-1240-49E4-990A-B7E5EDED9D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719CE144-61B1-4BFD-8E25-734FD01B589E}" type="pres">
      <dgm:prSet presAssocID="{59815298-1240-49E4-990A-B7E5EDED9DE3}" presName="spaceRect" presStyleCnt="0"/>
      <dgm:spPr/>
    </dgm:pt>
    <dgm:pt modelId="{DB27FB92-BA68-4AD8-AE1C-529688051EA6}" type="pres">
      <dgm:prSet presAssocID="{59815298-1240-49E4-990A-B7E5EDED9DE3}" presName="textRect" presStyleLbl="revTx" presStyleIdx="0" presStyleCnt="2">
        <dgm:presLayoutVars>
          <dgm:chMax val="1"/>
          <dgm:chPref val="1"/>
        </dgm:presLayoutVars>
      </dgm:prSet>
      <dgm:spPr/>
    </dgm:pt>
    <dgm:pt modelId="{DAAD746F-EDA0-458F-855B-E50E3531C1FF}" type="pres">
      <dgm:prSet presAssocID="{E10EEE36-B86F-47C2-B25F-6827C1DB7CFC}" presName="sibTrans" presStyleCnt="0"/>
      <dgm:spPr/>
    </dgm:pt>
    <dgm:pt modelId="{D381A114-4AAD-46C6-85B4-6D1B5C15C85C}" type="pres">
      <dgm:prSet presAssocID="{BB00B1A3-B0B9-4A47-A819-B946365537F4}" presName="compNode" presStyleCnt="0"/>
      <dgm:spPr/>
    </dgm:pt>
    <dgm:pt modelId="{D18EF17B-65C3-4574-A8A9-F7A8574FD03C}" type="pres">
      <dgm:prSet presAssocID="{BB00B1A3-B0B9-4A47-A819-B946365537F4}" presName="iconBgRect" presStyleLbl="bgShp" presStyleIdx="1" presStyleCnt="2"/>
      <dgm:spPr/>
    </dgm:pt>
    <dgm:pt modelId="{2DB39E98-26D3-42B1-954D-3CA993F5B52B}" type="pres">
      <dgm:prSet presAssocID="{BB00B1A3-B0B9-4A47-A819-B946365537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load"/>
        </a:ext>
      </dgm:extLst>
    </dgm:pt>
    <dgm:pt modelId="{C8D2336A-28E2-497E-81E0-A633365EA2D4}" type="pres">
      <dgm:prSet presAssocID="{BB00B1A3-B0B9-4A47-A819-B946365537F4}" presName="spaceRect" presStyleCnt="0"/>
      <dgm:spPr/>
    </dgm:pt>
    <dgm:pt modelId="{C8B579B3-A178-45A2-B346-365A45C6F5D2}" type="pres">
      <dgm:prSet presAssocID="{BB00B1A3-B0B9-4A47-A819-B946365537F4}" presName="textRect" presStyleLbl="revTx" presStyleIdx="1" presStyleCnt="2">
        <dgm:presLayoutVars>
          <dgm:chMax val="1"/>
          <dgm:chPref val="1"/>
        </dgm:presLayoutVars>
      </dgm:prSet>
      <dgm:spPr/>
    </dgm:pt>
  </dgm:ptLst>
  <dgm:cxnLst>
    <dgm:cxn modelId="{89728771-DCA6-44E8-9CFE-231DAB148F4B}" srcId="{932979A1-4FFF-4F6B-AD5B-A8BFDD021C51}" destId="{59815298-1240-49E4-990A-B7E5EDED9DE3}" srcOrd="0" destOrd="0" parTransId="{4709CD49-AFC9-43ED-8537-4B7BE3925486}" sibTransId="{E10EEE36-B86F-47C2-B25F-6827C1DB7CFC}"/>
    <dgm:cxn modelId="{D9F09155-9F6C-488F-8DBA-EB6A7C8252F4}" type="presOf" srcId="{59815298-1240-49E4-990A-B7E5EDED9DE3}" destId="{DB27FB92-BA68-4AD8-AE1C-529688051EA6}" srcOrd="0" destOrd="0" presId="urn:microsoft.com/office/officeart/2018/5/layout/IconCircleLabelList"/>
    <dgm:cxn modelId="{B8172B8D-A751-4826-855F-21E8D4C4F026}" type="presOf" srcId="{932979A1-4FFF-4F6B-AD5B-A8BFDD021C51}" destId="{EFA00835-984E-450F-AFE0-0E036C4CFC84}" srcOrd="0" destOrd="0" presId="urn:microsoft.com/office/officeart/2018/5/layout/IconCircleLabelList"/>
    <dgm:cxn modelId="{0E38CAE0-7BB4-4A04-8A0C-B02DDCF4CF19}" type="presOf" srcId="{BB00B1A3-B0B9-4A47-A819-B946365537F4}" destId="{C8B579B3-A178-45A2-B346-365A45C6F5D2}" srcOrd="0" destOrd="0" presId="urn:microsoft.com/office/officeart/2018/5/layout/IconCircleLabelList"/>
    <dgm:cxn modelId="{6E1C5DEA-DDF0-428E-A38A-EA6FA4AC7025}" srcId="{932979A1-4FFF-4F6B-AD5B-A8BFDD021C51}" destId="{BB00B1A3-B0B9-4A47-A819-B946365537F4}" srcOrd="1" destOrd="0" parTransId="{AF23D6C0-394C-4320-9AD5-17ED5E8FB98C}" sibTransId="{CAFD0BEC-064B-4778-BB54-13E47B66E817}"/>
    <dgm:cxn modelId="{CB9FF80E-70C5-4B1D-93FD-6D714B505899}" type="presParOf" srcId="{EFA00835-984E-450F-AFE0-0E036C4CFC84}" destId="{0EBAA331-C95A-4C74-BC4E-7E78B8A30999}" srcOrd="0" destOrd="0" presId="urn:microsoft.com/office/officeart/2018/5/layout/IconCircleLabelList"/>
    <dgm:cxn modelId="{E4D1A40C-2909-48E8-9D22-B2C9768ECB6C}" type="presParOf" srcId="{0EBAA331-C95A-4C74-BC4E-7E78B8A30999}" destId="{F0921DC8-EEAE-46A8-9C16-6CEE21934FFD}" srcOrd="0" destOrd="0" presId="urn:microsoft.com/office/officeart/2018/5/layout/IconCircleLabelList"/>
    <dgm:cxn modelId="{71FED817-8906-4056-88B9-A1C524637B65}" type="presParOf" srcId="{0EBAA331-C95A-4C74-BC4E-7E78B8A30999}" destId="{C604083D-74BD-4E64-B373-DFB17E117FAE}" srcOrd="1" destOrd="0" presId="urn:microsoft.com/office/officeart/2018/5/layout/IconCircleLabelList"/>
    <dgm:cxn modelId="{5CF92C5F-80E5-4760-BF5D-3B1922384835}" type="presParOf" srcId="{0EBAA331-C95A-4C74-BC4E-7E78B8A30999}" destId="{719CE144-61B1-4BFD-8E25-734FD01B589E}" srcOrd="2" destOrd="0" presId="urn:microsoft.com/office/officeart/2018/5/layout/IconCircleLabelList"/>
    <dgm:cxn modelId="{FAF0E638-9320-448E-98AF-E6B8FD57F40C}" type="presParOf" srcId="{0EBAA331-C95A-4C74-BC4E-7E78B8A30999}" destId="{DB27FB92-BA68-4AD8-AE1C-529688051EA6}" srcOrd="3" destOrd="0" presId="urn:microsoft.com/office/officeart/2018/5/layout/IconCircleLabelList"/>
    <dgm:cxn modelId="{1DB74302-6D9F-4189-A69E-7E67C3A6CBC5}" type="presParOf" srcId="{EFA00835-984E-450F-AFE0-0E036C4CFC84}" destId="{DAAD746F-EDA0-458F-855B-E50E3531C1FF}" srcOrd="1" destOrd="0" presId="urn:microsoft.com/office/officeart/2018/5/layout/IconCircleLabelList"/>
    <dgm:cxn modelId="{0837A0FC-697D-4F06-9E9F-28AB84E5CDE3}" type="presParOf" srcId="{EFA00835-984E-450F-AFE0-0E036C4CFC84}" destId="{D381A114-4AAD-46C6-85B4-6D1B5C15C85C}" srcOrd="2" destOrd="0" presId="urn:microsoft.com/office/officeart/2018/5/layout/IconCircleLabelList"/>
    <dgm:cxn modelId="{C02F82FC-0E8E-4FAD-988D-E45427592D8E}" type="presParOf" srcId="{D381A114-4AAD-46C6-85B4-6D1B5C15C85C}" destId="{D18EF17B-65C3-4574-A8A9-F7A8574FD03C}" srcOrd="0" destOrd="0" presId="urn:microsoft.com/office/officeart/2018/5/layout/IconCircleLabelList"/>
    <dgm:cxn modelId="{75153283-DF00-4987-91AA-87ABB947C1AF}" type="presParOf" srcId="{D381A114-4AAD-46C6-85B4-6D1B5C15C85C}" destId="{2DB39E98-26D3-42B1-954D-3CA993F5B52B}" srcOrd="1" destOrd="0" presId="urn:microsoft.com/office/officeart/2018/5/layout/IconCircleLabelList"/>
    <dgm:cxn modelId="{57DF6141-13B2-4788-9EBE-65081E6C6D92}" type="presParOf" srcId="{D381A114-4AAD-46C6-85B4-6D1B5C15C85C}" destId="{C8D2336A-28E2-497E-81E0-A633365EA2D4}" srcOrd="2" destOrd="0" presId="urn:microsoft.com/office/officeart/2018/5/layout/IconCircleLabelList"/>
    <dgm:cxn modelId="{C472E14B-3CAE-41EF-8A0E-E201D590409B}" type="presParOf" srcId="{D381A114-4AAD-46C6-85B4-6D1B5C15C85C}" destId="{C8B579B3-A178-45A2-B346-365A45C6F5D2}"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539BE-E1C3-4844-8B32-1BD62A3A603F}">
      <dsp:nvSpPr>
        <dsp:cNvPr id="0" name=""/>
        <dsp:cNvSpPr/>
      </dsp:nvSpPr>
      <dsp:spPr>
        <a:xfrm>
          <a:off x="2317862" y="447013"/>
          <a:ext cx="703212" cy="703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1030EC-8AAA-423C-9F93-013344CE7DDE}">
      <dsp:nvSpPr>
        <dsp:cNvPr id="0" name=""/>
        <dsp:cNvSpPr/>
      </dsp:nvSpPr>
      <dsp:spPr>
        <a:xfrm>
          <a:off x="1939702" y="148589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dirty="0"/>
            <a:t>Minimum Qualifications</a:t>
          </a:r>
          <a:endParaRPr lang="en-US" sz="1500" kern="1200" dirty="0"/>
        </a:p>
      </dsp:txBody>
      <dsp:txXfrm>
        <a:off x="1939702" y="1485897"/>
        <a:ext cx="1562695" cy="625078"/>
      </dsp:txXfrm>
    </dsp:sp>
    <dsp:sp modelId="{B5E38548-18EE-404C-B0E9-CDB07710E95D}">
      <dsp:nvSpPr>
        <dsp:cNvPr id="0" name=""/>
        <dsp:cNvSpPr/>
      </dsp:nvSpPr>
      <dsp:spPr>
        <a:xfrm>
          <a:off x="558508" y="481864"/>
          <a:ext cx="703212" cy="703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FAC06C-4484-4731-AB62-13287FDA144C}">
      <dsp:nvSpPr>
        <dsp:cNvPr id="0" name=""/>
        <dsp:cNvSpPr/>
      </dsp:nvSpPr>
      <dsp:spPr>
        <a:xfrm>
          <a:off x="245584" y="148589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dirty="0"/>
            <a:t>Resources</a:t>
          </a:r>
          <a:endParaRPr lang="en-US" sz="1500" kern="1200" dirty="0"/>
        </a:p>
      </dsp:txBody>
      <dsp:txXfrm>
        <a:off x="245584" y="1485897"/>
        <a:ext cx="1562695" cy="625078"/>
      </dsp:txXfrm>
    </dsp:sp>
    <dsp:sp modelId="{8DD4F40B-4DBA-4EFD-9170-AC6713CE3457}">
      <dsp:nvSpPr>
        <dsp:cNvPr id="0" name=""/>
        <dsp:cNvSpPr/>
      </dsp:nvSpPr>
      <dsp:spPr>
        <a:xfrm>
          <a:off x="4120381" y="458715"/>
          <a:ext cx="703212" cy="703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67F1C0-5A18-4FD1-B3A2-3004608C6465}">
      <dsp:nvSpPr>
        <dsp:cNvPr id="0" name=""/>
        <dsp:cNvSpPr/>
      </dsp:nvSpPr>
      <dsp:spPr>
        <a:xfrm>
          <a:off x="3690639"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Application Timeline</a:t>
          </a:r>
          <a:endParaRPr lang="en-US" sz="1500" kern="1200"/>
        </a:p>
      </dsp:txBody>
      <dsp:txXfrm>
        <a:off x="3690639" y="1432247"/>
        <a:ext cx="1562695" cy="625078"/>
      </dsp:txXfrm>
    </dsp:sp>
    <dsp:sp modelId="{D4993FE6-0D90-4337-A88B-6F70371BC6F7}">
      <dsp:nvSpPr>
        <dsp:cNvPr id="0" name=""/>
        <dsp:cNvSpPr/>
      </dsp:nvSpPr>
      <dsp:spPr>
        <a:xfrm>
          <a:off x="5956548" y="458715"/>
          <a:ext cx="703212" cy="703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26C990D-3C78-4988-8546-C684AB8968D7}">
      <dsp:nvSpPr>
        <dsp:cNvPr id="0" name=""/>
        <dsp:cNvSpPr/>
      </dsp:nvSpPr>
      <dsp:spPr>
        <a:xfrm>
          <a:off x="5526806"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Eligibility</a:t>
          </a:r>
          <a:endParaRPr lang="en-US" sz="1500" kern="1200"/>
        </a:p>
      </dsp:txBody>
      <dsp:txXfrm>
        <a:off x="5526806" y="1432247"/>
        <a:ext cx="1562695" cy="625078"/>
      </dsp:txXfrm>
    </dsp:sp>
    <dsp:sp modelId="{19893370-42FE-4D3C-B5BE-CB2D45AA3B60}">
      <dsp:nvSpPr>
        <dsp:cNvPr id="0" name=""/>
        <dsp:cNvSpPr/>
      </dsp:nvSpPr>
      <dsp:spPr>
        <a:xfrm>
          <a:off x="7792715" y="458715"/>
          <a:ext cx="703212" cy="7032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56B53F-0B01-44C8-BF55-D59DF0E9DE2C}">
      <dsp:nvSpPr>
        <dsp:cNvPr id="0" name=""/>
        <dsp:cNvSpPr/>
      </dsp:nvSpPr>
      <dsp:spPr>
        <a:xfrm>
          <a:off x="7362973" y="1432247"/>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Cost</a:t>
          </a:r>
          <a:endParaRPr lang="en-US" sz="1500" kern="1200"/>
        </a:p>
      </dsp:txBody>
      <dsp:txXfrm>
        <a:off x="7362973" y="1432247"/>
        <a:ext cx="1562695" cy="625078"/>
      </dsp:txXfrm>
    </dsp:sp>
    <dsp:sp modelId="{C6BD0D8B-B957-40AF-A0F5-7177840A24FE}">
      <dsp:nvSpPr>
        <dsp:cNvPr id="0" name=""/>
        <dsp:cNvSpPr/>
      </dsp:nvSpPr>
      <dsp:spPr>
        <a:xfrm>
          <a:off x="3202297" y="2447999"/>
          <a:ext cx="703212" cy="7032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DC41B3-4DC6-4EA1-83B2-712D3BBB5E1E}">
      <dsp:nvSpPr>
        <dsp:cNvPr id="0" name=""/>
        <dsp:cNvSpPr/>
      </dsp:nvSpPr>
      <dsp:spPr>
        <a:xfrm>
          <a:off x="2772556" y="3421531"/>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a:t>Unit of Accreditation</a:t>
          </a:r>
          <a:endParaRPr lang="en-US" sz="1500" kern="1200"/>
        </a:p>
      </dsp:txBody>
      <dsp:txXfrm>
        <a:off x="2772556" y="3421531"/>
        <a:ext cx="1562695" cy="625078"/>
      </dsp:txXfrm>
    </dsp:sp>
    <dsp:sp modelId="{CF6D6E66-E50C-4F49-A534-B40FD9D08A4A}">
      <dsp:nvSpPr>
        <dsp:cNvPr id="0" name=""/>
        <dsp:cNvSpPr/>
      </dsp:nvSpPr>
      <dsp:spPr>
        <a:xfrm>
          <a:off x="5038464" y="2447999"/>
          <a:ext cx="703212" cy="703212"/>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0050278-FDDE-45EB-8D36-B74E6D2BA35A}">
      <dsp:nvSpPr>
        <dsp:cNvPr id="0" name=""/>
        <dsp:cNvSpPr/>
      </dsp:nvSpPr>
      <dsp:spPr>
        <a:xfrm>
          <a:off x="4608723" y="3421531"/>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0" kern="1200" dirty="0"/>
            <a:t>Initial Application Submission Walk-through</a:t>
          </a:r>
          <a:endParaRPr lang="en-US" sz="1500" kern="1200" dirty="0"/>
        </a:p>
      </dsp:txBody>
      <dsp:txXfrm>
        <a:off x="4608723" y="3421531"/>
        <a:ext cx="1562695" cy="625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9A130-85CC-4D82-AE7D-BAF4E239896E}">
      <dsp:nvSpPr>
        <dsp:cNvPr id="0" name=""/>
        <dsp:cNvSpPr/>
      </dsp:nvSpPr>
      <dsp:spPr>
        <a:xfrm>
          <a:off x="923231" y="3911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446042-DEEE-4A23-BED0-F056F770F10A}">
      <dsp:nvSpPr>
        <dsp:cNvPr id="0" name=""/>
        <dsp:cNvSpPr/>
      </dsp:nvSpPr>
      <dsp:spPr>
        <a:xfrm>
          <a:off x="1391231"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77BFD6-73E0-4CE4-A4D3-5FFF486092F0}">
      <dsp:nvSpPr>
        <dsp:cNvPr id="0" name=""/>
        <dsp:cNvSpPr/>
      </dsp:nvSpPr>
      <dsp:spPr>
        <a:xfrm>
          <a:off x="22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Institutional Accreditation</a:t>
          </a:r>
        </a:p>
      </dsp:txBody>
      <dsp:txXfrm>
        <a:off x="221231" y="2919119"/>
        <a:ext cx="3600000" cy="720000"/>
      </dsp:txXfrm>
    </dsp:sp>
    <dsp:sp modelId="{CFE274A3-479B-4D7F-93A3-06C070A1CAD9}">
      <dsp:nvSpPr>
        <dsp:cNvPr id="0" name=""/>
        <dsp:cNvSpPr/>
      </dsp:nvSpPr>
      <dsp:spPr>
        <a:xfrm>
          <a:off x="5153231" y="3911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7D15A-6F79-4E10-98E7-B6FE50488E77}">
      <dsp:nvSpPr>
        <dsp:cNvPr id="0" name=""/>
        <dsp:cNvSpPr/>
      </dsp:nvSpPr>
      <dsp:spPr>
        <a:xfrm>
          <a:off x="5621231"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416D0C-07F3-4872-B001-C5C261CCB268}">
      <dsp:nvSpPr>
        <dsp:cNvPr id="0" name=""/>
        <dsp:cNvSpPr/>
      </dsp:nvSpPr>
      <dsp:spPr>
        <a:xfrm>
          <a:off x="445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Bachelor’s degree in a discipline of public health</a:t>
          </a:r>
        </a:p>
      </dsp:txBody>
      <dsp:txXfrm>
        <a:off x="4451231" y="2919119"/>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E939B-C32A-4344-B19C-E396868C0C80}">
      <dsp:nvSpPr>
        <dsp:cNvPr id="0" name=""/>
        <dsp:cNvSpPr/>
      </dsp:nvSpPr>
      <dsp:spPr>
        <a:xfrm>
          <a:off x="335348" y="1011515"/>
          <a:ext cx="359542" cy="3595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28149A-09A8-472D-BCB5-DB649F55AE50}">
      <dsp:nvSpPr>
        <dsp:cNvPr id="0" name=""/>
        <dsp:cNvSpPr/>
      </dsp:nvSpPr>
      <dsp:spPr>
        <a:xfrm>
          <a:off x="1487"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Review Checklist </a:t>
          </a:r>
        </a:p>
      </dsp:txBody>
      <dsp:txXfrm>
        <a:off x="1487" y="1442232"/>
        <a:ext cx="1027265" cy="745135"/>
      </dsp:txXfrm>
    </dsp:sp>
    <dsp:sp modelId="{0712F725-18AC-4231-9CBC-07FAA2C03574}">
      <dsp:nvSpPr>
        <dsp:cNvPr id="0" name=""/>
        <dsp:cNvSpPr/>
      </dsp:nvSpPr>
      <dsp:spPr>
        <a:xfrm>
          <a:off x="1487"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0A233DCC-6052-45BC-99EE-9DFE7BC36DBE}">
      <dsp:nvSpPr>
        <dsp:cNvPr id="0" name=""/>
        <dsp:cNvSpPr/>
      </dsp:nvSpPr>
      <dsp:spPr>
        <a:xfrm>
          <a:off x="1542385" y="1011515"/>
          <a:ext cx="359542" cy="3595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152FFE-2CF9-48F2-BE0C-91CE48ACBB5E}">
      <dsp:nvSpPr>
        <dsp:cNvPr id="0" name=""/>
        <dsp:cNvSpPr/>
      </dsp:nvSpPr>
      <dsp:spPr>
        <a:xfrm>
          <a:off x="1208524"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Download and prepare IAS</a:t>
          </a:r>
        </a:p>
      </dsp:txBody>
      <dsp:txXfrm>
        <a:off x="1208524" y="1442232"/>
        <a:ext cx="1027265" cy="745135"/>
      </dsp:txXfrm>
    </dsp:sp>
    <dsp:sp modelId="{88EAB370-9CB6-4B45-BE3C-E3A8173570E9}">
      <dsp:nvSpPr>
        <dsp:cNvPr id="0" name=""/>
        <dsp:cNvSpPr/>
      </dsp:nvSpPr>
      <dsp:spPr>
        <a:xfrm>
          <a:off x="1208524"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E743137F-B29A-4268-8442-48F71F01F4CF}">
      <dsp:nvSpPr>
        <dsp:cNvPr id="0" name=""/>
        <dsp:cNvSpPr/>
      </dsp:nvSpPr>
      <dsp:spPr>
        <a:xfrm>
          <a:off x="2749422" y="1011515"/>
          <a:ext cx="359542" cy="3595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CD0876-9B53-44EC-8684-2E7D82004650}">
      <dsp:nvSpPr>
        <dsp:cNvPr id="0" name=""/>
        <dsp:cNvSpPr/>
      </dsp:nvSpPr>
      <dsp:spPr>
        <a:xfrm>
          <a:off x="2415561"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Mail check to CEPH ($1,000)</a:t>
          </a:r>
        </a:p>
      </dsp:txBody>
      <dsp:txXfrm>
        <a:off x="2415561" y="1442232"/>
        <a:ext cx="1027265" cy="745135"/>
      </dsp:txXfrm>
    </dsp:sp>
    <dsp:sp modelId="{176E3C1C-FD18-4CE9-9E84-2FC5D8B7D1DD}">
      <dsp:nvSpPr>
        <dsp:cNvPr id="0" name=""/>
        <dsp:cNvSpPr/>
      </dsp:nvSpPr>
      <dsp:spPr>
        <a:xfrm>
          <a:off x="2415561"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B9A22545-444A-42F3-B85F-7F3617ED3118}">
      <dsp:nvSpPr>
        <dsp:cNvPr id="0" name=""/>
        <dsp:cNvSpPr/>
      </dsp:nvSpPr>
      <dsp:spPr>
        <a:xfrm>
          <a:off x="3956460" y="1011515"/>
          <a:ext cx="359542" cy="3595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87CAB3-618C-4469-9432-899020157232}">
      <dsp:nvSpPr>
        <dsp:cNvPr id="0" name=""/>
        <dsp:cNvSpPr/>
      </dsp:nvSpPr>
      <dsp:spPr>
        <a:xfrm>
          <a:off x="3622598"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Email IAS to CEPH</a:t>
          </a:r>
        </a:p>
      </dsp:txBody>
      <dsp:txXfrm>
        <a:off x="3622598" y="1442232"/>
        <a:ext cx="1027265" cy="745135"/>
      </dsp:txXfrm>
    </dsp:sp>
    <dsp:sp modelId="{734489E9-016C-4B33-9EAB-B58E328F0F72}">
      <dsp:nvSpPr>
        <dsp:cNvPr id="0" name=""/>
        <dsp:cNvSpPr/>
      </dsp:nvSpPr>
      <dsp:spPr>
        <a:xfrm>
          <a:off x="3622598"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C2ECFCB5-ECF0-40A6-B32F-E34718F3E162}">
      <dsp:nvSpPr>
        <dsp:cNvPr id="0" name=""/>
        <dsp:cNvSpPr/>
      </dsp:nvSpPr>
      <dsp:spPr>
        <a:xfrm>
          <a:off x="5163497" y="1011515"/>
          <a:ext cx="359542" cy="3595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16AF7C-29F3-4AF8-B0C9-AD679318D8B3}">
      <dsp:nvSpPr>
        <dsp:cNvPr id="0" name=""/>
        <dsp:cNvSpPr/>
      </dsp:nvSpPr>
      <dsp:spPr>
        <a:xfrm>
          <a:off x="4829635"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Begin draft and review process with CEPH </a:t>
          </a:r>
        </a:p>
      </dsp:txBody>
      <dsp:txXfrm>
        <a:off x="4829635" y="1442232"/>
        <a:ext cx="1027265" cy="745135"/>
      </dsp:txXfrm>
    </dsp:sp>
    <dsp:sp modelId="{A8CC0D5B-5815-4F4C-BEB3-CA8F7B2B8651}">
      <dsp:nvSpPr>
        <dsp:cNvPr id="0" name=""/>
        <dsp:cNvSpPr/>
      </dsp:nvSpPr>
      <dsp:spPr>
        <a:xfrm>
          <a:off x="4829635"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(~2-3 rounds)</a:t>
          </a:r>
        </a:p>
      </dsp:txBody>
      <dsp:txXfrm>
        <a:off x="4829635" y="2220472"/>
        <a:ext cx="1027265" cy="446250"/>
      </dsp:txXfrm>
    </dsp:sp>
    <dsp:sp modelId="{8FC29B5C-2A6D-40E9-B23C-5F80AD11460F}">
      <dsp:nvSpPr>
        <dsp:cNvPr id="0" name=""/>
        <dsp:cNvSpPr/>
      </dsp:nvSpPr>
      <dsp:spPr>
        <a:xfrm>
          <a:off x="6405704" y="1068003"/>
          <a:ext cx="359542" cy="35954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C2E4EE-3044-4A23-9123-CC053BD88E99}">
      <dsp:nvSpPr>
        <dsp:cNvPr id="0" name=""/>
        <dsp:cNvSpPr/>
      </dsp:nvSpPr>
      <dsp:spPr>
        <a:xfrm>
          <a:off x="6036672"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IAS submitted to Council meeting</a:t>
          </a:r>
        </a:p>
      </dsp:txBody>
      <dsp:txXfrm>
        <a:off x="6036672" y="1442232"/>
        <a:ext cx="1027265" cy="745135"/>
      </dsp:txXfrm>
    </dsp:sp>
    <dsp:sp modelId="{A7E6AEE3-7446-4F9E-97DB-69A656C7FA5D}">
      <dsp:nvSpPr>
        <dsp:cNvPr id="0" name=""/>
        <dsp:cNvSpPr/>
      </dsp:nvSpPr>
      <dsp:spPr>
        <a:xfrm>
          <a:off x="6036672"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 modelId="{7A72F2E8-BB32-42F3-B302-5A0060BDBD9E}">
      <dsp:nvSpPr>
        <dsp:cNvPr id="0" name=""/>
        <dsp:cNvSpPr/>
      </dsp:nvSpPr>
      <dsp:spPr>
        <a:xfrm>
          <a:off x="7577571" y="1011515"/>
          <a:ext cx="359542" cy="35954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0CC6A5-D22C-4581-A71E-C987A7F62BAB}">
      <dsp:nvSpPr>
        <dsp:cNvPr id="0" name=""/>
        <dsp:cNvSpPr/>
      </dsp:nvSpPr>
      <dsp:spPr>
        <a:xfrm>
          <a:off x="7243710" y="1442232"/>
          <a:ext cx="1027265" cy="745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Council decision</a:t>
          </a:r>
        </a:p>
      </dsp:txBody>
      <dsp:txXfrm>
        <a:off x="7243710" y="1442232"/>
        <a:ext cx="1027265" cy="745135"/>
      </dsp:txXfrm>
    </dsp:sp>
    <dsp:sp modelId="{0F6450D7-895F-4424-8E79-BADBA3D07369}">
      <dsp:nvSpPr>
        <dsp:cNvPr id="0" name=""/>
        <dsp:cNvSpPr/>
      </dsp:nvSpPr>
      <dsp:spPr>
        <a:xfrm>
          <a:off x="7243710" y="2220472"/>
          <a:ext cx="1027265" cy="44625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75C98-4F6A-4F2F-B720-2C3A41027A62}">
      <dsp:nvSpPr>
        <dsp:cNvPr id="0" name=""/>
        <dsp:cNvSpPr/>
      </dsp:nvSpPr>
      <dsp:spPr>
        <a:xfrm>
          <a:off x="0" y="1031794"/>
          <a:ext cx="8767824" cy="1267685"/>
        </a:xfrm>
        <a:prstGeom prst="notchedRightArrow">
          <a:avLst/>
        </a:prstGeom>
        <a:solidFill>
          <a:schemeClr val="bg2">
            <a:lumMod val="75000"/>
          </a:schemeClr>
        </a:solidFill>
        <a:ln>
          <a:noFill/>
        </a:ln>
        <a:effectLst/>
      </dsp:spPr>
      <dsp:style>
        <a:lnRef idx="0">
          <a:scrgbClr r="0" g="0" b="0"/>
        </a:lnRef>
        <a:fillRef idx="1">
          <a:scrgbClr r="0" g="0" b="0"/>
        </a:fillRef>
        <a:effectRef idx="0">
          <a:scrgbClr r="0" g="0" b="0"/>
        </a:effectRef>
        <a:fontRef idx="minor"/>
      </dsp:style>
    </dsp:sp>
    <dsp:sp modelId="{18628A5E-B7F6-4890-BF43-25F2184CBC21}">
      <dsp:nvSpPr>
        <dsp:cNvPr id="0" name=""/>
        <dsp:cNvSpPr/>
      </dsp:nvSpPr>
      <dsp:spPr>
        <a:xfrm>
          <a:off x="674"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a:p>
      </dsp:txBody>
      <dsp:txXfrm>
        <a:off x="674" y="0"/>
        <a:ext cx="1080779" cy="1267685"/>
      </dsp:txXfrm>
    </dsp:sp>
    <dsp:sp modelId="{F52EE8A9-A46C-4F2D-8025-2CC1A52A3528}">
      <dsp:nvSpPr>
        <dsp:cNvPr id="0" name=""/>
        <dsp:cNvSpPr/>
      </dsp:nvSpPr>
      <dsp:spPr>
        <a:xfrm>
          <a:off x="498343"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5A10C-32A3-4F95-9F7D-B5669126305F}">
      <dsp:nvSpPr>
        <dsp:cNvPr id="0" name=""/>
        <dsp:cNvSpPr/>
      </dsp:nvSpPr>
      <dsp:spPr>
        <a:xfrm>
          <a:off x="1135493" y="1901527"/>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endParaRPr lang="en-US" sz="2700" kern="1200"/>
        </a:p>
      </dsp:txBody>
      <dsp:txXfrm>
        <a:off x="1135493" y="1901527"/>
        <a:ext cx="1080779" cy="1267685"/>
      </dsp:txXfrm>
    </dsp:sp>
    <dsp:sp modelId="{1C881874-FE38-4E72-9569-D98F8CB07340}">
      <dsp:nvSpPr>
        <dsp:cNvPr id="0" name=""/>
        <dsp:cNvSpPr/>
      </dsp:nvSpPr>
      <dsp:spPr>
        <a:xfrm>
          <a:off x="1714179"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F2F48-EDC7-4413-BF28-37772A2000A3}">
      <dsp:nvSpPr>
        <dsp:cNvPr id="0" name=""/>
        <dsp:cNvSpPr/>
      </dsp:nvSpPr>
      <dsp:spPr>
        <a:xfrm>
          <a:off x="2270312"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a:p>
      </dsp:txBody>
      <dsp:txXfrm>
        <a:off x="2270312" y="0"/>
        <a:ext cx="1080779" cy="1267685"/>
      </dsp:txXfrm>
    </dsp:sp>
    <dsp:sp modelId="{B774668F-C2B4-4F4F-A485-123862301C2E}">
      <dsp:nvSpPr>
        <dsp:cNvPr id="0" name=""/>
        <dsp:cNvSpPr/>
      </dsp:nvSpPr>
      <dsp:spPr>
        <a:xfrm>
          <a:off x="2895294"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507EA-E1B5-40F4-B77A-E12ACC822625}">
      <dsp:nvSpPr>
        <dsp:cNvPr id="0" name=""/>
        <dsp:cNvSpPr/>
      </dsp:nvSpPr>
      <dsp:spPr>
        <a:xfrm>
          <a:off x="3405130" y="1901527"/>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endParaRPr lang="en-US" sz="2700" kern="1200" dirty="0"/>
        </a:p>
      </dsp:txBody>
      <dsp:txXfrm>
        <a:off x="3405130" y="1901527"/>
        <a:ext cx="1080779" cy="1267685"/>
      </dsp:txXfrm>
    </dsp:sp>
    <dsp:sp modelId="{CF147EA7-79BA-4B57-82A5-F7C7AE9C1B02}">
      <dsp:nvSpPr>
        <dsp:cNvPr id="0" name=""/>
        <dsp:cNvSpPr/>
      </dsp:nvSpPr>
      <dsp:spPr>
        <a:xfrm>
          <a:off x="4087983"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10216-74AB-46DA-86FF-33F51A73B3D9}">
      <dsp:nvSpPr>
        <dsp:cNvPr id="0" name=""/>
        <dsp:cNvSpPr/>
      </dsp:nvSpPr>
      <dsp:spPr>
        <a:xfrm>
          <a:off x="4539949"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dirty="0"/>
        </a:p>
      </dsp:txBody>
      <dsp:txXfrm>
        <a:off x="4539949" y="0"/>
        <a:ext cx="1080779" cy="1267685"/>
      </dsp:txXfrm>
    </dsp:sp>
    <dsp:sp modelId="{55D96F67-24E7-4E9A-8592-759499267993}">
      <dsp:nvSpPr>
        <dsp:cNvPr id="0" name=""/>
        <dsp:cNvSpPr/>
      </dsp:nvSpPr>
      <dsp:spPr>
        <a:xfrm>
          <a:off x="5326967"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474D7-2258-4DC7-A9CA-FEA54958269C}">
      <dsp:nvSpPr>
        <dsp:cNvPr id="0" name=""/>
        <dsp:cNvSpPr/>
      </dsp:nvSpPr>
      <dsp:spPr>
        <a:xfrm>
          <a:off x="5674768" y="1901527"/>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t" anchorCtr="0">
          <a:noAutofit/>
        </a:bodyPr>
        <a:lstStyle/>
        <a:p>
          <a:pPr marL="0" lvl="0" indent="0" algn="ctr" defTabSz="1200150">
            <a:lnSpc>
              <a:spcPct val="90000"/>
            </a:lnSpc>
            <a:spcBef>
              <a:spcPct val="0"/>
            </a:spcBef>
            <a:spcAft>
              <a:spcPct val="35000"/>
            </a:spcAft>
            <a:buNone/>
          </a:pPr>
          <a:endParaRPr lang="en-US" sz="2700" kern="1200" dirty="0"/>
        </a:p>
      </dsp:txBody>
      <dsp:txXfrm>
        <a:off x="5674768" y="1901527"/>
        <a:ext cx="1080779" cy="1267685"/>
      </dsp:txXfrm>
    </dsp:sp>
    <dsp:sp modelId="{59353565-3174-448C-86EA-0DEBE4106113}">
      <dsp:nvSpPr>
        <dsp:cNvPr id="0" name=""/>
        <dsp:cNvSpPr/>
      </dsp:nvSpPr>
      <dsp:spPr>
        <a:xfrm>
          <a:off x="6542804"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77AD73-4065-45A7-8B65-FEF9E97D317F}">
      <dsp:nvSpPr>
        <dsp:cNvPr id="0" name=""/>
        <dsp:cNvSpPr/>
      </dsp:nvSpPr>
      <dsp:spPr>
        <a:xfrm>
          <a:off x="6809587" y="0"/>
          <a:ext cx="1080779" cy="126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b" anchorCtr="0">
          <a:noAutofit/>
        </a:bodyPr>
        <a:lstStyle/>
        <a:p>
          <a:pPr marL="0" lvl="0" indent="0" algn="ctr" defTabSz="1200150">
            <a:lnSpc>
              <a:spcPct val="90000"/>
            </a:lnSpc>
            <a:spcBef>
              <a:spcPct val="0"/>
            </a:spcBef>
            <a:spcAft>
              <a:spcPct val="35000"/>
            </a:spcAft>
            <a:buNone/>
          </a:pPr>
          <a:endParaRPr lang="en-US" sz="2700" kern="1200" dirty="0"/>
        </a:p>
        <a:p>
          <a:pPr marL="0" lvl="0" indent="0" algn="ctr" defTabSz="1200150">
            <a:lnSpc>
              <a:spcPct val="90000"/>
            </a:lnSpc>
            <a:spcBef>
              <a:spcPct val="0"/>
            </a:spcBef>
            <a:spcAft>
              <a:spcPct val="35000"/>
            </a:spcAft>
            <a:buNone/>
          </a:pPr>
          <a:endParaRPr lang="en-US" sz="2700" kern="1200" dirty="0"/>
        </a:p>
      </dsp:txBody>
      <dsp:txXfrm>
        <a:off x="6809587" y="0"/>
        <a:ext cx="1080779" cy="1267685"/>
      </dsp:txXfrm>
    </dsp:sp>
    <dsp:sp modelId="{04849636-BF48-4B33-BA09-6C885D3ECCCF}">
      <dsp:nvSpPr>
        <dsp:cNvPr id="0" name=""/>
        <dsp:cNvSpPr/>
      </dsp:nvSpPr>
      <dsp:spPr>
        <a:xfrm>
          <a:off x="7698517" y="1472441"/>
          <a:ext cx="316921" cy="31692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0AB97-4E3B-4DC0-BF31-2DC508F4FFC3}">
      <dsp:nvSpPr>
        <dsp:cNvPr id="0" name=""/>
        <dsp:cNvSpPr/>
      </dsp:nvSpPr>
      <dsp:spPr>
        <a:xfrm>
          <a:off x="1415153" y="1317157"/>
          <a:ext cx="2368875" cy="2368992"/>
        </a:xfrm>
        <a:prstGeom prst="ellipse">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CEPH.org</a:t>
          </a:r>
        </a:p>
      </dsp:txBody>
      <dsp:txXfrm>
        <a:off x="1762067" y="1664088"/>
        <a:ext cx="1675047" cy="1675130"/>
      </dsp:txXfrm>
    </dsp:sp>
    <dsp:sp modelId="{123A5EBC-95DB-4925-9D14-95EBAF6813B8}">
      <dsp:nvSpPr>
        <dsp:cNvPr id="0" name=""/>
        <dsp:cNvSpPr/>
      </dsp:nvSpPr>
      <dsp:spPr>
        <a:xfrm>
          <a:off x="193557" y="0"/>
          <a:ext cx="4775262" cy="4977921"/>
        </a:xfrm>
        <a:prstGeom prst="blockArc">
          <a:avLst>
            <a:gd name="adj1" fmla="val 17527788"/>
            <a:gd name="adj2" fmla="val 4119114"/>
            <a:gd name="adj3" fmla="val 575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1F8A059-5F24-45ED-A844-13B7F00AD059}">
      <dsp:nvSpPr>
        <dsp:cNvPr id="0" name=""/>
        <dsp:cNvSpPr/>
      </dsp:nvSpPr>
      <dsp:spPr>
        <a:xfrm>
          <a:off x="3709713" y="419638"/>
          <a:ext cx="1269015" cy="126936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745" r="-16745"/>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F446B5C9-CD22-40A9-8DC1-B5CEEF87B58D}">
      <dsp:nvSpPr>
        <dsp:cNvPr id="0" name=""/>
        <dsp:cNvSpPr/>
      </dsp:nvSpPr>
      <dsp:spPr>
        <a:xfrm>
          <a:off x="5009230" y="374308"/>
          <a:ext cx="1698625" cy="122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FAQs</a:t>
          </a:r>
        </a:p>
      </dsp:txBody>
      <dsp:txXfrm>
        <a:off x="5009230" y="374308"/>
        <a:ext cx="1698625" cy="1228550"/>
      </dsp:txXfrm>
    </dsp:sp>
    <dsp:sp modelId="{4BD58352-3FAD-41CD-B9A7-3648C1FD5A01}">
      <dsp:nvSpPr>
        <dsp:cNvPr id="0" name=""/>
        <dsp:cNvSpPr/>
      </dsp:nvSpPr>
      <dsp:spPr>
        <a:xfrm>
          <a:off x="4200191" y="1863733"/>
          <a:ext cx="1269015" cy="1269369"/>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600" r="14600"/>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D4286DBB-295D-428F-9D95-86F619F3F6A9}">
      <dsp:nvSpPr>
        <dsp:cNvPr id="0" name=""/>
        <dsp:cNvSpPr/>
      </dsp:nvSpPr>
      <dsp:spPr>
        <a:xfrm>
          <a:off x="5572540" y="1881654"/>
          <a:ext cx="1698625" cy="122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Webinar recordings</a:t>
          </a:r>
        </a:p>
      </dsp:txBody>
      <dsp:txXfrm>
        <a:off x="5572540" y="1881654"/>
        <a:ext cx="1698625" cy="1228550"/>
      </dsp:txXfrm>
    </dsp:sp>
    <dsp:sp modelId="{E0D78B7A-2A4E-4DE6-BFB2-5B7E5CC64539}">
      <dsp:nvSpPr>
        <dsp:cNvPr id="0" name=""/>
        <dsp:cNvSpPr/>
      </dsp:nvSpPr>
      <dsp:spPr>
        <a:xfrm>
          <a:off x="3780886" y="3323579"/>
          <a:ext cx="1258139" cy="1297473"/>
        </a:xfrm>
        <a:prstGeom prst="flowChartConnector">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516" b="1516"/>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FDE8E17-643C-468F-AEC5-CAF033884D66}">
      <dsp:nvSpPr>
        <dsp:cNvPr id="0" name=""/>
        <dsp:cNvSpPr/>
      </dsp:nvSpPr>
      <dsp:spPr>
        <a:xfrm>
          <a:off x="5074984" y="3354123"/>
          <a:ext cx="1698625" cy="122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dirty="0"/>
            <a:t>Upcoming events</a:t>
          </a:r>
        </a:p>
      </dsp:txBody>
      <dsp:txXfrm>
        <a:off x="5074984" y="3354123"/>
        <a:ext cx="1698625" cy="1228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21DC8-EEAE-46A8-9C16-6CEE21934FFD}">
      <dsp:nvSpPr>
        <dsp:cNvPr id="0" name=""/>
        <dsp:cNvSpPr/>
      </dsp:nvSpPr>
      <dsp:spPr>
        <a:xfrm>
          <a:off x="923231" y="3911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4083D-74BD-4E64-B373-DFB17E117FAE}">
      <dsp:nvSpPr>
        <dsp:cNvPr id="0" name=""/>
        <dsp:cNvSpPr/>
      </dsp:nvSpPr>
      <dsp:spPr>
        <a:xfrm>
          <a:off x="1391231"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B27FB92-BA68-4AD8-AE1C-529688051EA6}">
      <dsp:nvSpPr>
        <dsp:cNvPr id="0" name=""/>
        <dsp:cNvSpPr/>
      </dsp:nvSpPr>
      <dsp:spPr>
        <a:xfrm>
          <a:off x="22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Download the checklist</a:t>
          </a:r>
        </a:p>
      </dsp:txBody>
      <dsp:txXfrm>
        <a:off x="221231" y="2919119"/>
        <a:ext cx="3600000" cy="720000"/>
      </dsp:txXfrm>
    </dsp:sp>
    <dsp:sp modelId="{D18EF17B-65C3-4574-A8A9-F7A8574FD03C}">
      <dsp:nvSpPr>
        <dsp:cNvPr id="0" name=""/>
        <dsp:cNvSpPr/>
      </dsp:nvSpPr>
      <dsp:spPr>
        <a:xfrm>
          <a:off x="5153231" y="3911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B39E98-26D3-42B1-954D-3CA993F5B52B}">
      <dsp:nvSpPr>
        <dsp:cNvPr id="0" name=""/>
        <dsp:cNvSpPr/>
      </dsp:nvSpPr>
      <dsp:spPr>
        <a:xfrm>
          <a:off x="5621231"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8B579B3-A178-45A2-B346-365A45C6F5D2}">
      <dsp:nvSpPr>
        <dsp:cNvPr id="0" name=""/>
        <dsp:cNvSpPr/>
      </dsp:nvSpPr>
      <dsp:spPr>
        <a:xfrm>
          <a:off x="4451231"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Download the template </a:t>
          </a:r>
        </a:p>
      </dsp:txBody>
      <dsp:txXfrm>
        <a:off x="4451231" y="291911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57B6F-1258-4A71-8995-02D3ADF7461C}" type="datetimeFigureOut">
              <a:rPr lang="en-US" smtClean="0"/>
              <a:t>1/19/2022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E2C82-B256-4A2D-8B7B-5FC77B42DD21}" type="slidenum">
              <a:rPr lang="en-US" smtClean="0"/>
              <a:t>‹#›</a:t>
            </a:fld>
            <a:endParaRPr lang="en-US"/>
          </a:p>
        </p:txBody>
      </p:sp>
    </p:spTree>
    <p:extLst>
      <p:ext uri="{BB962C8B-B14F-4D97-AF65-F5344CB8AC3E}">
        <p14:creationId xmlns:p14="http://schemas.microsoft.com/office/powerpoint/2010/main" val="373372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a:t>
            </a:r>
            <a:r>
              <a:rPr lang="en-US" baseline="0" dirty="0"/>
              <a:t> A of the pre application orientation workshop for standalone baccalaureate programs. My name is Olivia Luzzi, I am an accreditation specialist here at CEPH and I will be walking you through this portion of the P-AOW.</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a:t>
            </a:fld>
            <a:endParaRPr lang="en-US"/>
          </a:p>
        </p:txBody>
      </p:sp>
    </p:spTree>
    <p:extLst>
      <p:ext uri="{BB962C8B-B14F-4D97-AF65-F5344CB8AC3E}">
        <p14:creationId xmlns:p14="http://schemas.microsoft.com/office/powerpoint/2010/main" val="65161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note about a key eligibility</a:t>
            </a:r>
            <a:r>
              <a:rPr lang="en-US" baseline="0" dirty="0"/>
              <a:t> requirement-you must have at least one graduate from each concentration in the unit of accreditation by the time of your preliminary self-study. If you are a long-established program, this may not be an issue for you, however, if you are a new program, you will need to pay close attention to this requirement, as it may mean setbacks for you if you are not careful in your planning. The checklist’s customizable timeline will help you with this careful planning. It is important to be realistic with your timeline in order to not face any unwanted setbacks in the process.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10</a:t>
            </a:fld>
            <a:endParaRPr lang="en-US"/>
          </a:p>
        </p:txBody>
      </p:sp>
    </p:spTree>
    <p:extLst>
      <p:ext uri="{BB962C8B-B14F-4D97-AF65-F5344CB8AC3E}">
        <p14:creationId xmlns:p14="http://schemas.microsoft.com/office/powerpoint/2010/main" val="3901076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unit of accreditation for an SBP only includes baccalaureate public health degree programs with no graduate public health degree programs included. If you have a graduate public health degree program in the unit you would like to seek accreditation for, you will need to navigate to the PHP P-AOW Part A recording, as this is not for you. </a:t>
            </a:r>
          </a:p>
          <a:p>
            <a:r>
              <a:rPr lang="en-US" baseline="0" dirty="0"/>
              <a:t>Additionally, if you are an SBP program hoping to begin a graduate public health program in the next few years, please reach out to CEPH staff directly to discuss. </a:t>
            </a:r>
          </a:p>
          <a:p>
            <a:r>
              <a:rPr lang="en-US" baseline="0" dirty="0"/>
              <a:t>Back to the slide—any of these degree programs are eligible for CEPH accreditation. Please note, CEPH does not accredit minors, certificates, or associate’s degrees.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11</a:t>
            </a:fld>
            <a:endParaRPr lang="en-US"/>
          </a:p>
        </p:txBody>
      </p:sp>
    </p:spTree>
    <p:extLst>
      <p:ext uri="{BB962C8B-B14F-4D97-AF65-F5344CB8AC3E}">
        <p14:creationId xmlns:p14="http://schemas.microsoft.com/office/powerpoint/2010/main" val="17574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final notes, the unit of accreditation must include all public health baccalaureate degrees that operate within the same governance and leadership structure.</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12</a:t>
            </a:fld>
            <a:endParaRPr lang="en-US"/>
          </a:p>
        </p:txBody>
      </p:sp>
    </p:spTree>
    <p:extLst>
      <p:ext uri="{BB962C8B-B14F-4D97-AF65-F5344CB8AC3E}">
        <p14:creationId xmlns:p14="http://schemas.microsoft.com/office/powerpoint/2010/main" val="130468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next portion will take the bulk of our time today. We are going to walk through the IAS step-by-step. The IAS has 12 sections, some of which will be quick and easy for you to fill out, and some of which will take a bit more time. The sections bolded in red here are ones that are most problematic and take the most time to fill out.</a:t>
            </a:r>
            <a:endParaRPr lang="en-US" dirty="0"/>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13</a:t>
            </a:fld>
            <a:endParaRPr lang="en-US"/>
          </a:p>
        </p:txBody>
      </p:sp>
    </p:spTree>
    <p:extLst>
      <p:ext uri="{BB962C8B-B14F-4D97-AF65-F5344CB8AC3E}">
        <p14:creationId xmlns:p14="http://schemas.microsoft.com/office/powerpoint/2010/main" val="2798885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is an easy fill</a:t>
            </a:r>
            <a:r>
              <a:rPr lang="en-US" baseline="0" dirty="0"/>
              <a:t> in the blank exercise. You will replace the blue text with text that describes your institution. </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14</a:t>
            </a:fld>
            <a:endParaRPr lang="en-US"/>
          </a:p>
        </p:txBody>
      </p:sp>
    </p:spTree>
    <p:extLst>
      <p:ext uri="{BB962C8B-B14F-4D97-AF65-F5344CB8AC3E}">
        <p14:creationId xmlns:p14="http://schemas.microsoft.com/office/powerpoint/2010/main" val="1261243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instructional matrix tells us what degrees and concentrations are contained in your unit of accreditation. As you can see, we list the concentration, the degree, and then the delivery format. (interpret the chart)</a:t>
            </a:r>
          </a:p>
        </p:txBody>
      </p:sp>
      <p:sp>
        <p:nvSpPr>
          <p:cNvPr id="4" name="Slide Number Placeholder 3"/>
          <p:cNvSpPr>
            <a:spLocks noGrp="1"/>
          </p:cNvSpPr>
          <p:nvPr>
            <p:ph type="sldNum" sz="quarter" idx="5"/>
          </p:nvPr>
        </p:nvSpPr>
        <p:spPr/>
        <p:txBody>
          <a:bodyPr/>
          <a:lstStyle/>
          <a:p>
            <a:fld id="{01FE2C82-B256-4A2D-8B7B-5FC77B42DD21}" type="slidenum">
              <a:rPr lang="en-US" smtClean="0"/>
              <a:t>15</a:t>
            </a:fld>
            <a:endParaRPr lang="en-US"/>
          </a:p>
        </p:txBody>
      </p:sp>
    </p:spTree>
    <p:extLst>
      <p:ext uri="{BB962C8B-B14F-4D97-AF65-F5344CB8AC3E}">
        <p14:creationId xmlns:p14="http://schemas.microsoft.com/office/powerpoint/2010/main" val="3818302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three also has a fill in the blank portion, but also requires a bit more narrative from you. The</a:t>
            </a:r>
            <a:r>
              <a:rPr lang="en-US" baseline="0" dirty="0"/>
              <a:t> italicized text describes to you what you need to respond to in narrative format. As you can see here, you will need to name the entity at the program level that is charged with curriculum development and briefly summarize the subsequent levels of approval for curricular changes. </a:t>
            </a:r>
          </a:p>
          <a:p>
            <a:r>
              <a:rPr lang="en-US" baseline="0" dirty="0"/>
              <a:t>Please note that all items in this IAS, will be requesting information about the specific program or unit of accreditation. All responses should be tailored to the prospective unit of accreditation, and not processes at the overall institution unless otherwise noted.</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16</a:t>
            </a:fld>
            <a:endParaRPr lang="en-US"/>
          </a:p>
        </p:txBody>
      </p:sp>
    </p:spTree>
    <p:extLst>
      <p:ext uri="{BB962C8B-B14F-4D97-AF65-F5344CB8AC3E}">
        <p14:creationId xmlns:p14="http://schemas.microsoft.com/office/powerpoint/2010/main" val="361753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four is a bit more in depth than the previous sections. Here you will map specific competencies to course names and numbers at</a:t>
            </a:r>
            <a:r>
              <a:rPr lang="en-US" baseline="0" dirty="0"/>
              <a:t> your university. CEPH has developed two foundational competencies that we require every program to meet. You will leave these competencies in the table. If your program wishes to define additional foundational competencies, you may do so and add them to this table. Please note that foundational competencies are competencies that every student, regardless of concentration or focus area, must meet. Additionally, it is important that you put the course name AND number in this table.</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17</a:t>
            </a:fld>
            <a:endParaRPr lang="en-US"/>
          </a:p>
        </p:txBody>
      </p:sp>
    </p:spTree>
    <p:extLst>
      <p:ext uri="{BB962C8B-B14F-4D97-AF65-F5344CB8AC3E}">
        <p14:creationId xmlns:p14="http://schemas.microsoft.com/office/powerpoint/2010/main" val="262429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part of section four is concentration</a:t>
            </a:r>
            <a:r>
              <a:rPr lang="en-US" baseline="0" dirty="0"/>
              <a:t> competencies. This is where you develop and define competencies specific to each concentration that your program offers. Even if your program offers a generalist concentration only, you still must develop and define at least three concentration competencies. </a:t>
            </a:r>
          </a:p>
          <a:p>
            <a:r>
              <a:rPr lang="en-US" baseline="0" dirty="0"/>
              <a:t>Each concentration must have at least three distinct competencies that are mapped to concentration courses.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18</a:t>
            </a:fld>
            <a:endParaRPr lang="en-US"/>
          </a:p>
        </p:txBody>
      </p:sp>
    </p:spTree>
    <p:extLst>
      <p:ext uri="{BB962C8B-B14F-4D97-AF65-F5344CB8AC3E}">
        <p14:creationId xmlns:p14="http://schemas.microsoft.com/office/powerpoint/2010/main" val="1581486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five is</a:t>
            </a:r>
            <a:r>
              <a:rPr lang="en-US" baseline="0" dirty="0"/>
              <a:t> related to the overall public health curriculum. we ask that you provide the requirements of the overall undergraduate curriculum, which includes a list of all required courses as they relates to domains in SBP criterion B1. </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19</a:t>
            </a:fld>
            <a:endParaRPr lang="en-US"/>
          </a:p>
        </p:txBody>
      </p:sp>
    </p:spTree>
    <p:extLst>
      <p:ext uri="{BB962C8B-B14F-4D97-AF65-F5344CB8AC3E}">
        <p14:creationId xmlns:p14="http://schemas.microsoft.com/office/powerpoint/2010/main" val="203959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P-AOW now has two important elements, Part A, which is this recording where we will provide an overview of filling out the IAS step-by-step and go over expectations and timelines. </a:t>
            </a:r>
            <a:r>
              <a:rPr lang="en-US" sz="1200" dirty="0">
                <a:effectLst/>
                <a:latin typeface="Calibri" panose="020F0502020204030204" pitchFamily="34" charset="0"/>
                <a:ea typeface="Calibri" panose="020F0502020204030204" pitchFamily="34" charset="0"/>
                <a:cs typeface="Times New Roman" panose="02020603050405020304" pitchFamily="18" charset="0"/>
              </a:rPr>
              <a:t>Part B is also a recorded webinar that reviews strong and weak examples related to specific sections of the IAS.</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a:t>
            </a:fld>
            <a:endParaRPr lang="en-US"/>
          </a:p>
        </p:txBody>
      </p:sp>
    </p:spTree>
    <p:extLst>
      <p:ext uri="{BB962C8B-B14F-4D97-AF65-F5344CB8AC3E}">
        <p14:creationId xmlns:p14="http://schemas.microsoft.com/office/powerpoint/2010/main" val="369138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also has a table that you will</a:t>
            </a:r>
            <a:r>
              <a:rPr lang="en-US" baseline="0" dirty="0"/>
              <a:t> need to fill out. These are the domains in criterion B1, and here we ask that you provide a list of all required course names and numbers that relate to the domains on the pre-populated left side of the table. For example, you can see that for domain one, we have listed STAT 101. There may be more than one course that relates to the domains.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20</a:t>
            </a:fld>
            <a:endParaRPr lang="en-US"/>
          </a:p>
        </p:txBody>
      </p:sp>
    </p:spTree>
    <p:extLst>
      <p:ext uri="{BB962C8B-B14F-4D97-AF65-F5344CB8AC3E}">
        <p14:creationId xmlns:p14="http://schemas.microsoft.com/office/powerpoint/2010/main" val="317780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half of the table</a:t>
            </a:r>
            <a:r>
              <a:rPr lang="en-US" baseline="0" dirty="0"/>
              <a:t> with the remaining domains.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21</a:t>
            </a:fld>
            <a:endParaRPr lang="en-US"/>
          </a:p>
        </p:txBody>
      </p:sp>
    </p:spTree>
    <p:extLst>
      <p:ext uri="{BB962C8B-B14F-4D97-AF65-F5344CB8AC3E}">
        <p14:creationId xmlns:p14="http://schemas.microsoft.com/office/powerpoint/2010/main" val="1268815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five also covers</a:t>
            </a:r>
            <a:r>
              <a:rPr lang="en-US" baseline="0" dirty="0"/>
              <a:t> the cumulative and experiential activities. This could be the traditional internship, or service-learning projects or a research paper. You will provide a list of all activities in the left-hand column and provide the course name and number in the right-hand column.</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22</a:t>
            </a:fld>
            <a:endParaRPr lang="en-US"/>
          </a:p>
        </p:txBody>
      </p:sp>
    </p:spTree>
    <p:extLst>
      <p:ext uri="{BB962C8B-B14F-4D97-AF65-F5344CB8AC3E}">
        <p14:creationId xmlns:p14="http://schemas.microsoft.com/office/powerpoint/2010/main" val="3114014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six is another place that we ask you to respond</a:t>
            </a:r>
            <a:r>
              <a:rPr lang="en-US" baseline="0" dirty="0"/>
              <a:t> to the italicized text with narrative about the specific unit.</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23</a:t>
            </a:fld>
            <a:endParaRPr lang="en-US"/>
          </a:p>
        </p:txBody>
      </p:sp>
    </p:spTree>
    <p:extLst>
      <p:ext uri="{BB962C8B-B14F-4D97-AF65-F5344CB8AC3E}">
        <p14:creationId xmlns:p14="http://schemas.microsoft.com/office/powerpoint/2010/main" val="552459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t>
            </a:r>
            <a:r>
              <a:rPr lang="en-US" baseline="0" dirty="0"/>
              <a:t> seven is the same narrative response format.</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24</a:t>
            </a:fld>
            <a:endParaRPr lang="en-US"/>
          </a:p>
        </p:txBody>
      </p:sp>
    </p:spTree>
    <p:extLst>
      <p:ext uri="{BB962C8B-B14F-4D97-AF65-F5344CB8AC3E}">
        <p14:creationId xmlns:p14="http://schemas.microsoft.com/office/powerpoint/2010/main" val="4011584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eight</a:t>
            </a:r>
            <a:r>
              <a:rPr lang="en-US" baseline="0" dirty="0"/>
              <a:t> requires you to both provide narrative response to italicized text as well as fill out a table with program specific information. In this table, you will enter the next three years across the top of the table, and along the left-hand side, you will enter every concentration that you offer. If you only offer one concentration, you may delete all other rows. You will then work your way across the table entering the projected new enrollment in that year as well as the projected graduates in that year.</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25</a:t>
            </a:fld>
            <a:endParaRPr lang="en-US"/>
          </a:p>
        </p:txBody>
      </p:sp>
    </p:spTree>
    <p:extLst>
      <p:ext uri="{BB962C8B-B14F-4D97-AF65-F5344CB8AC3E}">
        <p14:creationId xmlns:p14="http://schemas.microsoft.com/office/powerpoint/2010/main" val="2974045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 is</a:t>
            </a:r>
            <a:r>
              <a:rPr lang="en-US" baseline="0" dirty="0"/>
              <a:t> a section that may hold programs back. Programs must have a qualified designated leader that meets all of the characteristics listed on the screen, Most importantly, the designated leader must be a full-time faculty member, that dedicates at least 0.5FTE to the program and has educational and professional experience in public health. We ask that you provide information about the qualified designated leader, including his or her CV and additional information if needed. </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26</a:t>
            </a:fld>
            <a:endParaRPr lang="en-US"/>
          </a:p>
        </p:txBody>
      </p:sp>
    </p:spTree>
    <p:extLst>
      <p:ext uri="{BB962C8B-B14F-4D97-AF65-F5344CB8AC3E}">
        <p14:creationId xmlns:p14="http://schemas.microsoft.com/office/powerpoint/2010/main" val="2542828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ten also holds programs back on occasion. The program must have at least 2.0 FTE faculty in</a:t>
            </a:r>
            <a:r>
              <a:rPr lang="en-US" baseline="0" dirty="0"/>
              <a:t> addition to the designated leader. This does not need to be two individual people that equal 2.0FTE, it could be four individuals who each offer 0.5FTE to the program. </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27</a:t>
            </a:fld>
            <a:endParaRPr lang="en-US"/>
          </a:p>
        </p:txBody>
      </p:sp>
    </p:spTree>
    <p:extLst>
      <p:ext uri="{BB962C8B-B14F-4D97-AF65-F5344CB8AC3E}">
        <p14:creationId xmlns:p14="http://schemas.microsoft.com/office/powerpoint/2010/main" val="2084592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a:t>
            </a:r>
            <a:r>
              <a:rPr lang="en-US" baseline="0" dirty="0"/>
              <a:t>provides information about each of the faculty members listed. This includes rank and title, FTE allocation, educational qualifications and courses taught in your program.</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28</a:t>
            </a:fld>
            <a:endParaRPr lang="en-US"/>
          </a:p>
        </p:txBody>
      </p:sp>
    </p:spTree>
    <p:extLst>
      <p:ext uri="{BB962C8B-B14F-4D97-AF65-F5344CB8AC3E}">
        <p14:creationId xmlns:p14="http://schemas.microsoft.com/office/powerpoint/2010/main" val="97738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11 is the</a:t>
            </a:r>
            <a:r>
              <a:rPr lang="en-US" baseline="0" dirty="0"/>
              <a:t> section that causes the most amount of grief for many places. I am going to walk you through this graduation rate table and help you determine what cohorts to report on. </a:t>
            </a:r>
          </a:p>
          <a:p>
            <a:r>
              <a:rPr lang="en-US" baseline="0" dirty="0"/>
              <a:t>For the purposes of this demonstration, we are going to go back in time and assume that the year is 2020.</a:t>
            </a:r>
          </a:p>
          <a:p>
            <a:r>
              <a:rPr lang="en-US" baseline="0" dirty="0"/>
              <a:t>Let’s begin with our maximum time to graduation. My program has determined that my maximum time to graduation is five years. That means that for this table, I am going to look at the cohort that has most recently reached their max time to graduate. That means that I will need to look at the cohort of students that entered my program and have had five years to graduate. If you look on the screen, the cohort of students that I am interested in entered my program in 2015-16. this means that they had 2015-16, 2016-17, 2017-18, 2018-19, 2019-20, to graduate out of my program. </a:t>
            </a:r>
          </a:p>
          <a:p>
            <a:endParaRPr lang="en-US" baseline="0" dirty="0"/>
          </a:p>
          <a:p>
            <a:r>
              <a:rPr lang="en-US" baseline="0" dirty="0"/>
              <a:t>These students represent students who reached 75 credit hours and declared their major as public health. I then fill out the information regarding those students as I move down the table. I will do that for the remainder of cohorts, giving CEPH important information about attrition and retention rates. </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29</a:t>
            </a:fld>
            <a:endParaRPr lang="en-US"/>
          </a:p>
        </p:txBody>
      </p:sp>
    </p:spTree>
    <p:extLst>
      <p:ext uri="{BB962C8B-B14F-4D97-AF65-F5344CB8AC3E}">
        <p14:creationId xmlns:p14="http://schemas.microsoft.com/office/powerpoint/2010/main" val="25389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haven’t already, I encourage you to go back and watch the recorded CEPH Overview presentation. It explains who we are at the Council on Education for Public Health, known as CEPH, as well as the basics of accreditation generally.</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3</a:t>
            </a:fld>
            <a:endParaRPr lang="en-US"/>
          </a:p>
        </p:txBody>
      </p:sp>
    </p:spTree>
    <p:extLst>
      <p:ext uri="{BB962C8B-B14F-4D97-AF65-F5344CB8AC3E}">
        <p14:creationId xmlns:p14="http://schemas.microsoft.com/office/powerpoint/2010/main" val="2977648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eleven is also a portion of the IAS that</a:t>
            </a:r>
            <a:r>
              <a:rPr lang="en-US" baseline="0" dirty="0"/>
              <a:t> holds programs back. This section is about the overall feedback loop to measure your program’s effectiveness. You will again provide narrative in response to the italicized text. It is important to note here, that we are not necessarily interested in student data, we are interested in looking at the overall process of quality improvement at the program. You must address all four </a:t>
            </a:r>
            <a:r>
              <a:rPr lang="en-US" baseline="0" dirty="0" err="1"/>
              <a:t>bulletpoints</a:t>
            </a:r>
            <a:r>
              <a:rPr lang="en-US" baseline="0" dirty="0"/>
              <a:t> on the screen and it is important that we see evidence of the program closing the loop on feedback.</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30</a:t>
            </a:fld>
            <a:endParaRPr lang="en-US"/>
          </a:p>
        </p:txBody>
      </p:sp>
    </p:spTree>
    <p:extLst>
      <p:ext uri="{BB962C8B-B14F-4D97-AF65-F5344CB8AC3E}">
        <p14:creationId xmlns:p14="http://schemas.microsoft.com/office/powerpoint/2010/main" val="707112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the end of the IAS, so I just want to remind you of</a:t>
            </a:r>
            <a:r>
              <a:rPr lang="en-US" baseline="0" dirty="0"/>
              <a:t> what the submission process will look like. You will send your one thousand dollar check to the CEPH offices and email your IAS to CEPH. You will begin the iterative process of refining the submission, and once ready, CEPH will place the IAS on the next available council agenda. The council will then make a decision based on your submission, and you will hear of that decision within 30 days. Once that decision is made, your two year applicant period begins!</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31</a:t>
            </a:fld>
            <a:endParaRPr lang="en-US"/>
          </a:p>
        </p:txBody>
      </p:sp>
    </p:spTree>
    <p:extLst>
      <p:ext uri="{BB962C8B-B14F-4D97-AF65-F5344CB8AC3E}">
        <p14:creationId xmlns:p14="http://schemas.microsoft.com/office/powerpoint/2010/main" val="3319187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resources available on our website include multiple FAQ documents, access to previous webinar recordings as well as advertisements of any upcoming events. My email address is also provided because I am the staff contact for all units pursuing initial accreditation.</a:t>
            </a:r>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32</a:t>
            </a:fld>
            <a:endParaRPr lang="en-US"/>
          </a:p>
        </p:txBody>
      </p:sp>
    </p:spTree>
    <p:extLst>
      <p:ext uri="{BB962C8B-B14F-4D97-AF65-F5344CB8AC3E}">
        <p14:creationId xmlns:p14="http://schemas.microsoft.com/office/powerpoint/2010/main" val="2983417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please download both the checklist</a:t>
            </a:r>
            <a:r>
              <a:rPr lang="en-US" baseline="0" dirty="0"/>
              <a:t> and the IAS template!</a:t>
            </a:r>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33</a:t>
            </a:fld>
            <a:endParaRPr lang="en-US"/>
          </a:p>
        </p:txBody>
      </p:sp>
    </p:spTree>
    <p:extLst>
      <p:ext uri="{BB962C8B-B14F-4D97-AF65-F5344CB8AC3E}">
        <p14:creationId xmlns:p14="http://schemas.microsoft.com/office/powerpoint/2010/main" val="2075803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have now completed P-AOW Part A, and your next step is to register for Part B at the website shown on </a:t>
            </a:r>
            <a:r>
              <a:rPr lang="en-US" sz="1800">
                <a:effectLst/>
                <a:latin typeface="Calibri" panose="020F0502020204030204" pitchFamily="34" charset="0"/>
                <a:ea typeface="Calibri" panose="020F0502020204030204" pitchFamily="34" charset="0"/>
                <a:cs typeface="Times New Roman" panose="02020603050405020304" pitchFamily="18" charset="0"/>
              </a:rPr>
              <a:t>the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After you register for the webinar, we will send you a link to access the slides. During this recorded presentation, we walk through more specific examples related to the IAS and common questions that we receive during the IAS preparation process. You can find registration information on our dates to remember page. Thank you for listening to this webinar, and we look forward to supporting you through all your accreditation efforts.</a:t>
            </a:r>
          </a:p>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34</a:t>
            </a:fld>
            <a:endParaRPr lang="en-US"/>
          </a:p>
        </p:txBody>
      </p:sp>
    </p:spTree>
    <p:extLst>
      <p:ext uri="{BB962C8B-B14F-4D97-AF65-F5344CB8AC3E}">
        <p14:creationId xmlns:p14="http://schemas.microsoft.com/office/powerpoint/2010/main" val="166750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that will be covered in this recording</a:t>
            </a:r>
            <a:r>
              <a:rPr lang="en-US" baseline="0" dirty="0"/>
              <a:t> are: available resources for you as you begin your journey to accreditation, minimum qualifications, the application timeline, important notes about eligibility, cost, the unit of accreditation, and finally, the bulk of our time will be spent walking through filling out the IAS.</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4</a:t>
            </a:fld>
            <a:endParaRPr lang="en-US"/>
          </a:p>
        </p:txBody>
      </p:sp>
    </p:spTree>
    <p:extLst>
      <p:ext uri="{BB962C8B-B14F-4D97-AF65-F5344CB8AC3E}">
        <p14:creationId xmlns:p14="http://schemas.microsoft.com/office/powerpoint/2010/main" val="246842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important resources that I want to make</a:t>
            </a:r>
            <a:r>
              <a:rPr lang="en-US" baseline="0" dirty="0"/>
              <a:t> you aware of are our Prospective Applicant Checklist and the strength of our website’s search function. We will use the search function to find the checklist. Simply type checklist into the search bar, and you will get two results. Click on the second result, considering accreditation, and a list of resources will pop up. If you navigate to the third option, it will provide you a link to download the checklist. </a:t>
            </a:r>
          </a:p>
          <a:p>
            <a:r>
              <a:rPr lang="en-US" baseline="0" dirty="0"/>
              <a:t>A note about our search function—it is very sophisticated and a great place to begin if you are in need of some guidance. Simply type a key word into the search bar and you should get where you need to go!</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5</a:t>
            </a:fld>
            <a:endParaRPr lang="en-US"/>
          </a:p>
        </p:txBody>
      </p:sp>
    </p:spTree>
    <p:extLst>
      <p:ext uri="{BB962C8B-B14F-4D97-AF65-F5344CB8AC3E}">
        <p14:creationId xmlns:p14="http://schemas.microsoft.com/office/powerpoint/2010/main" val="123017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page of the checklist—it includes a custom timeline to help you determine the best time to submit your IAS to CEPH. You will be working closely with the Director of Accreditation Services (and that’s me - Kristen Varol). You should view me as a resource for any questions you may have.</a:t>
            </a:r>
          </a:p>
        </p:txBody>
      </p:sp>
      <p:sp>
        <p:nvSpPr>
          <p:cNvPr id="4" name="Slide Number Placeholder 3"/>
          <p:cNvSpPr>
            <a:spLocks noGrp="1"/>
          </p:cNvSpPr>
          <p:nvPr>
            <p:ph type="sldNum" sz="quarter" idx="10"/>
          </p:nvPr>
        </p:nvSpPr>
        <p:spPr/>
        <p:txBody>
          <a:bodyPr/>
          <a:lstStyle/>
          <a:p>
            <a:fld id="{01FE2C82-B256-4A2D-8B7B-5FC77B42DD21}" type="slidenum">
              <a:rPr lang="en-US" smtClean="0"/>
              <a:t>6</a:t>
            </a:fld>
            <a:endParaRPr lang="en-US"/>
          </a:p>
        </p:txBody>
      </p:sp>
    </p:spTree>
    <p:extLst>
      <p:ext uri="{BB962C8B-B14F-4D97-AF65-F5344CB8AC3E}">
        <p14:creationId xmlns:p14="http://schemas.microsoft.com/office/powerpoint/2010/main" val="246976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before we get too far, I want to talk about the minimum qualifications </a:t>
            </a:r>
            <a:r>
              <a:rPr lang="en-US" baseline="0" dirty="0"/>
              <a:t>to apply with CEPH:  you must be housed in an institutionally accredited institution, and you must offer a bachelor’s degree in a discipline of public health. </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7</a:t>
            </a:fld>
            <a:endParaRPr lang="en-US"/>
          </a:p>
        </p:txBody>
      </p:sp>
    </p:spTree>
    <p:extLst>
      <p:ext uri="{BB962C8B-B14F-4D97-AF65-F5344CB8AC3E}">
        <p14:creationId xmlns:p14="http://schemas.microsoft.com/office/powerpoint/2010/main" val="2498857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very boiled down timeline</a:t>
            </a:r>
            <a:r>
              <a:rPr lang="en-US" baseline="0" dirty="0"/>
              <a:t> of the steps from now until you receive a decision on your application from the Council. First, we ask that you carefully review the checklist and download the IAS template. You will then prepare your IAS, and once you feel it is in a good place, you will mail a check, of one thousand dollars to the CEPH offices. You will then email your electronic IAS to CEPH staff and an iterative process begins.</a:t>
            </a:r>
          </a:p>
          <a:p>
            <a:r>
              <a:rPr lang="en-US" baseline="0" dirty="0"/>
              <a:t> In the next few slides, we will talk more in depth about these stages </a:t>
            </a:r>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8</a:t>
            </a:fld>
            <a:endParaRPr lang="en-US"/>
          </a:p>
        </p:txBody>
      </p:sp>
    </p:spTree>
    <p:extLst>
      <p:ext uri="{BB962C8B-B14F-4D97-AF65-F5344CB8AC3E}">
        <p14:creationId xmlns:p14="http://schemas.microsoft.com/office/powerpoint/2010/main" val="174415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timeline from</a:t>
            </a:r>
            <a:r>
              <a:rPr lang="en-US" baseline="0" dirty="0"/>
              <a:t> the last page of the of the checklist I mentioned earlier. This is a customizable timeline to help you in your planning process. The colored boxes are places where you will need to insert dates to determine your specific timing. The checklist has detailed information to help you figure out these dates and we recommend contacting our Director of Accreditation Services, Kristen Varol, to help work through your individual timeline.</a:t>
            </a:r>
          </a:p>
          <a:p>
            <a:endParaRPr lang="en-US" dirty="0"/>
          </a:p>
        </p:txBody>
      </p:sp>
      <p:sp>
        <p:nvSpPr>
          <p:cNvPr id="4" name="Slide Number Placeholder 3"/>
          <p:cNvSpPr>
            <a:spLocks noGrp="1"/>
          </p:cNvSpPr>
          <p:nvPr>
            <p:ph type="sldNum" sz="quarter" idx="10"/>
          </p:nvPr>
        </p:nvSpPr>
        <p:spPr/>
        <p:txBody>
          <a:bodyPr/>
          <a:lstStyle/>
          <a:p>
            <a:fld id="{01FE2C82-B256-4A2D-8B7B-5FC77B42DD21}" type="slidenum">
              <a:rPr lang="en-US" smtClean="0"/>
              <a:t>9</a:t>
            </a:fld>
            <a:endParaRPr lang="en-US"/>
          </a:p>
        </p:txBody>
      </p:sp>
    </p:spTree>
    <p:extLst>
      <p:ext uri="{BB962C8B-B14F-4D97-AF65-F5344CB8AC3E}">
        <p14:creationId xmlns:p14="http://schemas.microsoft.com/office/powerpoint/2010/main" val="3254318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8092" y="3421626"/>
            <a:ext cx="8240108" cy="25367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48092" y="3085765"/>
            <a:ext cx="8240108" cy="1504844"/>
          </a:xfrm>
          <a:effectLst/>
        </p:spPr>
        <p:txBody>
          <a:bodyPr anchor="b">
            <a:normAutofit/>
          </a:bodyPr>
          <a:lstStyle>
            <a:lvl1pPr>
              <a:defRPr sz="4000" b="0" cap="none" spc="0">
                <a:ln>
                  <a:noFill/>
                </a:ln>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48092" y="4590611"/>
            <a:ext cx="8240108" cy="590321"/>
          </a:xfrm>
        </p:spPr>
        <p:txBody>
          <a:bodyPr anchor="t">
            <a:normAutofit/>
          </a:bodyPr>
          <a:lstStyle>
            <a:lvl1pPr marL="0" indent="0" algn="l">
              <a:buNone/>
              <a:defRPr sz="2400" b="0" cap="none" spc="0">
                <a:ln>
                  <a:noFill/>
                </a:ln>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800" y="1228542"/>
            <a:ext cx="5926765" cy="1079807"/>
          </a:xfrm>
          <a:prstGeom prst="rect">
            <a:avLst/>
          </a:prstGeom>
        </p:spPr>
      </p:pic>
    </p:spTree>
    <p:extLst>
      <p:ext uri="{BB962C8B-B14F-4D97-AF65-F5344CB8AC3E}">
        <p14:creationId xmlns:p14="http://schemas.microsoft.com/office/powerpoint/2010/main" val="261170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7989752" cy="566738"/>
          </a:xfrm>
        </p:spPr>
        <p:txBody>
          <a:bodyPr anchor="b">
            <a:normAutofit/>
          </a:bodyPr>
          <a:lstStyle>
            <a:lvl1pPr algn="l">
              <a:defRPr sz="24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Picture Placeholder 2"/>
          <p:cNvSpPr>
            <a:spLocks noGrp="1" noChangeAspect="1"/>
          </p:cNvSpPr>
          <p:nvPr>
            <p:ph type="pic" idx="1"/>
          </p:nvPr>
        </p:nvSpPr>
        <p:spPr>
          <a:xfrm>
            <a:off x="448094"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8"/>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365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191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476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Content Placeholder 2"/>
          <p:cNvSpPr>
            <a:spLocks noGrp="1"/>
          </p:cNvSpPr>
          <p:nvPr>
            <p:ph idx="1"/>
          </p:nvPr>
        </p:nvSpPr>
        <p:spPr>
          <a:xfrm>
            <a:off x="581193" y="2228005"/>
            <a:ext cx="7989752" cy="3630795"/>
          </a:xfrm>
        </p:spPr>
        <p:txBody>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33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7" y="514197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36573"/>
            <a:ext cx="7989751" cy="1504844"/>
          </a:xfrm>
        </p:spPr>
        <p:txBody>
          <a:bodyPr anchor="b">
            <a:normAutofit/>
          </a:bodyPr>
          <a:lstStyle>
            <a:lvl1pPr algn="l">
              <a:defRPr sz="36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800" b="0" cap="none" spc="0">
                <a:ln w="0"/>
                <a:solidFill>
                  <a:schemeClr val="accent1"/>
                </a:solidFill>
                <a:effectLst>
                  <a:outerShdw blurRad="38100" dist="25400" dir="5400000" algn="ctr" rotWithShape="0">
                    <a:srgbClr val="6E747A">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0673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4"/>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4"/>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23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887220" y="2228003"/>
            <a:ext cx="3593500"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3" y="2926053"/>
            <a:ext cx="3899527"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69309" y="2228003"/>
            <a:ext cx="3601635"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282" y="2926053"/>
            <a:ext cx="3907662"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256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07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023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165600" y="5756400"/>
            <a:ext cx="1900800" cy="90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26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52647"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5262296"/>
            <a:ext cx="3536625" cy="689514"/>
          </a:xfrm>
        </p:spPr>
        <p:txBody>
          <a:bodyPr anchor="ctr"/>
          <a:lstStyle>
            <a:lvl1pPr algn="l">
              <a:defRPr sz="2000"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446399" y="601200"/>
            <a:ext cx="8240400" cy="4204800"/>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05618" y="5262297"/>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3"/>
          <p:cNvSpPr>
            <a:spLocks noGrp="1"/>
          </p:cNvSpPr>
          <p:nvPr>
            <p:ph type="sldNum" sz="quarter" idx="12"/>
          </p:nvPr>
        </p:nvSpPr>
        <p:spPr>
          <a:xfrm>
            <a:off x="7800477" y="6056938"/>
            <a:ext cx="770468" cy="365125"/>
          </a:xfrm>
        </p:spPr>
        <p:txBody>
          <a:bodyPr/>
          <a:lstStyle>
            <a:lvl1pPr>
              <a:defRPr>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687476"/>
            <a:ext cx="7989752" cy="1083329"/>
          </a:xfrm>
          <a:prstGeom prst="rect">
            <a:avLst/>
          </a:prstGeom>
        </p:spPr>
        <p:txBody>
          <a:bodyPr vert="horz" lIns="91440" tIns="45720" rIns="91440" bIns="45720" rtlCol="0" anchor="ctr">
            <a:normAutofit/>
          </a:bodyPr>
          <a:lstStyle/>
          <a:p>
            <a:r>
              <a:rPr lang="en-US" dirty="0"/>
              <a:t>Master Slides</a:t>
            </a:r>
          </a:p>
        </p:txBody>
      </p:sp>
      <p:sp>
        <p:nvSpPr>
          <p:cNvPr id="3" name="Text Placeholder 2"/>
          <p:cNvSpPr>
            <a:spLocks noGrp="1"/>
          </p:cNvSpPr>
          <p:nvPr>
            <p:ph type="body" idx="1"/>
          </p:nvPr>
        </p:nvSpPr>
        <p:spPr>
          <a:xfrm>
            <a:off x="581193" y="1908952"/>
            <a:ext cx="7989752" cy="4131848"/>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5"/>
          <p:cNvSpPr>
            <a:spLocks noGrp="1"/>
          </p:cNvSpPr>
          <p:nvPr>
            <p:ph type="sldNum" sz="quarter" idx="4"/>
          </p:nvPr>
        </p:nvSpPr>
        <p:spPr>
          <a:xfrm>
            <a:off x="7800477" y="6056938"/>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2"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1193" y="6051462"/>
            <a:ext cx="889803" cy="332876"/>
          </a:xfrm>
          <a:prstGeom prst="rect">
            <a:avLst/>
          </a:prstGeom>
        </p:spPr>
      </p:pic>
    </p:spTree>
    <p:extLst>
      <p:ext uri="{BB962C8B-B14F-4D97-AF65-F5344CB8AC3E}">
        <p14:creationId xmlns:p14="http://schemas.microsoft.com/office/powerpoint/2010/main" val="2795966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457200" rtl="0" eaLnBrk="1" latinLnBrk="0" hangingPunct="1">
        <a:spcBef>
          <a:spcPct val="0"/>
        </a:spcBef>
        <a:buNone/>
        <a:defRPr sz="3600" b="0" kern="1200" cap="none" spc="0">
          <a:ln>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800" b="0" kern="1200" cap="none" spc="0">
          <a:ln>
            <a:noFill/>
          </a:ln>
          <a:solidFill>
            <a:schemeClr val="tx1"/>
          </a:solidFill>
          <a:effectLst/>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600" b="0" kern="1200" cap="none" spc="0">
          <a:ln>
            <a:noFill/>
          </a:ln>
          <a:solidFill>
            <a:schemeClr val="tx1"/>
          </a:solidFill>
          <a:effectLst/>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400" b="0" kern="1200" cap="none" spc="0">
          <a:ln>
            <a:noFill/>
          </a:ln>
          <a:solidFill>
            <a:schemeClr val="tx1"/>
          </a:solidFill>
          <a:effectLst/>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schcounselor.com/2010/09/ma-med-or-ms-which-should-you-pursue.html" TargetMode="External"/><Relationship Id="rId5" Type="http://schemas.openxmlformats.org/officeDocument/2006/relationships/image" Target="../media/image42.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3.tmp"/><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4.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5.tmp"/><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6.tmp"/><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8.tmp"/><Relationship Id="rId5" Type="http://schemas.openxmlformats.org/officeDocument/2006/relationships/image" Target="../media/image47.tmp"/><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9.tmp"/><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50.tmp"/><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51.tmp"/><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52.tmp"/><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53.tmp"/><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54.tmp"/><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55.tmp"/><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56.tmp"/><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57.tmp"/><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58.tmp"/><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ceph.org/about/dates-to-remember/paow/"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59.tmp"/><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hyperlink" Target="mailto:submissions@ceph.org"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8.xml"/><Relationship Id="rId7" Type="http://schemas.openxmlformats.org/officeDocument/2006/relationships/diagramQuickStyle" Target="../diagrams/quickStyle5.xml"/><Relationship Id="rId12"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5.xml"/><Relationship Id="rId11" Type="http://schemas.openxmlformats.org/officeDocument/2006/relationships/hyperlink" Target="mailto:kvarol@ceph.org" TargetMode="External"/><Relationship Id="rId5" Type="http://schemas.openxmlformats.org/officeDocument/2006/relationships/diagramData" Target="../diagrams/data5.xml"/><Relationship Id="rId10" Type="http://schemas.openxmlformats.org/officeDocument/2006/relationships/image" Target="../media/image63.png"/><Relationship Id="rId4" Type="http://schemas.openxmlformats.org/officeDocument/2006/relationships/notesSlide" Target="../notesSlides/notesSlide32.xml"/><Relationship Id="rId9" Type="http://schemas.microsoft.com/office/2007/relationships/diagramDrawing" Target="../diagrams/drawing5.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33.xml"/><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hyperlink" Target="https://ceph.org/about/dates-to-remember/paow/" TargetMode="External"/><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tm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1.tmp"/><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png"/><Relationship Id="rId10" Type="http://schemas.openxmlformats.org/officeDocument/2006/relationships/diagramData" Target="../diagrams/data4.xml"/><Relationship Id="rId4" Type="http://schemas.openxmlformats.org/officeDocument/2006/relationships/notesSlide" Target="../notesSlides/notesSlide8.xml"/><Relationship Id="rId9" Type="http://schemas.microsoft.com/office/2007/relationships/diagramDrawing" Target="../diagrams/drawing3.xml"/><Relationship Id="rId14"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8092" y="3429000"/>
            <a:ext cx="8240108" cy="1504844"/>
          </a:xfrm>
        </p:spPr>
        <p:txBody>
          <a:bodyPr/>
          <a:lstStyle/>
          <a:p>
            <a:r>
              <a:rPr lang="en-US" dirty="0"/>
              <a:t>Pre-Application Orientation Webinar: Part A</a:t>
            </a:r>
          </a:p>
        </p:txBody>
      </p:sp>
      <p:sp>
        <p:nvSpPr>
          <p:cNvPr id="3" name="Subtitle 2"/>
          <p:cNvSpPr>
            <a:spLocks noGrp="1"/>
          </p:cNvSpPr>
          <p:nvPr>
            <p:ph type="subTitle" idx="1"/>
          </p:nvPr>
        </p:nvSpPr>
        <p:spPr>
          <a:xfrm>
            <a:off x="448092" y="5000919"/>
            <a:ext cx="8240108" cy="590321"/>
          </a:xfrm>
        </p:spPr>
        <p:txBody>
          <a:bodyPr/>
          <a:lstStyle/>
          <a:p>
            <a:r>
              <a:rPr lang="en-US" dirty="0"/>
              <a:t>Standalone Baccalaureate Programs</a:t>
            </a:r>
          </a:p>
        </p:txBody>
      </p:sp>
      <p:pic>
        <p:nvPicPr>
          <p:cNvPr id="5" name="Audio 4">
            <a:hlinkClick r:id="" action="ppaction://media"/>
            <a:extLst>
              <a:ext uri="{FF2B5EF4-FFF2-40B4-BE49-F238E27FC236}">
                <a16:creationId xmlns:a16="http://schemas.microsoft.com/office/drawing/2014/main" id="{F1DD7CC1-91EE-4D4F-9C11-DFEBB5A4FD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42593623"/>
      </p:ext>
    </p:extLst>
  </p:cSld>
  <p:clrMapOvr>
    <a:masterClrMapping/>
  </p:clrMapOvr>
  <mc:AlternateContent xmlns:mc="http://schemas.openxmlformats.org/markup-compatibility/2006">
    <mc:Choice xmlns:p14="http://schemas.microsoft.com/office/powerpoint/2010/main" Requires="p14">
      <p:transition spd="slow" p14:dur="2000" advTm="19040"/>
    </mc:Choice>
    <mc:Fallback>
      <p:transition spd="slow" advTm="1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B946-4533-4F34-9A97-4F886F13EAA6}"/>
              </a:ext>
            </a:extLst>
          </p:cNvPr>
          <p:cNvSpPr>
            <a:spLocks noGrp="1"/>
          </p:cNvSpPr>
          <p:nvPr>
            <p:ph type="title"/>
          </p:nvPr>
        </p:nvSpPr>
        <p:spPr/>
        <p:txBody>
          <a:bodyPr/>
          <a:lstStyle/>
          <a:p>
            <a:r>
              <a:rPr lang="en-US" dirty="0"/>
              <a:t>Eligibility</a:t>
            </a:r>
          </a:p>
        </p:txBody>
      </p:sp>
      <p:sp>
        <p:nvSpPr>
          <p:cNvPr id="3" name="Content Placeholder 2">
            <a:extLst>
              <a:ext uri="{FF2B5EF4-FFF2-40B4-BE49-F238E27FC236}">
                <a16:creationId xmlns:a16="http://schemas.microsoft.com/office/drawing/2014/main" id="{76D66B19-A70B-4FB9-A755-EB1F6346B3F2}"/>
              </a:ext>
            </a:extLst>
          </p:cNvPr>
          <p:cNvSpPr>
            <a:spLocks noGrp="1"/>
          </p:cNvSpPr>
          <p:nvPr>
            <p:ph idx="1"/>
          </p:nvPr>
        </p:nvSpPr>
        <p:spPr/>
        <p:txBody>
          <a:bodyPr/>
          <a:lstStyle/>
          <a:p>
            <a:r>
              <a:rPr lang="en-US" dirty="0"/>
              <a:t>Graduation Rates</a:t>
            </a:r>
          </a:p>
          <a:p>
            <a:pPr lvl="1"/>
            <a:r>
              <a:rPr lang="en-US" dirty="0"/>
              <a:t>Must have at least </a:t>
            </a:r>
            <a:r>
              <a:rPr lang="en-US" u="sng" dirty="0"/>
              <a:t>one</a:t>
            </a:r>
            <a:r>
              <a:rPr lang="en-US" dirty="0"/>
              <a:t> graduate from </a:t>
            </a:r>
            <a:r>
              <a:rPr lang="en-US" u="sng" dirty="0"/>
              <a:t>each</a:t>
            </a:r>
            <a:r>
              <a:rPr lang="en-US" dirty="0"/>
              <a:t> concentration in the unit of accreditation by the time of the preliminary self-study</a:t>
            </a:r>
          </a:p>
          <a:p>
            <a:pPr marL="324000" lvl="1" indent="0">
              <a:buNone/>
            </a:pPr>
            <a:endParaRPr lang="en-US" dirty="0"/>
          </a:p>
        </p:txBody>
      </p:sp>
      <p:pic>
        <p:nvPicPr>
          <p:cNvPr id="5" name="Picture 4">
            <a:extLst>
              <a:ext uri="{FF2B5EF4-FFF2-40B4-BE49-F238E27FC236}">
                <a16:creationId xmlns:a16="http://schemas.microsoft.com/office/drawing/2014/main" id="{51A23D96-E20A-442D-9A76-9FBFCD895D1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58683" y="4534591"/>
            <a:ext cx="3667590" cy="1867137"/>
          </a:xfrm>
          <a:prstGeom prst="rect">
            <a:avLst/>
          </a:prstGeom>
        </p:spPr>
      </p:pic>
      <p:pic>
        <p:nvPicPr>
          <p:cNvPr id="4" name="Audio 3">
            <a:hlinkClick r:id="" action="ppaction://media"/>
            <a:extLst>
              <a:ext uri="{FF2B5EF4-FFF2-40B4-BE49-F238E27FC236}">
                <a16:creationId xmlns:a16="http://schemas.microsoft.com/office/drawing/2014/main" id="{F50371FB-8C31-440C-9205-DB190B5DAD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77449603"/>
      </p:ext>
    </p:extLst>
  </p:cSld>
  <p:clrMapOvr>
    <a:masterClrMapping/>
  </p:clrMapOvr>
  <mc:AlternateContent xmlns:mc="http://schemas.openxmlformats.org/markup-compatibility/2006">
    <mc:Choice xmlns:p14="http://schemas.microsoft.com/office/powerpoint/2010/main" Requires="p14">
      <p:transition spd="slow" p14:dur="2000" advTm="41013"/>
    </mc:Choice>
    <mc:Fallback>
      <p:transition spd="slow" advTm="4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B393-5FE1-4C36-88D8-85CE0430AD73}"/>
              </a:ext>
            </a:extLst>
          </p:cNvPr>
          <p:cNvSpPr>
            <a:spLocks noGrp="1"/>
          </p:cNvSpPr>
          <p:nvPr>
            <p:ph type="title"/>
          </p:nvPr>
        </p:nvSpPr>
        <p:spPr/>
        <p:txBody>
          <a:bodyPr/>
          <a:lstStyle/>
          <a:p>
            <a:r>
              <a:rPr lang="en-US" dirty="0"/>
              <a:t>Unit of accreditation </a:t>
            </a:r>
            <a:r>
              <a:rPr lang="en-US" sz="2000" dirty="0"/>
              <a:t>(1 of 2) </a:t>
            </a:r>
          </a:p>
        </p:txBody>
      </p:sp>
      <p:sp>
        <p:nvSpPr>
          <p:cNvPr id="3" name="Content Placeholder 2">
            <a:extLst>
              <a:ext uri="{FF2B5EF4-FFF2-40B4-BE49-F238E27FC236}">
                <a16:creationId xmlns:a16="http://schemas.microsoft.com/office/drawing/2014/main" id="{A78ABE69-E457-4A37-B56A-558D4EC49D5F}"/>
              </a:ext>
            </a:extLst>
          </p:cNvPr>
          <p:cNvSpPr>
            <a:spLocks noGrp="1"/>
          </p:cNvSpPr>
          <p:nvPr>
            <p:ph idx="1"/>
          </p:nvPr>
        </p:nvSpPr>
        <p:spPr/>
        <p:txBody>
          <a:bodyPr>
            <a:normAutofit fontScale="77500" lnSpcReduction="20000"/>
          </a:bodyPr>
          <a:lstStyle/>
          <a:p>
            <a:r>
              <a:rPr lang="en-US" dirty="0"/>
              <a:t>SBP </a:t>
            </a:r>
            <a:r>
              <a:rPr lang="en-US" i="1" dirty="0"/>
              <a:t>only</a:t>
            </a:r>
            <a:r>
              <a:rPr lang="en-US" dirty="0"/>
              <a:t> include </a:t>
            </a:r>
            <a:r>
              <a:rPr lang="en-US" u="sng" dirty="0"/>
              <a:t>baccalaureate public health degree programs</a:t>
            </a:r>
            <a:r>
              <a:rPr lang="en-US" dirty="0"/>
              <a:t>, with no graduate public health degree programs included</a:t>
            </a:r>
          </a:p>
          <a:p>
            <a:pPr lvl="1"/>
            <a:r>
              <a:rPr lang="en-US" dirty="0"/>
              <a:t>Eligible majors and degree programs:</a:t>
            </a:r>
          </a:p>
          <a:p>
            <a:pPr lvl="2"/>
            <a:r>
              <a:rPr lang="en-US" dirty="0"/>
              <a:t>Bachelor of Public Health</a:t>
            </a:r>
          </a:p>
          <a:p>
            <a:pPr lvl="2"/>
            <a:r>
              <a:rPr lang="en-US" dirty="0"/>
              <a:t>Bachelor of Arts or Bachelor of science with a major in public health</a:t>
            </a:r>
          </a:p>
          <a:p>
            <a:pPr lvl="2"/>
            <a:r>
              <a:rPr lang="en-US" dirty="0"/>
              <a:t>Bachelor of Arts or Bachelor of Science with a major in a discipline of PH, such as epi or health promotion</a:t>
            </a:r>
          </a:p>
          <a:p>
            <a:pPr lvl="2"/>
            <a:r>
              <a:rPr lang="en-US" dirty="0"/>
              <a:t>Bachelor of Arts or Bachelor of Science with a major in a closely related field, such as global health, international health, or health sciences/studies</a:t>
            </a:r>
          </a:p>
          <a:p>
            <a:pPr lvl="1"/>
            <a:r>
              <a:rPr lang="en-US" dirty="0"/>
              <a:t>CEPH does </a:t>
            </a:r>
            <a:r>
              <a:rPr lang="en-US" b="1" u="sng" dirty="0"/>
              <a:t>not</a:t>
            </a:r>
            <a:r>
              <a:rPr lang="en-US" dirty="0"/>
              <a:t> accredit minors, certificates, or associate's degrees</a:t>
            </a:r>
          </a:p>
        </p:txBody>
      </p:sp>
      <p:pic>
        <p:nvPicPr>
          <p:cNvPr id="5" name="Audio 4">
            <a:hlinkClick r:id="" action="ppaction://media"/>
            <a:extLst>
              <a:ext uri="{FF2B5EF4-FFF2-40B4-BE49-F238E27FC236}">
                <a16:creationId xmlns:a16="http://schemas.microsoft.com/office/drawing/2014/main" id="{C8D4D48D-C90E-41CA-8F72-04A0B5774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95342313"/>
      </p:ext>
    </p:extLst>
  </p:cSld>
  <p:clrMapOvr>
    <a:masterClrMapping/>
  </p:clrMapOvr>
  <mc:AlternateContent xmlns:mc="http://schemas.openxmlformats.org/markup-compatibility/2006">
    <mc:Choice xmlns:p14="http://schemas.microsoft.com/office/powerpoint/2010/main" Requires="p14">
      <p:transition spd="slow" p14:dur="2000" advTm="51471"/>
    </mc:Choice>
    <mc:Fallback>
      <p:transition spd="slow" advTm="51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8667-DB99-440B-B402-444BD4AE1A67}"/>
              </a:ext>
            </a:extLst>
          </p:cNvPr>
          <p:cNvSpPr>
            <a:spLocks noGrp="1"/>
          </p:cNvSpPr>
          <p:nvPr>
            <p:ph type="title"/>
          </p:nvPr>
        </p:nvSpPr>
        <p:spPr/>
        <p:txBody>
          <a:bodyPr/>
          <a:lstStyle/>
          <a:p>
            <a:r>
              <a:rPr lang="en-US" dirty="0"/>
              <a:t>Unit of accreditation </a:t>
            </a:r>
            <a:r>
              <a:rPr lang="en-US" sz="2000" dirty="0"/>
              <a:t>(2 of 2) </a:t>
            </a:r>
          </a:p>
        </p:txBody>
      </p:sp>
      <p:sp>
        <p:nvSpPr>
          <p:cNvPr id="3" name="Content Placeholder 2">
            <a:extLst>
              <a:ext uri="{FF2B5EF4-FFF2-40B4-BE49-F238E27FC236}">
                <a16:creationId xmlns:a16="http://schemas.microsoft.com/office/drawing/2014/main" id="{7B209765-E20C-4568-8CA3-5CA7EF0FC0F2}"/>
              </a:ext>
            </a:extLst>
          </p:cNvPr>
          <p:cNvSpPr>
            <a:spLocks noGrp="1"/>
          </p:cNvSpPr>
          <p:nvPr>
            <p:ph idx="1"/>
          </p:nvPr>
        </p:nvSpPr>
        <p:spPr/>
        <p:txBody>
          <a:bodyPr/>
          <a:lstStyle/>
          <a:p>
            <a:r>
              <a:rPr lang="en-US" dirty="0"/>
              <a:t>Must include all BPH, BSPH, BAPH, BA/BS in public health degrees that operate within the same governance and leadership structure. </a:t>
            </a:r>
          </a:p>
        </p:txBody>
      </p:sp>
      <p:pic>
        <p:nvPicPr>
          <p:cNvPr id="4" name="Audio 3">
            <a:hlinkClick r:id="" action="ppaction://media"/>
            <a:extLst>
              <a:ext uri="{FF2B5EF4-FFF2-40B4-BE49-F238E27FC236}">
                <a16:creationId xmlns:a16="http://schemas.microsoft.com/office/drawing/2014/main" id="{E388BECB-F484-439E-9AB6-1B7C1FDD1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33895385"/>
      </p:ext>
    </p:extLst>
  </p:cSld>
  <p:clrMapOvr>
    <a:masterClrMapping/>
  </p:clrMapOvr>
  <mc:AlternateContent xmlns:mc="http://schemas.openxmlformats.org/markup-compatibility/2006">
    <mc:Choice xmlns:p14="http://schemas.microsoft.com/office/powerpoint/2010/main" Requires="p14">
      <p:transition spd="slow" p14:dur="2000" advTm="12735"/>
    </mc:Choice>
    <mc:Fallback>
      <p:transition spd="slow" advTm="1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0B0BF47-2E86-4A66-95F4-6EAD99389F02}"/>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975C6-93B2-4C34-8245-CF7597851904}"/>
              </a:ext>
            </a:extLst>
          </p:cNvPr>
          <p:cNvSpPr>
            <a:spLocks noGrp="1"/>
          </p:cNvSpPr>
          <p:nvPr>
            <p:ph type="title"/>
          </p:nvPr>
        </p:nvSpPr>
        <p:spPr>
          <a:xfrm>
            <a:off x="581193" y="631720"/>
            <a:ext cx="7989752" cy="1083329"/>
          </a:xfrm>
        </p:spPr>
        <p:txBody>
          <a:bodyPr/>
          <a:lstStyle/>
          <a:p>
            <a:r>
              <a:rPr lang="en-US" dirty="0"/>
              <a:t>Initial Application Submission (IAS)</a:t>
            </a:r>
          </a:p>
        </p:txBody>
      </p:sp>
      <p:sp>
        <p:nvSpPr>
          <p:cNvPr id="3" name="Content Placeholder 2">
            <a:extLst>
              <a:ext uri="{FF2B5EF4-FFF2-40B4-BE49-F238E27FC236}">
                <a16:creationId xmlns:a16="http://schemas.microsoft.com/office/drawing/2014/main" id="{135454A1-7299-47A1-AB2C-49C5DBB77066}"/>
              </a:ext>
            </a:extLst>
          </p:cNvPr>
          <p:cNvSpPr>
            <a:spLocks noGrp="1"/>
          </p:cNvSpPr>
          <p:nvPr>
            <p:ph idx="1"/>
          </p:nvPr>
        </p:nvSpPr>
        <p:spPr>
          <a:xfrm>
            <a:off x="581192" y="1906858"/>
            <a:ext cx="8562807" cy="5062654"/>
          </a:xfrm>
        </p:spPr>
        <p:txBody>
          <a:bodyPr>
            <a:normAutofit fontScale="77500" lnSpcReduction="20000"/>
          </a:bodyPr>
          <a:lstStyle/>
          <a:p>
            <a:r>
              <a:rPr lang="en-US" dirty="0"/>
              <a:t>Twelve Sections</a:t>
            </a:r>
          </a:p>
          <a:p>
            <a:pPr marL="838350" lvl="1" indent="-514350">
              <a:buFont typeface="+mj-lt"/>
              <a:buAutoNum type="arabicPeriod"/>
            </a:pPr>
            <a:r>
              <a:rPr lang="en-US" dirty="0"/>
              <a:t>Statement of Regional Accreditation</a:t>
            </a:r>
          </a:p>
          <a:p>
            <a:pPr marL="838350" lvl="1" indent="-514350">
              <a:buFont typeface="+mj-lt"/>
              <a:buAutoNum type="arabicPeriod"/>
            </a:pPr>
            <a:r>
              <a:rPr lang="en-US" dirty="0"/>
              <a:t>Instructional Matrix</a:t>
            </a:r>
          </a:p>
          <a:p>
            <a:pPr marL="838350" lvl="1" indent="-514350">
              <a:buFont typeface="+mj-lt"/>
              <a:buAutoNum type="arabicPeriod"/>
            </a:pPr>
            <a:r>
              <a:rPr lang="en-US" dirty="0"/>
              <a:t>Organizational Structure</a:t>
            </a:r>
          </a:p>
          <a:p>
            <a:pPr marL="838350" lvl="1" indent="-514350">
              <a:buFont typeface="+mj-lt"/>
              <a:buAutoNum type="arabicPeriod"/>
            </a:pPr>
            <a:r>
              <a:rPr lang="en-US" dirty="0"/>
              <a:t>Foundational and </a:t>
            </a:r>
            <a:r>
              <a:rPr lang="en-US" b="1" dirty="0">
                <a:solidFill>
                  <a:schemeClr val="accent1"/>
                </a:solidFill>
              </a:rPr>
              <a:t>Concentration Competencies</a:t>
            </a:r>
          </a:p>
          <a:p>
            <a:pPr marL="838350" lvl="1" indent="-514350">
              <a:buFont typeface="+mj-lt"/>
              <a:buAutoNum type="arabicPeriod"/>
            </a:pPr>
            <a:r>
              <a:rPr lang="en-US" dirty="0"/>
              <a:t>Curriculum Overview</a:t>
            </a:r>
          </a:p>
          <a:p>
            <a:pPr marL="838350" lvl="1" indent="-514350">
              <a:buFont typeface="+mj-lt"/>
              <a:buAutoNum type="arabicPeriod"/>
            </a:pPr>
            <a:r>
              <a:rPr lang="en-US" dirty="0"/>
              <a:t>Institutional Commitment and Fiscal Support</a:t>
            </a:r>
          </a:p>
          <a:p>
            <a:pPr marL="838350" lvl="1" indent="-514350">
              <a:buFont typeface="+mj-lt"/>
              <a:buAutoNum type="arabicPeriod"/>
            </a:pPr>
            <a:r>
              <a:rPr lang="en-US" dirty="0"/>
              <a:t>Recruitment and Selection</a:t>
            </a:r>
          </a:p>
          <a:p>
            <a:pPr marL="838350" lvl="1" indent="-514350">
              <a:buFont typeface="+mj-lt"/>
              <a:buAutoNum type="arabicPeriod"/>
            </a:pPr>
            <a:r>
              <a:rPr lang="en-US" dirty="0"/>
              <a:t>Policies and Plans for Recruitment and Selection of Students</a:t>
            </a:r>
          </a:p>
          <a:p>
            <a:pPr marL="838350" lvl="1" indent="-514350">
              <a:buFont typeface="+mj-lt"/>
              <a:buAutoNum type="arabicPeriod"/>
            </a:pPr>
            <a:r>
              <a:rPr lang="en-US" b="1" dirty="0">
                <a:solidFill>
                  <a:schemeClr val="accent1"/>
                </a:solidFill>
              </a:rPr>
              <a:t>Documentation of Qualified Designated Leader</a:t>
            </a:r>
          </a:p>
          <a:p>
            <a:pPr marL="838350" lvl="1" indent="-514350">
              <a:buFont typeface="+mj-lt"/>
              <a:buAutoNum type="arabicPeriod"/>
            </a:pPr>
            <a:r>
              <a:rPr lang="en-US" b="1" dirty="0">
                <a:solidFill>
                  <a:schemeClr val="accent1"/>
                </a:solidFill>
              </a:rPr>
              <a:t>Documentation of Required Faculty Resources</a:t>
            </a:r>
          </a:p>
          <a:p>
            <a:pPr marL="838350" lvl="1" indent="-514350">
              <a:buFont typeface="+mj-lt"/>
              <a:buAutoNum type="arabicPeriod"/>
            </a:pPr>
            <a:r>
              <a:rPr lang="en-US" b="1" dirty="0">
                <a:solidFill>
                  <a:schemeClr val="accent1"/>
                </a:solidFill>
              </a:rPr>
              <a:t>Graduation Data</a:t>
            </a:r>
          </a:p>
          <a:p>
            <a:pPr marL="838350" lvl="1" indent="-514350">
              <a:buFont typeface="+mj-lt"/>
              <a:buAutoNum type="arabicPeriod"/>
            </a:pPr>
            <a:r>
              <a:rPr lang="en-US" b="1" dirty="0">
                <a:solidFill>
                  <a:schemeClr val="accent1"/>
                </a:solidFill>
              </a:rPr>
              <a:t>Evaluation of Program Effectiveness</a:t>
            </a:r>
          </a:p>
          <a:p>
            <a:pPr lvl="1"/>
            <a:endParaRPr lang="en-US" dirty="0"/>
          </a:p>
        </p:txBody>
      </p:sp>
      <p:pic>
        <p:nvPicPr>
          <p:cNvPr id="5" name="Audio 4">
            <a:hlinkClick r:id="" action="ppaction://media"/>
            <a:extLst>
              <a:ext uri="{FF2B5EF4-FFF2-40B4-BE49-F238E27FC236}">
                <a16:creationId xmlns:a16="http://schemas.microsoft.com/office/drawing/2014/main" id="{2444811F-C2C2-4A90-89B4-378DC7ECB4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1546097"/>
      </p:ext>
    </p:extLst>
  </p:cSld>
  <p:clrMapOvr>
    <a:masterClrMapping/>
  </p:clrMapOvr>
  <mc:AlternateContent xmlns:mc="http://schemas.openxmlformats.org/markup-compatibility/2006">
    <mc:Choice xmlns:p14="http://schemas.microsoft.com/office/powerpoint/2010/main" Requires="p14">
      <p:transition spd="slow" p14:dur="2000" advTm="23697"/>
    </mc:Choice>
    <mc:Fallback>
      <p:transition spd="slow" advTm="2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0BD4-0232-447B-A119-944BCEB66460}"/>
              </a:ext>
            </a:extLst>
          </p:cNvPr>
          <p:cNvSpPr>
            <a:spLocks noGrp="1"/>
          </p:cNvSpPr>
          <p:nvPr>
            <p:ph type="title"/>
          </p:nvPr>
        </p:nvSpPr>
        <p:spPr/>
        <p:txBody>
          <a:bodyPr/>
          <a:lstStyle/>
          <a:p>
            <a:r>
              <a:rPr lang="en-US" dirty="0"/>
              <a:t>1. Statement of institutional accreditation</a:t>
            </a:r>
          </a:p>
        </p:txBody>
      </p:sp>
      <p:pic>
        <p:nvPicPr>
          <p:cNvPr id="7" name="Picture 6" descr="Graphical user interface, text, application, email&#10;&#10;Description automatically generated">
            <a:extLst>
              <a:ext uri="{FF2B5EF4-FFF2-40B4-BE49-F238E27FC236}">
                <a16:creationId xmlns:a16="http://schemas.microsoft.com/office/drawing/2014/main" id="{C645CE55-D34B-4D05-828F-75D8F07FB11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64291" y="2388063"/>
            <a:ext cx="7606654" cy="2594245"/>
          </a:xfrm>
          <a:prstGeom prst="rect">
            <a:avLst/>
          </a:prstGeom>
        </p:spPr>
      </p:pic>
      <p:pic>
        <p:nvPicPr>
          <p:cNvPr id="3" name="Audio 2">
            <a:hlinkClick r:id="" action="ppaction://media"/>
            <a:extLst>
              <a:ext uri="{FF2B5EF4-FFF2-40B4-BE49-F238E27FC236}">
                <a16:creationId xmlns:a16="http://schemas.microsoft.com/office/drawing/2014/main" id="{ED224805-5048-474A-AE25-06AB10BDD8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51152290"/>
      </p:ext>
    </p:extLst>
  </p:cSld>
  <p:clrMapOvr>
    <a:masterClrMapping/>
  </p:clrMapOvr>
  <mc:AlternateContent xmlns:mc="http://schemas.openxmlformats.org/markup-compatibility/2006">
    <mc:Choice xmlns:p14="http://schemas.microsoft.com/office/powerpoint/2010/main" Requires="p14">
      <p:transition spd="slow" p14:dur="2000" advTm="10891"/>
    </mc:Choice>
    <mc:Fallback>
      <p:transition spd="slow" advTm="1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5C5F-2966-4A15-9758-6520385B91EA}"/>
              </a:ext>
            </a:extLst>
          </p:cNvPr>
          <p:cNvSpPr>
            <a:spLocks noGrp="1"/>
          </p:cNvSpPr>
          <p:nvPr>
            <p:ph type="title"/>
          </p:nvPr>
        </p:nvSpPr>
        <p:spPr/>
        <p:txBody>
          <a:bodyPr/>
          <a:lstStyle/>
          <a:p>
            <a:r>
              <a:rPr lang="en-US" dirty="0"/>
              <a:t>2. Instructional Matrix</a:t>
            </a:r>
          </a:p>
        </p:txBody>
      </p:sp>
      <p:pic>
        <p:nvPicPr>
          <p:cNvPr id="10" name="Content Placeholder 9" descr="Table&#10;&#10;Description automatically generated">
            <a:extLst>
              <a:ext uri="{FF2B5EF4-FFF2-40B4-BE49-F238E27FC236}">
                <a16:creationId xmlns:a16="http://schemas.microsoft.com/office/drawing/2014/main" id="{6285E1CD-8B94-4275-8EC6-F7C1D609E496}"/>
              </a:ext>
            </a:extLst>
          </p:cNvPr>
          <p:cNvPicPr>
            <a:picLocks noGrp="1" noChangeAspect="1"/>
          </p:cNvPicPr>
          <p:nvPr>
            <p:ph idx="1"/>
          </p:nvPr>
        </p:nvPicPr>
        <p:blipFill>
          <a:blip r:embed="rId5"/>
          <a:stretch>
            <a:fillRect/>
          </a:stretch>
        </p:blipFill>
        <p:spPr>
          <a:xfrm>
            <a:off x="917858" y="2428650"/>
            <a:ext cx="7316221" cy="3229426"/>
          </a:xfrm>
        </p:spPr>
      </p:pic>
      <p:pic>
        <p:nvPicPr>
          <p:cNvPr id="3" name="Audio 2">
            <a:hlinkClick r:id="" action="ppaction://media"/>
            <a:extLst>
              <a:ext uri="{FF2B5EF4-FFF2-40B4-BE49-F238E27FC236}">
                <a16:creationId xmlns:a16="http://schemas.microsoft.com/office/drawing/2014/main" id="{AA78C56D-933E-4353-B367-307896B5E4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5815506"/>
      </p:ext>
    </p:extLst>
  </p:cSld>
  <p:clrMapOvr>
    <a:masterClrMapping/>
  </p:clrMapOvr>
  <mc:AlternateContent xmlns:mc="http://schemas.openxmlformats.org/markup-compatibility/2006">
    <mc:Choice xmlns:p14="http://schemas.microsoft.com/office/powerpoint/2010/main" Requires="p14">
      <p:transition spd="slow" p14:dur="2000" advTm="51220"/>
    </mc:Choice>
    <mc:Fallback>
      <p:transition spd="slow" advTm="5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2FB6-4FEB-4FE4-B641-8E2D72BF2D54}"/>
              </a:ext>
            </a:extLst>
          </p:cNvPr>
          <p:cNvSpPr>
            <a:spLocks noGrp="1"/>
          </p:cNvSpPr>
          <p:nvPr>
            <p:ph type="title"/>
          </p:nvPr>
        </p:nvSpPr>
        <p:spPr>
          <a:xfrm>
            <a:off x="577124" y="687476"/>
            <a:ext cx="7989752" cy="1083329"/>
          </a:xfrm>
        </p:spPr>
        <p:txBody>
          <a:bodyPr/>
          <a:lstStyle/>
          <a:p>
            <a:r>
              <a:rPr lang="en-US" dirty="0"/>
              <a:t>3. Organizational structure</a:t>
            </a:r>
          </a:p>
        </p:txBody>
      </p:sp>
      <p:sp>
        <p:nvSpPr>
          <p:cNvPr id="4" name="Rectangle: Rounded Corners 3">
            <a:extLst>
              <a:ext uri="{FF2B5EF4-FFF2-40B4-BE49-F238E27FC236}">
                <a16:creationId xmlns:a16="http://schemas.microsoft.com/office/drawing/2014/main" id="{C095B261-F513-4302-88D6-5678AD46FE44}"/>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34B3EC-42D1-4FF0-B0D1-439D6CD564C5}"/>
              </a:ext>
            </a:extLst>
          </p:cNvPr>
          <p:cNvPicPr>
            <a:picLocks noChangeAspect="1"/>
          </p:cNvPicPr>
          <p:nvPr/>
        </p:nvPicPr>
        <p:blipFill>
          <a:blip r:embed="rId5"/>
          <a:stretch>
            <a:fillRect/>
          </a:stretch>
        </p:blipFill>
        <p:spPr>
          <a:xfrm>
            <a:off x="2687443" y="1972388"/>
            <a:ext cx="4101066" cy="4762947"/>
          </a:xfrm>
          <a:prstGeom prst="rect">
            <a:avLst/>
          </a:prstGeom>
        </p:spPr>
      </p:pic>
      <p:sp>
        <p:nvSpPr>
          <p:cNvPr id="3" name="Left Brace 2">
            <a:extLst>
              <a:ext uri="{FF2B5EF4-FFF2-40B4-BE49-F238E27FC236}">
                <a16:creationId xmlns:a16="http://schemas.microsoft.com/office/drawing/2014/main" id="{E3697A01-4808-4EFA-B71D-E8EF9C54627F}"/>
              </a:ext>
            </a:extLst>
          </p:cNvPr>
          <p:cNvSpPr/>
          <p:nvPr/>
        </p:nvSpPr>
        <p:spPr>
          <a:xfrm>
            <a:off x="2403231" y="3089031"/>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63BE9CC-A5E2-4D8E-8590-64F3BF27B732}"/>
              </a:ext>
            </a:extLst>
          </p:cNvPr>
          <p:cNvSpPr txBox="1"/>
          <p:nvPr/>
        </p:nvSpPr>
        <p:spPr>
          <a:xfrm>
            <a:off x="457" y="3275326"/>
            <a:ext cx="2402774" cy="369332"/>
          </a:xfrm>
          <a:prstGeom prst="rect">
            <a:avLst/>
          </a:prstGeom>
          <a:noFill/>
        </p:spPr>
        <p:txBody>
          <a:bodyPr wrap="none" rtlCol="0">
            <a:spAutoFit/>
          </a:bodyPr>
          <a:lstStyle/>
          <a:p>
            <a:r>
              <a:rPr lang="en-US" dirty="0"/>
              <a:t>You fill in the blue parts</a:t>
            </a:r>
          </a:p>
        </p:txBody>
      </p:sp>
      <p:sp>
        <p:nvSpPr>
          <p:cNvPr id="7" name="Right Brace 6">
            <a:extLst>
              <a:ext uri="{FF2B5EF4-FFF2-40B4-BE49-F238E27FC236}">
                <a16:creationId xmlns:a16="http://schemas.microsoft.com/office/drawing/2014/main" id="{57D8FC12-06E9-442E-84F3-E9052D85D121}"/>
              </a:ext>
            </a:extLst>
          </p:cNvPr>
          <p:cNvSpPr/>
          <p:nvPr/>
        </p:nvSpPr>
        <p:spPr>
          <a:xfrm>
            <a:off x="6917273" y="4061427"/>
            <a:ext cx="328246" cy="2673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B647176-A6EC-43A7-912F-4F747E75DBAE}"/>
              </a:ext>
            </a:extLst>
          </p:cNvPr>
          <p:cNvSpPr txBox="1"/>
          <p:nvPr/>
        </p:nvSpPr>
        <p:spPr>
          <a:xfrm>
            <a:off x="7245519" y="5021457"/>
            <a:ext cx="2039158" cy="646331"/>
          </a:xfrm>
          <a:prstGeom prst="rect">
            <a:avLst/>
          </a:prstGeom>
          <a:noFill/>
        </p:spPr>
        <p:txBody>
          <a:bodyPr wrap="square" rtlCol="0">
            <a:spAutoFit/>
          </a:bodyPr>
          <a:lstStyle/>
          <a:p>
            <a:r>
              <a:rPr lang="en-US" dirty="0"/>
              <a:t>You write narrative in response to this</a:t>
            </a:r>
          </a:p>
        </p:txBody>
      </p:sp>
      <p:pic>
        <p:nvPicPr>
          <p:cNvPr id="9" name="Audio 8">
            <a:hlinkClick r:id="" action="ppaction://media"/>
            <a:extLst>
              <a:ext uri="{FF2B5EF4-FFF2-40B4-BE49-F238E27FC236}">
                <a16:creationId xmlns:a16="http://schemas.microsoft.com/office/drawing/2014/main" id="{9133BFD9-81AC-43F4-9410-D12BCB7023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31229092"/>
      </p:ext>
    </p:extLst>
  </p:cSld>
  <p:clrMapOvr>
    <a:masterClrMapping/>
  </p:clrMapOvr>
  <mc:AlternateContent xmlns:mc="http://schemas.openxmlformats.org/markup-compatibility/2006">
    <mc:Choice xmlns:p14="http://schemas.microsoft.com/office/powerpoint/2010/main" Requires="p14">
      <p:transition spd="slow" p14:dur="2000" advTm="47287"/>
    </mc:Choice>
    <mc:Fallback>
      <p:transition spd="slow" advTm="4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B6AC-959E-4918-962C-B87C06CD6BBF}"/>
              </a:ext>
            </a:extLst>
          </p:cNvPr>
          <p:cNvSpPr>
            <a:spLocks noGrp="1"/>
          </p:cNvSpPr>
          <p:nvPr>
            <p:ph type="title"/>
          </p:nvPr>
        </p:nvSpPr>
        <p:spPr/>
        <p:txBody>
          <a:bodyPr>
            <a:normAutofit fontScale="90000"/>
          </a:bodyPr>
          <a:lstStyle/>
          <a:p>
            <a:r>
              <a:rPr lang="en-US" dirty="0"/>
              <a:t>4. Foundational and concentration competencies: foundational</a:t>
            </a:r>
          </a:p>
        </p:txBody>
      </p:sp>
      <p:pic>
        <p:nvPicPr>
          <p:cNvPr id="5" name="Picture 4">
            <a:extLst>
              <a:ext uri="{FF2B5EF4-FFF2-40B4-BE49-F238E27FC236}">
                <a16:creationId xmlns:a16="http://schemas.microsoft.com/office/drawing/2014/main" id="{90023FE8-3A02-4C16-BCA7-2D3AADE82FF8}"/>
              </a:ext>
            </a:extLst>
          </p:cNvPr>
          <p:cNvPicPr>
            <a:picLocks noChangeAspect="1"/>
          </p:cNvPicPr>
          <p:nvPr/>
        </p:nvPicPr>
        <p:blipFill>
          <a:blip r:embed="rId5"/>
          <a:stretch>
            <a:fillRect/>
          </a:stretch>
        </p:blipFill>
        <p:spPr>
          <a:xfrm>
            <a:off x="2171548" y="1903666"/>
            <a:ext cx="4800904" cy="4854163"/>
          </a:xfrm>
          <a:prstGeom prst="rect">
            <a:avLst/>
          </a:prstGeom>
        </p:spPr>
      </p:pic>
      <p:sp>
        <p:nvSpPr>
          <p:cNvPr id="7" name="Rectangle: Rounded Corners 6">
            <a:extLst>
              <a:ext uri="{FF2B5EF4-FFF2-40B4-BE49-F238E27FC236}">
                <a16:creationId xmlns:a16="http://schemas.microsoft.com/office/drawing/2014/main" id="{8807B60C-D35F-4BA2-82A8-37A494DA5F11}"/>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e 2">
            <a:extLst>
              <a:ext uri="{FF2B5EF4-FFF2-40B4-BE49-F238E27FC236}">
                <a16:creationId xmlns:a16="http://schemas.microsoft.com/office/drawing/2014/main" id="{DF25DB46-F21B-4CBD-8DF5-F77C4421CB94}"/>
              </a:ext>
            </a:extLst>
          </p:cNvPr>
          <p:cNvSpPr/>
          <p:nvPr/>
        </p:nvSpPr>
        <p:spPr>
          <a:xfrm>
            <a:off x="2035609" y="5256124"/>
            <a:ext cx="45719" cy="6317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6C3FDC75-E1C2-4196-909A-7A28D3885747}"/>
              </a:ext>
            </a:extLst>
          </p:cNvPr>
          <p:cNvSpPr/>
          <p:nvPr/>
        </p:nvSpPr>
        <p:spPr>
          <a:xfrm>
            <a:off x="2035609" y="6126108"/>
            <a:ext cx="45720" cy="3570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8141AC04-68AF-4321-B346-C9EF71ECF26F}"/>
              </a:ext>
            </a:extLst>
          </p:cNvPr>
          <p:cNvSpPr txBox="1"/>
          <p:nvPr/>
        </p:nvSpPr>
        <p:spPr>
          <a:xfrm>
            <a:off x="276538" y="5202652"/>
            <a:ext cx="1759071" cy="369332"/>
          </a:xfrm>
          <a:prstGeom prst="rect">
            <a:avLst/>
          </a:prstGeom>
          <a:noFill/>
        </p:spPr>
        <p:txBody>
          <a:bodyPr wrap="none" rtlCol="0">
            <a:spAutoFit/>
          </a:bodyPr>
          <a:lstStyle/>
          <a:p>
            <a:r>
              <a:rPr lang="en-US" dirty="0">
                <a:solidFill>
                  <a:schemeClr val="accent1"/>
                </a:solidFill>
              </a:rPr>
              <a:t>Leave these here</a:t>
            </a:r>
          </a:p>
        </p:txBody>
      </p:sp>
      <p:sp>
        <p:nvSpPr>
          <p:cNvPr id="8" name="TextBox 7">
            <a:extLst>
              <a:ext uri="{FF2B5EF4-FFF2-40B4-BE49-F238E27FC236}">
                <a16:creationId xmlns:a16="http://schemas.microsoft.com/office/drawing/2014/main" id="{DC7BBF76-47C7-4381-962A-FD0868392855}"/>
              </a:ext>
            </a:extLst>
          </p:cNvPr>
          <p:cNvSpPr txBox="1"/>
          <p:nvPr/>
        </p:nvSpPr>
        <p:spPr>
          <a:xfrm>
            <a:off x="132119" y="5594337"/>
            <a:ext cx="1813270" cy="1200329"/>
          </a:xfrm>
          <a:prstGeom prst="rect">
            <a:avLst/>
          </a:prstGeom>
          <a:noFill/>
        </p:spPr>
        <p:txBody>
          <a:bodyPr wrap="square" rtlCol="0">
            <a:spAutoFit/>
          </a:bodyPr>
          <a:lstStyle/>
          <a:p>
            <a:r>
              <a:rPr lang="en-US" dirty="0"/>
              <a:t>Do you have more </a:t>
            </a:r>
            <a:r>
              <a:rPr lang="en-US" i="1" dirty="0"/>
              <a:t>foundational</a:t>
            </a:r>
            <a:r>
              <a:rPr lang="en-US" dirty="0"/>
              <a:t> competencies? Put them here</a:t>
            </a:r>
          </a:p>
        </p:txBody>
      </p:sp>
      <p:sp>
        <p:nvSpPr>
          <p:cNvPr id="9" name="Right Brace 8">
            <a:extLst>
              <a:ext uri="{FF2B5EF4-FFF2-40B4-BE49-F238E27FC236}">
                <a16:creationId xmlns:a16="http://schemas.microsoft.com/office/drawing/2014/main" id="{ED76BE52-E5D3-450E-A478-2D64B9B7956C}"/>
              </a:ext>
            </a:extLst>
          </p:cNvPr>
          <p:cNvSpPr/>
          <p:nvPr/>
        </p:nvSpPr>
        <p:spPr>
          <a:xfrm>
            <a:off x="7108390" y="5033723"/>
            <a:ext cx="90221" cy="1331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915B63AE-A976-49AB-BAD6-B17E0F1FA5A6}"/>
              </a:ext>
            </a:extLst>
          </p:cNvPr>
          <p:cNvSpPr txBox="1"/>
          <p:nvPr/>
        </p:nvSpPr>
        <p:spPr>
          <a:xfrm>
            <a:off x="7330730" y="5059598"/>
            <a:ext cx="1813270" cy="1200329"/>
          </a:xfrm>
          <a:prstGeom prst="rect">
            <a:avLst/>
          </a:prstGeom>
          <a:noFill/>
        </p:spPr>
        <p:txBody>
          <a:bodyPr wrap="square" rtlCol="0">
            <a:spAutoFit/>
          </a:bodyPr>
          <a:lstStyle/>
          <a:p>
            <a:r>
              <a:rPr lang="en-US" dirty="0"/>
              <a:t>Map the competencies to course numbers </a:t>
            </a:r>
            <a:r>
              <a:rPr lang="en-US" b="1" dirty="0"/>
              <a:t>and</a:t>
            </a:r>
            <a:r>
              <a:rPr lang="en-US" dirty="0"/>
              <a:t> names</a:t>
            </a:r>
          </a:p>
        </p:txBody>
      </p:sp>
      <p:pic>
        <p:nvPicPr>
          <p:cNvPr id="11" name="Audio 10">
            <a:hlinkClick r:id="" action="ppaction://media"/>
            <a:extLst>
              <a:ext uri="{FF2B5EF4-FFF2-40B4-BE49-F238E27FC236}">
                <a16:creationId xmlns:a16="http://schemas.microsoft.com/office/drawing/2014/main" id="{7F3EC0A7-4804-4266-961B-129727B207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65298504"/>
      </p:ext>
    </p:extLst>
  </p:cSld>
  <p:clrMapOvr>
    <a:masterClrMapping/>
  </p:clrMapOvr>
  <mc:AlternateContent xmlns:mc="http://schemas.openxmlformats.org/markup-compatibility/2006">
    <mc:Choice xmlns:p14="http://schemas.microsoft.com/office/powerpoint/2010/main" Requires="p14">
      <p:transition spd="slow" p14:dur="2000" advTm="43741"/>
    </mc:Choice>
    <mc:Fallback>
      <p:transition spd="slow" advTm="4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DC03-0C8B-41F9-8DE6-C0F117E1A834}"/>
              </a:ext>
            </a:extLst>
          </p:cNvPr>
          <p:cNvSpPr>
            <a:spLocks noGrp="1"/>
          </p:cNvSpPr>
          <p:nvPr>
            <p:ph type="title"/>
          </p:nvPr>
        </p:nvSpPr>
        <p:spPr/>
        <p:txBody>
          <a:bodyPr>
            <a:normAutofit fontScale="90000"/>
          </a:bodyPr>
          <a:lstStyle/>
          <a:p>
            <a:r>
              <a:rPr lang="en-US" dirty="0"/>
              <a:t>4. Foundational and concentration competencies: concentration</a:t>
            </a:r>
          </a:p>
        </p:txBody>
      </p:sp>
      <p:sp>
        <p:nvSpPr>
          <p:cNvPr id="4" name="Rectangle: Rounded Corners 3">
            <a:extLst>
              <a:ext uri="{FF2B5EF4-FFF2-40B4-BE49-F238E27FC236}">
                <a16:creationId xmlns:a16="http://schemas.microsoft.com/office/drawing/2014/main" id="{B548D7A6-C5D6-4F7C-AD60-506D3FF03A98}"/>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0E2324B-BF6F-470C-B8F2-A34093A8D9C7}"/>
              </a:ext>
            </a:extLst>
          </p:cNvPr>
          <p:cNvPicPr>
            <a:picLocks noChangeAspect="1"/>
          </p:cNvPicPr>
          <p:nvPr/>
        </p:nvPicPr>
        <p:blipFill>
          <a:blip r:embed="rId5"/>
          <a:stretch>
            <a:fillRect/>
          </a:stretch>
        </p:blipFill>
        <p:spPr>
          <a:xfrm>
            <a:off x="1183848" y="2489791"/>
            <a:ext cx="6392805" cy="1878418"/>
          </a:xfrm>
          <a:prstGeom prst="rect">
            <a:avLst/>
          </a:prstGeom>
        </p:spPr>
      </p:pic>
      <p:pic>
        <p:nvPicPr>
          <p:cNvPr id="12" name="Picture 11">
            <a:extLst>
              <a:ext uri="{FF2B5EF4-FFF2-40B4-BE49-F238E27FC236}">
                <a16:creationId xmlns:a16="http://schemas.microsoft.com/office/drawing/2014/main" id="{2E812C9F-FE3F-4E41-8892-9FED6B40DB68}"/>
              </a:ext>
            </a:extLst>
          </p:cNvPr>
          <p:cNvPicPr>
            <a:picLocks noChangeAspect="1"/>
          </p:cNvPicPr>
          <p:nvPr/>
        </p:nvPicPr>
        <p:blipFill>
          <a:blip r:embed="rId6"/>
          <a:stretch>
            <a:fillRect/>
          </a:stretch>
        </p:blipFill>
        <p:spPr>
          <a:xfrm>
            <a:off x="1183848" y="4368209"/>
            <a:ext cx="6392805" cy="318089"/>
          </a:xfrm>
          <a:prstGeom prst="rect">
            <a:avLst/>
          </a:prstGeom>
        </p:spPr>
      </p:pic>
      <p:sp>
        <p:nvSpPr>
          <p:cNvPr id="3" name="Left Brace 2">
            <a:extLst>
              <a:ext uri="{FF2B5EF4-FFF2-40B4-BE49-F238E27FC236}">
                <a16:creationId xmlns:a16="http://schemas.microsoft.com/office/drawing/2014/main" id="{E4DBF835-3DBA-41E9-B68C-A77DB0B70C4F}"/>
              </a:ext>
            </a:extLst>
          </p:cNvPr>
          <p:cNvSpPr/>
          <p:nvPr/>
        </p:nvSpPr>
        <p:spPr>
          <a:xfrm>
            <a:off x="1014761" y="3066640"/>
            <a:ext cx="143725" cy="10833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5BC4CDF-95FE-4A8F-A2FE-C86AAAC36E19}"/>
              </a:ext>
            </a:extLst>
          </p:cNvPr>
          <p:cNvSpPr txBox="1"/>
          <p:nvPr/>
        </p:nvSpPr>
        <p:spPr>
          <a:xfrm>
            <a:off x="176804" y="3146639"/>
            <a:ext cx="825276" cy="923330"/>
          </a:xfrm>
          <a:prstGeom prst="rect">
            <a:avLst/>
          </a:prstGeom>
          <a:noFill/>
        </p:spPr>
        <p:txBody>
          <a:bodyPr wrap="square" rtlCol="0">
            <a:spAutoFit/>
          </a:bodyPr>
          <a:lstStyle/>
          <a:p>
            <a:r>
              <a:rPr lang="en-US" dirty="0"/>
              <a:t>You must fill out</a:t>
            </a:r>
          </a:p>
        </p:txBody>
      </p:sp>
      <p:sp>
        <p:nvSpPr>
          <p:cNvPr id="6" name="Right Brace 5">
            <a:extLst>
              <a:ext uri="{FF2B5EF4-FFF2-40B4-BE49-F238E27FC236}">
                <a16:creationId xmlns:a16="http://schemas.microsoft.com/office/drawing/2014/main" id="{3F9AB21E-6D7C-4C89-BA3E-016078008022}"/>
              </a:ext>
            </a:extLst>
          </p:cNvPr>
          <p:cNvSpPr/>
          <p:nvPr/>
        </p:nvSpPr>
        <p:spPr>
          <a:xfrm>
            <a:off x="7602015" y="3171091"/>
            <a:ext cx="146939" cy="9788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5D7F8B79-446A-45F3-AE36-FBA4F1C784D6}"/>
              </a:ext>
            </a:extLst>
          </p:cNvPr>
          <p:cNvSpPr txBox="1"/>
          <p:nvPr/>
        </p:nvSpPr>
        <p:spPr>
          <a:xfrm>
            <a:off x="7675484" y="2890881"/>
            <a:ext cx="1506816" cy="1477328"/>
          </a:xfrm>
          <a:prstGeom prst="rect">
            <a:avLst/>
          </a:prstGeom>
          <a:noFill/>
        </p:spPr>
        <p:txBody>
          <a:bodyPr wrap="square" rtlCol="0">
            <a:spAutoFit/>
          </a:bodyPr>
          <a:lstStyle/>
          <a:p>
            <a:r>
              <a:rPr lang="en-US" dirty="0"/>
              <a:t>Map the competencies to course numbers </a:t>
            </a:r>
            <a:r>
              <a:rPr lang="en-US" b="1" dirty="0"/>
              <a:t>and</a:t>
            </a:r>
            <a:r>
              <a:rPr lang="en-US" dirty="0"/>
              <a:t> names</a:t>
            </a:r>
          </a:p>
        </p:txBody>
      </p:sp>
      <p:sp>
        <p:nvSpPr>
          <p:cNvPr id="7" name="TextBox 6">
            <a:extLst>
              <a:ext uri="{FF2B5EF4-FFF2-40B4-BE49-F238E27FC236}">
                <a16:creationId xmlns:a16="http://schemas.microsoft.com/office/drawing/2014/main" id="{3A0943E1-2AA2-4FF7-9518-D2E9A49DF796}"/>
              </a:ext>
            </a:extLst>
          </p:cNvPr>
          <p:cNvSpPr txBox="1"/>
          <p:nvPr/>
        </p:nvSpPr>
        <p:spPr>
          <a:xfrm>
            <a:off x="703385" y="5287107"/>
            <a:ext cx="7502769" cy="646331"/>
          </a:xfrm>
          <a:prstGeom prst="rect">
            <a:avLst/>
          </a:prstGeom>
          <a:noFill/>
        </p:spPr>
        <p:txBody>
          <a:bodyPr wrap="square" rtlCol="0">
            <a:spAutoFit/>
          </a:bodyPr>
          <a:lstStyle/>
          <a:p>
            <a:r>
              <a:rPr lang="en-US" dirty="0"/>
              <a:t>These courses, along with those mapped in the foundational table, must be included as an appendix to this document</a:t>
            </a:r>
          </a:p>
        </p:txBody>
      </p:sp>
      <p:pic>
        <p:nvPicPr>
          <p:cNvPr id="10" name="Audio 9">
            <a:hlinkClick r:id="" action="ppaction://media"/>
            <a:extLst>
              <a:ext uri="{FF2B5EF4-FFF2-40B4-BE49-F238E27FC236}">
                <a16:creationId xmlns:a16="http://schemas.microsoft.com/office/drawing/2014/main" id="{7F53009C-C982-4BA5-BF53-D1931CA1BA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44271721"/>
      </p:ext>
    </p:extLst>
  </p:cSld>
  <p:clrMapOvr>
    <a:masterClrMapping/>
  </p:clrMapOvr>
  <mc:AlternateContent xmlns:mc="http://schemas.openxmlformats.org/markup-compatibility/2006">
    <mc:Choice xmlns:p14="http://schemas.microsoft.com/office/powerpoint/2010/main" Requires="p14">
      <p:transition spd="slow" p14:dur="2000" advTm="30322"/>
    </mc:Choice>
    <mc:Fallback>
      <p:transition spd="slow" advTm="3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9356-534A-4D3A-BB57-B31B8A3D1262}"/>
              </a:ext>
            </a:extLst>
          </p:cNvPr>
          <p:cNvSpPr>
            <a:spLocks noGrp="1"/>
          </p:cNvSpPr>
          <p:nvPr>
            <p:ph type="title"/>
          </p:nvPr>
        </p:nvSpPr>
        <p:spPr/>
        <p:txBody>
          <a:bodyPr/>
          <a:lstStyle/>
          <a:p>
            <a:r>
              <a:rPr lang="en-US" dirty="0"/>
              <a:t>5. Curriculum overview </a:t>
            </a:r>
            <a:r>
              <a:rPr lang="en-US" sz="1800" dirty="0"/>
              <a:t>(1 of 4) </a:t>
            </a:r>
            <a:endParaRPr lang="en-US" dirty="0"/>
          </a:p>
        </p:txBody>
      </p:sp>
      <p:sp>
        <p:nvSpPr>
          <p:cNvPr id="4" name="Rectangle: Rounded Corners 3">
            <a:extLst>
              <a:ext uri="{FF2B5EF4-FFF2-40B4-BE49-F238E27FC236}">
                <a16:creationId xmlns:a16="http://schemas.microsoft.com/office/drawing/2014/main" id="{A6C551EA-8F82-41A0-AAA5-1126395BC5C3}"/>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B1765FA-D82A-49BB-88E7-55979499FCE6}"/>
              </a:ext>
            </a:extLst>
          </p:cNvPr>
          <p:cNvPicPr>
            <a:picLocks noChangeAspect="1"/>
          </p:cNvPicPr>
          <p:nvPr/>
        </p:nvPicPr>
        <p:blipFill>
          <a:blip r:embed="rId5"/>
          <a:stretch>
            <a:fillRect/>
          </a:stretch>
        </p:blipFill>
        <p:spPr>
          <a:xfrm>
            <a:off x="1971764" y="2068736"/>
            <a:ext cx="6701501" cy="4432425"/>
          </a:xfrm>
          <a:prstGeom prst="rect">
            <a:avLst/>
          </a:prstGeom>
        </p:spPr>
      </p:pic>
      <p:pic>
        <p:nvPicPr>
          <p:cNvPr id="3" name="Audio 2">
            <a:hlinkClick r:id="" action="ppaction://media"/>
            <a:extLst>
              <a:ext uri="{FF2B5EF4-FFF2-40B4-BE49-F238E27FC236}">
                <a16:creationId xmlns:a16="http://schemas.microsoft.com/office/drawing/2014/main" id="{7476BCC0-25FA-4E0E-9FD0-420DBA2091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67432518"/>
      </p:ext>
    </p:extLst>
  </p:cSld>
  <p:clrMapOvr>
    <a:masterClrMapping/>
  </p:clrMapOvr>
  <mc:AlternateContent xmlns:mc="http://schemas.openxmlformats.org/markup-compatibility/2006">
    <mc:Choice xmlns:p14="http://schemas.microsoft.com/office/powerpoint/2010/main" Requires="p14">
      <p:transition spd="slow" p14:dur="2000" advTm="19361"/>
    </mc:Choice>
    <mc:Fallback>
      <p:transition spd="slow" advTm="1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0791-8A7D-453F-88A7-D2B806EE9DB0}"/>
              </a:ext>
            </a:extLst>
          </p:cNvPr>
          <p:cNvSpPr>
            <a:spLocks noGrp="1"/>
          </p:cNvSpPr>
          <p:nvPr>
            <p:ph type="title"/>
          </p:nvPr>
        </p:nvSpPr>
        <p:spPr/>
        <p:txBody>
          <a:bodyPr>
            <a:normAutofit fontScale="90000"/>
          </a:bodyPr>
          <a:lstStyle/>
          <a:p>
            <a:r>
              <a:rPr lang="en-US" dirty="0"/>
              <a:t>Pre-Application Orientation Workshop Elements</a:t>
            </a:r>
          </a:p>
        </p:txBody>
      </p:sp>
      <p:sp>
        <p:nvSpPr>
          <p:cNvPr id="3" name="Content Placeholder 2">
            <a:extLst>
              <a:ext uri="{FF2B5EF4-FFF2-40B4-BE49-F238E27FC236}">
                <a16:creationId xmlns:a16="http://schemas.microsoft.com/office/drawing/2014/main" id="{4DDA6BC9-E8EF-43F8-8A52-ADF0060CA4D4}"/>
              </a:ext>
            </a:extLst>
          </p:cNvPr>
          <p:cNvSpPr>
            <a:spLocks noGrp="1"/>
          </p:cNvSpPr>
          <p:nvPr>
            <p:ph idx="1"/>
          </p:nvPr>
        </p:nvSpPr>
        <p:spPr/>
        <p:txBody>
          <a:bodyPr>
            <a:normAutofit fontScale="92500" lnSpcReduction="20000"/>
          </a:bodyPr>
          <a:lstStyle/>
          <a:p>
            <a:r>
              <a:rPr lang="en-US" dirty="0"/>
              <a:t>P-AOW Part A</a:t>
            </a:r>
          </a:p>
          <a:p>
            <a:pPr lvl="1"/>
            <a:r>
              <a:rPr lang="en-US" dirty="0"/>
              <a:t>This recorded webinar</a:t>
            </a:r>
          </a:p>
          <a:p>
            <a:pPr lvl="1"/>
            <a:r>
              <a:rPr lang="en-US" dirty="0"/>
              <a:t>Provide an overview of filling out the IAS</a:t>
            </a:r>
          </a:p>
          <a:p>
            <a:pPr lvl="1"/>
            <a:r>
              <a:rPr lang="en-US" dirty="0"/>
              <a:t>Expectations and timeline</a:t>
            </a:r>
          </a:p>
          <a:p>
            <a:r>
              <a:rPr lang="en-US" dirty="0"/>
              <a:t>P-AOW Part B</a:t>
            </a:r>
          </a:p>
          <a:p>
            <a:pPr lvl="1"/>
            <a:r>
              <a:rPr lang="en-US" dirty="0"/>
              <a:t>Good and bad examples</a:t>
            </a:r>
          </a:p>
          <a:p>
            <a:pPr lvl="1"/>
            <a:r>
              <a:rPr lang="en-US" dirty="0"/>
              <a:t>Review common questions</a:t>
            </a:r>
          </a:p>
          <a:p>
            <a:pPr lvl="1"/>
            <a:r>
              <a:rPr lang="en-US" dirty="0"/>
              <a:t>Need to register to receive slides</a:t>
            </a:r>
          </a:p>
        </p:txBody>
      </p:sp>
      <p:pic>
        <p:nvPicPr>
          <p:cNvPr id="5" name="Audio 4">
            <a:hlinkClick r:id="" action="ppaction://media"/>
            <a:extLst>
              <a:ext uri="{FF2B5EF4-FFF2-40B4-BE49-F238E27FC236}">
                <a16:creationId xmlns:a16="http://schemas.microsoft.com/office/drawing/2014/main" id="{35063A38-CA91-4C33-8D57-0756665C86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18262853"/>
      </p:ext>
    </p:extLst>
  </p:cSld>
  <p:clrMapOvr>
    <a:masterClrMapping/>
  </p:clrMapOvr>
  <mc:AlternateContent xmlns:mc="http://schemas.openxmlformats.org/markup-compatibility/2006">
    <mc:Choice xmlns:p14="http://schemas.microsoft.com/office/powerpoint/2010/main" Requires="p14">
      <p:transition spd="slow" p14:dur="2000" advTm="5156"/>
    </mc:Choice>
    <mc:Fallback>
      <p:transition spd="slow" advTm="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1700-9693-4535-B1C5-C80557CFBB4E}"/>
              </a:ext>
            </a:extLst>
          </p:cNvPr>
          <p:cNvSpPr>
            <a:spLocks noGrp="1"/>
          </p:cNvSpPr>
          <p:nvPr>
            <p:ph type="title"/>
          </p:nvPr>
        </p:nvSpPr>
        <p:spPr/>
        <p:txBody>
          <a:bodyPr/>
          <a:lstStyle/>
          <a:p>
            <a:r>
              <a:rPr lang="en-US" dirty="0"/>
              <a:t>5. Curriculum overview </a:t>
            </a:r>
            <a:r>
              <a:rPr lang="en-US" sz="1800" dirty="0"/>
              <a:t>(2 of 4)</a:t>
            </a:r>
            <a:endParaRPr lang="en-US" dirty="0"/>
          </a:p>
        </p:txBody>
      </p:sp>
      <p:pic>
        <p:nvPicPr>
          <p:cNvPr id="6" name="Picture 5">
            <a:extLst>
              <a:ext uri="{FF2B5EF4-FFF2-40B4-BE49-F238E27FC236}">
                <a16:creationId xmlns:a16="http://schemas.microsoft.com/office/drawing/2014/main" id="{9BA964CC-2244-4FC9-A86D-526179EFDD56}"/>
              </a:ext>
            </a:extLst>
          </p:cNvPr>
          <p:cNvPicPr>
            <a:picLocks noChangeAspect="1"/>
          </p:cNvPicPr>
          <p:nvPr/>
        </p:nvPicPr>
        <p:blipFill>
          <a:blip r:embed="rId5"/>
          <a:stretch>
            <a:fillRect/>
          </a:stretch>
        </p:blipFill>
        <p:spPr>
          <a:xfrm>
            <a:off x="573055" y="2039606"/>
            <a:ext cx="8154538" cy="3648584"/>
          </a:xfrm>
          <a:prstGeom prst="rect">
            <a:avLst/>
          </a:prstGeom>
        </p:spPr>
      </p:pic>
      <p:sp>
        <p:nvSpPr>
          <p:cNvPr id="3" name="TextBox 2">
            <a:extLst>
              <a:ext uri="{FF2B5EF4-FFF2-40B4-BE49-F238E27FC236}">
                <a16:creationId xmlns:a16="http://schemas.microsoft.com/office/drawing/2014/main" id="{A9AFD5C8-5742-4538-932B-EA21F72955C4}"/>
              </a:ext>
            </a:extLst>
          </p:cNvPr>
          <p:cNvSpPr txBox="1"/>
          <p:nvPr/>
        </p:nvSpPr>
        <p:spPr>
          <a:xfrm>
            <a:off x="5005754" y="2766646"/>
            <a:ext cx="3607719" cy="338554"/>
          </a:xfrm>
          <a:prstGeom prst="rect">
            <a:avLst/>
          </a:prstGeom>
          <a:noFill/>
        </p:spPr>
        <p:txBody>
          <a:bodyPr wrap="none" rtlCol="0">
            <a:spAutoFit/>
          </a:bodyPr>
          <a:lstStyle/>
          <a:p>
            <a:r>
              <a:rPr lang="en-US" sz="1600" dirty="0"/>
              <a:t>STAT 101: Introduction to Basic Statistics</a:t>
            </a:r>
          </a:p>
        </p:txBody>
      </p:sp>
      <p:pic>
        <p:nvPicPr>
          <p:cNvPr id="4" name="Audio 3">
            <a:hlinkClick r:id="" action="ppaction://media"/>
            <a:extLst>
              <a:ext uri="{FF2B5EF4-FFF2-40B4-BE49-F238E27FC236}">
                <a16:creationId xmlns:a16="http://schemas.microsoft.com/office/drawing/2014/main" id="{353E4D91-C3DE-4221-BD85-B0AA94D548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17274402"/>
      </p:ext>
    </p:extLst>
  </p:cSld>
  <p:clrMapOvr>
    <a:masterClrMapping/>
  </p:clrMapOvr>
  <mc:AlternateContent xmlns:mc="http://schemas.openxmlformats.org/markup-compatibility/2006">
    <mc:Choice xmlns:p14="http://schemas.microsoft.com/office/powerpoint/2010/main" Requires="p14">
      <p:transition spd="slow" p14:dur="2000" advTm="32640"/>
    </mc:Choice>
    <mc:Fallback>
      <p:transition spd="slow" advTm="3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C41C3-42FA-4FB1-9F44-BA87FDF007FB}"/>
              </a:ext>
            </a:extLst>
          </p:cNvPr>
          <p:cNvSpPr>
            <a:spLocks noGrp="1"/>
          </p:cNvSpPr>
          <p:nvPr>
            <p:ph type="title"/>
          </p:nvPr>
        </p:nvSpPr>
        <p:spPr/>
        <p:txBody>
          <a:bodyPr/>
          <a:lstStyle/>
          <a:p>
            <a:r>
              <a:rPr lang="en-US" dirty="0"/>
              <a:t>5. Curriculum overview </a:t>
            </a:r>
            <a:r>
              <a:rPr lang="en-US" sz="1800" dirty="0"/>
              <a:t>(3 of 4)</a:t>
            </a:r>
            <a:endParaRPr lang="en-US" dirty="0"/>
          </a:p>
        </p:txBody>
      </p:sp>
      <p:pic>
        <p:nvPicPr>
          <p:cNvPr id="5" name="Picture 4">
            <a:extLst>
              <a:ext uri="{FF2B5EF4-FFF2-40B4-BE49-F238E27FC236}">
                <a16:creationId xmlns:a16="http://schemas.microsoft.com/office/drawing/2014/main" id="{CF9BBC64-24DB-4AFD-B8C6-9FA80CD91A46}"/>
              </a:ext>
            </a:extLst>
          </p:cNvPr>
          <p:cNvPicPr>
            <a:picLocks noChangeAspect="1"/>
          </p:cNvPicPr>
          <p:nvPr/>
        </p:nvPicPr>
        <p:blipFill rotWithShape="1">
          <a:blip r:embed="rId5"/>
          <a:srcRect l="1018" t="1556" r="2780" b="3422"/>
          <a:stretch/>
        </p:blipFill>
        <p:spPr>
          <a:xfrm>
            <a:off x="415608" y="1940313"/>
            <a:ext cx="8147199" cy="4616605"/>
          </a:xfrm>
          <a:prstGeom prst="rect">
            <a:avLst/>
          </a:prstGeom>
        </p:spPr>
      </p:pic>
      <p:sp>
        <p:nvSpPr>
          <p:cNvPr id="3" name="TextBox 2">
            <a:extLst>
              <a:ext uri="{FF2B5EF4-FFF2-40B4-BE49-F238E27FC236}">
                <a16:creationId xmlns:a16="http://schemas.microsoft.com/office/drawing/2014/main" id="{FDEB214A-025D-41C6-9722-4DB9B5311397}"/>
              </a:ext>
            </a:extLst>
          </p:cNvPr>
          <p:cNvSpPr txBox="1"/>
          <p:nvPr/>
        </p:nvSpPr>
        <p:spPr>
          <a:xfrm>
            <a:off x="4818185" y="3915508"/>
            <a:ext cx="2691121" cy="369332"/>
          </a:xfrm>
          <a:prstGeom prst="rect">
            <a:avLst/>
          </a:prstGeom>
          <a:noFill/>
        </p:spPr>
        <p:txBody>
          <a:bodyPr wrap="none" rtlCol="0">
            <a:spAutoFit/>
          </a:bodyPr>
          <a:lstStyle/>
          <a:p>
            <a:r>
              <a:rPr lang="en-US" dirty="0"/>
              <a:t>HSMP 205: Health Systems</a:t>
            </a:r>
          </a:p>
        </p:txBody>
      </p:sp>
      <p:pic>
        <p:nvPicPr>
          <p:cNvPr id="4" name="Audio 3">
            <a:hlinkClick r:id="" action="ppaction://media"/>
            <a:extLst>
              <a:ext uri="{FF2B5EF4-FFF2-40B4-BE49-F238E27FC236}">
                <a16:creationId xmlns:a16="http://schemas.microsoft.com/office/drawing/2014/main" id="{BAD19417-562E-45AA-95E6-694A9E578A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01699144"/>
      </p:ext>
    </p:extLst>
  </p:cSld>
  <p:clrMapOvr>
    <a:masterClrMapping/>
  </p:clrMapOvr>
  <mc:AlternateContent xmlns:mc="http://schemas.openxmlformats.org/markup-compatibility/2006">
    <mc:Choice xmlns:p14="http://schemas.microsoft.com/office/powerpoint/2010/main" Requires="p14">
      <p:transition spd="slow" p14:dur="2000" advTm="8226"/>
    </mc:Choice>
    <mc:Fallback>
      <p:transition spd="slow" advTm="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461D-B400-40A3-BD60-8FC16241CB77}"/>
              </a:ext>
            </a:extLst>
          </p:cNvPr>
          <p:cNvSpPr>
            <a:spLocks noGrp="1"/>
          </p:cNvSpPr>
          <p:nvPr>
            <p:ph type="title"/>
          </p:nvPr>
        </p:nvSpPr>
        <p:spPr/>
        <p:txBody>
          <a:bodyPr/>
          <a:lstStyle/>
          <a:p>
            <a:r>
              <a:rPr lang="en-US" dirty="0"/>
              <a:t>5. Curriculum overview </a:t>
            </a:r>
            <a:r>
              <a:rPr lang="en-US" sz="1800" dirty="0"/>
              <a:t>(4 of 4)</a:t>
            </a:r>
          </a:p>
        </p:txBody>
      </p:sp>
      <p:pic>
        <p:nvPicPr>
          <p:cNvPr id="6" name="Picture 5">
            <a:extLst>
              <a:ext uri="{FF2B5EF4-FFF2-40B4-BE49-F238E27FC236}">
                <a16:creationId xmlns:a16="http://schemas.microsoft.com/office/drawing/2014/main" id="{4AB3E50D-4FF8-481A-AE42-71D7314E0838}"/>
              </a:ext>
            </a:extLst>
          </p:cNvPr>
          <p:cNvPicPr>
            <a:picLocks noChangeAspect="1"/>
          </p:cNvPicPr>
          <p:nvPr/>
        </p:nvPicPr>
        <p:blipFill>
          <a:blip r:embed="rId5"/>
          <a:stretch>
            <a:fillRect/>
          </a:stretch>
        </p:blipFill>
        <p:spPr>
          <a:xfrm>
            <a:off x="581193" y="2500183"/>
            <a:ext cx="7859222" cy="1857634"/>
          </a:xfrm>
          <a:prstGeom prst="rect">
            <a:avLst/>
          </a:prstGeom>
        </p:spPr>
      </p:pic>
      <p:sp>
        <p:nvSpPr>
          <p:cNvPr id="3" name="TextBox 2">
            <a:extLst>
              <a:ext uri="{FF2B5EF4-FFF2-40B4-BE49-F238E27FC236}">
                <a16:creationId xmlns:a16="http://schemas.microsoft.com/office/drawing/2014/main" id="{E9DABBF2-18DB-4DC9-A616-09EBC6EEAC9B}"/>
              </a:ext>
            </a:extLst>
          </p:cNvPr>
          <p:cNvSpPr txBox="1"/>
          <p:nvPr/>
        </p:nvSpPr>
        <p:spPr>
          <a:xfrm>
            <a:off x="703586" y="3059668"/>
            <a:ext cx="3716014" cy="338554"/>
          </a:xfrm>
          <a:prstGeom prst="rect">
            <a:avLst/>
          </a:prstGeom>
          <a:noFill/>
        </p:spPr>
        <p:txBody>
          <a:bodyPr wrap="square" rtlCol="0">
            <a:spAutoFit/>
          </a:bodyPr>
          <a:lstStyle/>
          <a:p>
            <a:r>
              <a:rPr lang="en-US" sz="1600" dirty="0"/>
              <a:t>300hr practicum at a practice partner site</a:t>
            </a:r>
          </a:p>
        </p:txBody>
      </p:sp>
      <p:sp>
        <p:nvSpPr>
          <p:cNvPr id="5" name="TextBox 4">
            <a:extLst>
              <a:ext uri="{FF2B5EF4-FFF2-40B4-BE49-F238E27FC236}">
                <a16:creationId xmlns:a16="http://schemas.microsoft.com/office/drawing/2014/main" id="{21F179B1-B605-4EDC-B96C-099E7A8230DE}"/>
              </a:ext>
            </a:extLst>
          </p:cNvPr>
          <p:cNvSpPr txBox="1"/>
          <p:nvPr/>
        </p:nvSpPr>
        <p:spPr>
          <a:xfrm>
            <a:off x="4724400" y="3023028"/>
            <a:ext cx="3716014" cy="338554"/>
          </a:xfrm>
          <a:prstGeom prst="rect">
            <a:avLst/>
          </a:prstGeom>
          <a:noFill/>
        </p:spPr>
        <p:txBody>
          <a:bodyPr wrap="square" rtlCol="0">
            <a:spAutoFit/>
          </a:bodyPr>
          <a:lstStyle/>
          <a:p>
            <a:r>
              <a:rPr lang="en-US" sz="1600" dirty="0"/>
              <a:t>PH 490: Public Health Practicum</a:t>
            </a:r>
          </a:p>
        </p:txBody>
      </p:sp>
      <p:pic>
        <p:nvPicPr>
          <p:cNvPr id="4" name="Audio 3">
            <a:hlinkClick r:id="" action="ppaction://media"/>
            <a:extLst>
              <a:ext uri="{FF2B5EF4-FFF2-40B4-BE49-F238E27FC236}">
                <a16:creationId xmlns:a16="http://schemas.microsoft.com/office/drawing/2014/main" id="{D46F88D6-9EEA-4103-A094-0E96EFC75F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6431962"/>
      </p:ext>
    </p:extLst>
  </p:cSld>
  <p:clrMapOvr>
    <a:masterClrMapping/>
  </p:clrMapOvr>
  <mc:AlternateContent xmlns:mc="http://schemas.openxmlformats.org/markup-compatibility/2006">
    <mc:Choice xmlns:p14="http://schemas.microsoft.com/office/powerpoint/2010/main" Requires="p14">
      <p:transition spd="slow" p14:dur="2000" advTm="24591"/>
    </mc:Choice>
    <mc:Fallback>
      <p:transition spd="slow" advTm="2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F222-C37D-43C8-A51D-FA698DCF3FAA}"/>
              </a:ext>
            </a:extLst>
          </p:cNvPr>
          <p:cNvSpPr>
            <a:spLocks noGrp="1"/>
          </p:cNvSpPr>
          <p:nvPr>
            <p:ph type="title"/>
          </p:nvPr>
        </p:nvSpPr>
        <p:spPr/>
        <p:txBody>
          <a:bodyPr/>
          <a:lstStyle/>
          <a:p>
            <a:r>
              <a:rPr lang="en-US" dirty="0"/>
              <a:t>6. Institutional commitment and support</a:t>
            </a:r>
          </a:p>
        </p:txBody>
      </p:sp>
      <p:pic>
        <p:nvPicPr>
          <p:cNvPr id="7" name="Picture 6">
            <a:extLst>
              <a:ext uri="{FF2B5EF4-FFF2-40B4-BE49-F238E27FC236}">
                <a16:creationId xmlns:a16="http://schemas.microsoft.com/office/drawing/2014/main" id="{61C79239-E2DE-4543-BCAE-680EC5456B9E}"/>
              </a:ext>
            </a:extLst>
          </p:cNvPr>
          <p:cNvPicPr>
            <a:picLocks noChangeAspect="1"/>
          </p:cNvPicPr>
          <p:nvPr/>
        </p:nvPicPr>
        <p:blipFill>
          <a:blip r:embed="rId5"/>
          <a:stretch>
            <a:fillRect/>
          </a:stretch>
        </p:blipFill>
        <p:spPr>
          <a:xfrm>
            <a:off x="647152" y="2334087"/>
            <a:ext cx="7849695" cy="2753109"/>
          </a:xfrm>
          <a:prstGeom prst="rect">
            <a:avLst/>
          </a:prstGeom>
        </p:spPr>
      </p:pic>
      <p:sp>
        <p:nvSpPr>
          <p:cNvPr id="3" name="Left Brace 2">
            <a:extLst>
              <a:ext uri="{FF2B5EF4-FFF2-40B4-BE49-F238E27FC236}">
                <a16:creationId xmlns:a16="http://schemas.microsoft.com/office/drawing/2014/main" id="{9379D7F6-D8DE-4CDF-B664-67E06A591D30}"/>
              </a:ext>
            </a:extLst>
          </p:cNvPr>
          <p:cNvSpPr/>
          <p:nvPr/>
        </p:nvSpPr>
        <p:spPr>
          <a:xfrm rot="16200000">
            <a:off x="4333144" y="1736347"/>
            <a:ext cx="477710" cy="71794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1B7655C2-087A-438E-B62F-185F2FC9EDC1}"/>
              </a:ext>
            </a:extLst>
          </p:cNvPr>
          <p:cNvSpPr txBox="1"/>
          <p:nvPr/>
        </p:nvSpPr>
        <p:spPr>
          <a:xfrm>
            <a:off x="3065684" y="5615264"/>
            <a:ext cx="3716014" cy="369332"/>
          </a:xfrm>
          <a:prstGeom prst="rect">
            <a:avLst/>
          </a:prstGeom>
          <a:noFill/>
        </p:spPr>
        <p:txBody>
          <a:bodyPr wrap="square" rtlCol="0">
            <a:spAutoFit/>
          </a:bodyPr>
          <a:lstStyle/>
          <a:p>
            <a:r>
              <a:rPr lang="en-US" dirty="0"/>
              <a:t>You provide narrative response</a:t>
            </a:r>
          </a:p>
        </p:txBody>
      </p:sp>
      <p:pic>
        <p:nvPicPr>
          <p:cNvPr id="4" name="Audio 3">
            <a:hlinkClick r:id="" action="ppaction://media"/>
            <a:extLst>
              <a:ext uri="{FF2B5EF4-FFF2-40B4-BE49-F238E27FC236}">
                <a16:creationId xmlns:a16="http://schemas.microsoft.com/office/drawing/2014/main" id="{BBEE2D25-92DC-4317-A0A4-DF23063419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18966171"/>
      </p:ext>
    </p:extLst>
  </p:cSld>
  <p:clrMapOvr>
    <a:masterClrMapping/>
  </p:clrMapOvr>
  <mc:AlternateContent xmlns:mc="http://schemas.openxmlformats.org/markup-compatibility/2006">
    <mc:Choice xmlns:p14="http://schemas.microsoft.com/office/powerpoint/2010/main" Requires="p14">
      <p:transition spd="slow" p14:dur="2000" advTm="9976"/>
    </mc:Choice>
    <mc:Fallback>
      <p:transition spd="slow" advTm="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A277-8517-413B-9BB2-4AE27D2E2774}"/>
              </a:ext>
            </a:extLst>
          </p:cNvPr>
          <p:cNvSpPr>
            <a:spLocks noGrp="1"/>
          </p:cNvSpPr>
          <p:nvPr>
            <p:ph type="title"/>
          </p:nvPr>
        </p:nvSpPr>
        <p:spPr/>
        <p:txBody>
          <a:bodyPr/>
          <a:lstStyle/>
          <a:p>
            <a:r>
              <a:rPr lang="en-US" dirty="0"/>
              <a:t>7. Recruitment and selection</a:t>
            </a:r>
          </a:p>
        </p:txBody>
      </p:sp>
      <p:pic>
        <p:nvPicPr>
          <p:cNvPr id="5" name="Picture 4">
            <a:extLst>
              <a:ext uri="{FF2B5EF4-FFF2-40B4-BE49-F238E27FC236}">
                <a16:creationId xmlns:a16="http://schemas.microsoft.com/office/drawing/2014/main" id="{65C60E3C-3D3F-4E7C-B74C-BAF7DC75146C}"/>
              </a:ext>
            </a:extLst>
          </p:cNvPr>
          <p:cNvPicPr>
            <a:picLocks noChangeAspect="1"/>
          </p:cNvPicPr>
          <p:nvPr/>
        </p:nvPicPr>
        <p:blipFill>
          <a:blip r:embed="rId5"/>
          <a:stretch>
            <a:fillRect/>
          </a:stretch>
        </p:blipFill>
        <p:spPr>
          <a:xfrm>
            <a:off x="632863" y="2199386"/>
            <a:ext cx="7878274" cy="1076475"/>
          </a:xfrm>
          <a:prstGeom prst="rect">
            <a:avLst/>
          </a:prstGeom>
        </p:spPr>
      </p:pic>
      <p:sp>
        <p:nvSpPr>
          <p:cNvPr id="4" name="Left Brace 3">
            <a:extLst>
              <a:ext uri="{FF2B5EF4-FFF2-40B4-BE49-F238E27FC236}">
                <a16:creationId xmlns:a16="http://schemas.microsoft.com/office/drawing/2014/main" id="{7D11FCF7-143D-4841-8860-38B9059BC2E1}"/>
              </a:ext>
            </a:extLst>
          </p:cNvPr>
          <p:cNvSpPr/>
          <p:nvPr/>
        </p:nvSpPr>
        <p:spPr>
          <a:xfrm rot="16200000">
            <a:off x="4333145" y="78152"/>
            <a:ext cx="477710" cy="71794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BD4737CD-0275-4769-BD78-9F31CC3F62A7}"/>
              </a:ext>
            </a:extLst>
          </p:cNvPr>
          <p:cNvSpPr txBox="1"/>
          <p:nvPr/>
        </p:nvSpPr>
        <p:spPr>
          <a:xfrm>
            <a:off x="3065685" y="3957069"/>
            <a:ext cx="3716014" cy="369332"/>
          </a:xfrm>
          <a:prstGeom prst="rect">
            <a:avLst/>
          </a:prstGeom>
          <a:noFill/>
        </p:spPr>
        <p:txBody>
          <a:bodyPr wrap="square" rtlCol="0">
            <a:spAutoFit/>
          </a:bodyPr>
          <a:lstStyle/>
          <a:p>
            <a:r>
              <a:rPr lang="en-US" dirty="0"/>
              <a:t>You provide narrative response</a:t>
            </a:r>
          </a:p>
        </p:txBody>
      </p:sp>
      <p:pic>
        <p:nvPicPr>
          <p:cNvPr id="3" name="Audio 2">
            <a:hlinkClick r:id="" action="ppaction://media"/>
            <a:extLst>
              <a:ext uri="{FF2B5EF4-FFF2-40B4-BE49-F238E27FC236}">
                <a16:creationId xmlns:a16="http://schemas.microsoft.com/office/drawing/2014/main" id="{AC3E9699-B2D9-45B5-AEB6-E20F49BCA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73026443"/>
      </p:ext>
    </p:extLst>
  </p:cSld>
  <p:clrMapOvr>
    <a:masterClrMapping/>
  </p:clrMapOvr>
  <mc:AlternateContent xmlns:mc="http://schemas.openxmlformats.org/markup-compatibility/2006">
    <mc:Choice xmlns:p14="http://schemas.microsoft.com/office/powerpoint/2010/main" Requires="p14">
      <p:transition spd="slow" p14:dur="2000" advTm="5543"/>
    </mc:Choice>
    <mc:Fallback>
      <p:transition spd="slow" advTm="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D34B-9167-432F-B3D4-C5845DFC3501}"/>
              </a:ext>
            </a:extLst>
          </p:cNvPr>
          <p:cNvSpPr>
            <a:spLocks noGrp="1"/>
          </p:cNvSpPr>
          <p:nvPr>
            <p:ph type="title"/>
          </p:nvPr>
        </p:nvSpPr>
        <p:spPr/>
        <p:txBody>
          <a:bodyPr>
            <a:normAutofit fontScale="90000"/>
          </a:bodyPr>
          <a:lstStyle/>
          <a:p>
            <a:r>
              <a:rPr lang="en-US" dirty="0"/>
              <a:t>8. Policies and plans for recruitment and selection of students</a:t>
            </a:r>
          </a:p>
        </p:txBody>
      </p:sp>
      <p:sp>
        <p:nvSpPr>
          <p:cNvPr id="4" name="Star: 5 Points 3">
            <a:extLst>
              <a:ext uri="{FF2B5EF4-FFF2-40B4-BE49-F238E27FC236}">
                <a16:creationId xmlns:a16="http://schemas.microsoft.com/office/drawing/2014/main" id="{F02948CD-2F64-401D-8B94-326F7B13B4B0}"/>
              </a:ext>
            </a:extLst>
          </p:cNvPr>
          <p:cNvSpPr/>
          <p:nvPr/>
        </p:nvSpPr>
        <p:spPr>
          <a:xfrm>
            <a:off x="631738" y="2262554"/>
            <a:ext cx="341527" cy="3634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6AEFE828-1D8D-46EA-B7F3-C7B971159FB9}"/>
              </a:ext>
            </a:extLst>
          </p:cNvPr>
          <p:cNvSpPr/>
          <p:nvPr/>
        </p:nvSpPr>
        <p:spPr>
          <a:xfrm>
            <a:off x="581193" y="5416063"/>
            <a:ext cx="341527" cy="3634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154EBCC7-C94F-400F-ADD5-DF40F96AA8A3}"/>
              </a:ext>
            </a:extLst>
          </p:cNvPr>
          <p:cNvSpPr/>
          <p:nvPr/>
        </p:nvSpPr>
        <p:spPr>
          <a:xfrm>
            <a:off x="6215202" y="6295292"/>
            <a:ext cx="341527" cy="3634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7648CE-1A17-4885-9587-126B8DCF58D5}"/>
              </a:ext>
            </a:extLst>
          </p:cNvPr>
          <p:cNvSpPr txBox="1"/>
          <p:nvPr/>
        </p:nvSpPr>
        <p:spPr>
          <a:xfrm>
            <a:off x="6654391" y="6295292"/>
            <a:ext cx="2116028" cy="369332"/>
          </a:xfrm>
          <a:prstGeom prst="rect">
            <a:avLst/>
          </a:prstGeom>
          <a:noFill/>
        </p:spPr>
        <p:txBody>
          <a:bodyPr wrap="none" rtlCol="0">
            <a:spAutoFit/>
          </a:bodyPr>
          <a:lstStyle/>
          <a:p>
            <a:r>
              <a:rPr lang="en-US" dirty="0"/>
              <a:t>= narrative response</a:t>
            </a:r>
          </a:p>
        </p:txBody>
      </p:sp>
      <p:pic>
        <p:nvPicPr>
          <p:cNvPr id="17" name="Picture 16" descr="Table&#10;&#10;Description automatically generated">
            <a:extLst>
              <a:ext uri="{FF2B5EF4-FFF2-40B4-BE49-F238E27FC236}">
                <a16:creationId xmlns:a16="http://schemas.microsoft.com/office/drawing/2014/main" id="{160B2E75-004F-4806-A5B6-54A1E9643256}"/>
              </a:ext>
            </a:extLst>
          </p:cNvPr>
          <p:cNvPicPr>
            <a:picLocks noChangeAspect="1"/>
          </p:cNvPicPr>
          <p:nvPr/>
        </p:nvPicPr>
        <p:blipFill>
          <a:blip r:embed="rId5"/>
          <a:stretch>
            <a:fillRect/>
          </a:stretch>
        </p:blipFill>
        <p:spPr>
          <a:xfrm>
            <a:off x="973265" y="2118985"/>
            <a:ext cx="6916115" cy="3886742"/>
          </a:xfrm>
          <a:prstGeom prst="rect">
            <a:avLst/>
          </a:prstGeom>
        </p:spPr>
      </p:pic>
      <p:pic>
        <p:nvPicPr>
          <p:cNvPr id="3" name="Audio 2">
            <a:hlinkClick r:id="" action="ppaction://media"/>
            <a:extLst>
              <a:ext uri="{FF2B5EF4-FFF2-40B4-BE49-F238E27FC236}">
                <a16:creationId xmlns:a16="http://schemas.microsoft.com/office/drawing/2014/main" id="{ED2D2BC8-513B-4CD5-898F-3C09DE4283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97069526"/>
      </p:ext>
    </p:extLst>
  </p:cSld>
  <p:clrMapOvr>
    <a:masterClrMapping/>
  </p:clrMapOvr>
  <mc:AlternateContent xmlns:mc="http://schemas.openxmlformats.org/markup-compatibility/2006">
    <mc:Choice xmlns:p14="http://schemas.microsoft.com/office/powerpoint/2010/main" Requires="p14">
      <p:transition spd="slow" p14:dur="2000" advTm="42777"/>
    </mc:Choice>
    <mc:Fallback>
      <p:transition spd="slow" advTm="4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6094-04EF-4213-8AFC-73FE988FD0CB}"/>
              </a:ext>
            </a:extLst>
          </p:cNvPr>
          <p:cNvSpPr>
            <a:spLocks noGrp="1"/>
          </p:cNvSpPr>
          <p:nvPr>
            <p:ph type="title"/>
          </p:nvPr>
        </p:nvSpPr>
        <p:spPr/>
        <p:txBody>
          <a:bodyPr>
            <a:normAutofit fontScale="90000"/>
          </a:bodyPr>
          <a:lstStyle/>
          <a:p>
            <a:r>
              <a:rPr lang="en-US" dirty="0"/>
              <a:t>9. Documentation of a qualified designated leader</a:t>
            </a:r>
          </a:p>
        </p:txBody>
      </p:sp>
      <p:pic>
        <p:nvPicPr>
          <p:cNvPr id="5" name="Picture 4">
            <a:extLst>
              <a:ext uri="{FF2B5EF4-FFF2-40B4-BE49-F238E27FC236}">
                <a16:creationId xmlns:a16="http://schemas.microsoft.com/office/drawing/2014/main" id="{6F9D2A07-63E1-499E-B8F8-FA80E464B546}"/>
              </a:ext>
            </a:extLst>
          </p:cNvPr>
          <p:cNvPicPr>
            <a:picLocks noChangeAspect="1"/>
          </p:cNvPicPr>
          <p:nvPr/>
        </p:nvPicPr>
        <p:blipFill>
          <a:blip r:embed="rId5"/>
          <a:stretch>
            <a:fillRect/>
          </a:stretch>
        </p:blipFill>
        <p:spPr>
          <a:xfrm>
            <a:off x="1903608" y="1994077"/>
            <a:ext cx="5336784" cy="4707806"/>
          </a:xfrm>
          <a:prstGeom prst="rect">
            <a:avLst/>
          </a:prstGeom>
        </p:spPr>
      </p:pic>
      <p:sp>
        <p:nvSpPr>
          <p:cNvPr id="6" name="Rectangle: Rounded Corners 5">
            <a:extLst>
              <a:ext uri="{FF2B5EF4-FFF2-40B4-BE49-F238E27FC236}">
                <a16:creationId xmlns:a16="http://schemas.microsoft.com/office/drawing/2014/main" id="{5E3F5891-3B5F-48B8-B8AC-A3FDF98110CA}"/>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5CC787D0-18FA-436C-B793-66AAB7604BB7}"/>
              </a:ext>
            </a:extLst>
          </p:cNvPr>
          <p:cNvSpPr/>
          <p:nvPr/>
        </p:nvSpPr>
        <p:spPr>
          <a:xfrm>
            <a:off x="7973122" y="687476"/>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7EA7A2B-51CF-4183-96C8-CAF19522E713}"/>
              </a:ext>
            </a:extLst>
          </p:cNvPr>
          <p:cNvCxnSpPr/>
          <p:nvPr/>
        </p:nvCxnSpPr>
        <p:spPr>
          <a:xfrm>
            <a:off x="2590800" y="2450123"/>
            <a:ext cx="27314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E95424-9FCC-411A-B6C8-7E807C5B910C}"/>
              </a:ext>
            </a:extLst>
          </p:cNvPr>
          <p:cNvCxnSpPr>
            <a:cxnSpLocks/>
          </p:cNvCxnSpPr>
          <p:nvPr/>
        </p:nvCxnSpPr>
        <p:spPr>
          <a:xfrm>
            <a:off x="2919046" y="2637693"/>
            <a:ext cx="222738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Left Brace 12">
            <a:extLst>
              <a:ext uri="{FF2B5EF4-FFF2-40B4-BE49-F238E27FC236}">
                <a16:creationId xmlns:a16="http://schemas.microsoft.com/office/drawing/2014/main" id="{FB52BFFE-F296-482D-94D3-40E8E2C65FB4}"/>
              </a:ext>
            </a:extLst>
          </p:cNvPr>
          <p:cNvSpPr/>
          <p:nvPr/>
        </p:nvSpPr>
        <p:spPr>
          <a:xfrm>
            <a:off x="1694985" y="5615354"/>
            <a:ext cx="180707" cy="10833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72E37AC8-4F74-49EE-AB5A-7800D62164BF}"/>
              </a:ext>
            </a:extLst>
          </p:cNvPr>
          <p:cNvSpPr txBox="1"/>
          <p:nvPr/>
        </p:nvSpPr>
        <p:spPr>
          <a:xfrm>
            <a:off x="581193" y="5827948"/>
            <a:ext cx="1605026" cy="646331"/>
          </a:xfrm>
          <a:prstGeom prst="rect">
            <a:avLst/>
          </a:prstGeom>
          <a:noFill/>
        </p:spPr>
        <p:txBody>
          <a:bodyPr wrap="square" rtlCol="0">
            <a:spAutoFit/>
          </a:bodyPr>
          <a:lstStyle/>
          <a:p>
            <a:r>
              <a:rPr lang="en-US" dirty="0"/>
              <a:t>Narrative response</a:t>
            </a:r>
          </a:p>
        </p:txBody>
      </p:sp>
      <p:pic>
        <p:nvPicPr>
          <p:cNvPr id="3" name="Audio 2">
            <a:hlinkClick r:id="" action="ppaction://media"/>
            <a:extLst>
              <a:ext uri="{FF2B5EF4-FFF2-40B4-BE49-F238E27FC236}">
                <a16:creationId xmlns:a16="http://schemas.microsoft.com/office/drawing/2014/main" id="{EEE56EB7-E071-4973-A44E-7C47121BDC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73829311"/>
      </p:ext>
    </p:extLst>
  </p:cSld>
  <p:clrMapOvr>
    <a:masterClrMapping/>
  </p:clrMapOvr>
  <mc:AlternateContent xmlns:mc="http://schemas.openxmlformats.org/markup-compatibility/2006">
    <mc:Choice xmlns:p14="http://schemas.microsoft.com/office/powerpoint/2010/main" Requires="p14">
      <p:transition spd="slow" p14:dur="2000" advTm="38378"/>
    </mc:Choice>
    <mc:Fallback>
      <p:transition spd="slow" advTm="3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9D86-AE9A-47F1-B4B4-B5E282192A52}"/>
              </a:ext>
            </a:extLst>
          </p:cNvPr>
          <p:cNvSpPr>
            <a:spLocks noGrp="1"/>
          </p:cNvSpPr>
          <p:nvPr>
            <p:ph type="title"/>
          </p:nvPr>
        </p:nvSpPr>
        <p:spPr/>
        <p:txBody>
          <a:bodyPr>
            <a:normAutofit fontScale="90000"/>
          </a:bodyPr>
          <a:lstStyle/>
          <a:p>
            <a:r>
              <a:rPr lang="en-US" dirty="0"/>
              <a:t>10. Documentation of required faculty </a:t>
            </a:r>
            <a:br>
              <a:rPr lang="en-US" dirty="0"/>
            </a:br>
            <a:r>
              <a:rPr lang="en-US" dirty="0"/>
              <a:t>resources  </a:t>
            </a:r>
            <a:r>
              <a:rPr lang="en-US" sz="2200" dirty="0"/>
              <a:t>(1 of 2) </a:t>
            </a:r>
          </a:p>
        </p:txBody>
      </p:sp>
      <p:sp>
        <p:nvSpPr>
          <p:cNvPr id="6" name="Rectangle: Rounded Corners 5">
            <a:extLst>
              <a:ext uri="{FF2B5EF4-FFF2-40B4-BE49-F238E27FC236}">
                <a16:creationId xmlns:a16="http://schemas.microsoft.com/office/drawing/2014/main" id="{5CFC02F4-9581-4A0E-B857-086FF70B20C0}"/>
              </a:ext>
            </a:extLst>
          </p:cNvPr>
          <p:cNvSpPr/>
          <p:nvPr/>
        </p:nvSpPr>
        <p:spPr>
          <a:xfrm>
            <a:off x="334537" y="5887844"/>
            <a:ext cx="1360448" cy="6133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64F4F9-B76D-45DC-948D-6EB28C378E12}"/>
              </a:ext>
            </a:extLst>
          </p:cNvPr>
          <p:cNvPicPr>
            <a:picLocks noChangeAspect="1"/>
          </p:cNvPicPr>
          <p:nvPr/>
        </p:nvPicPr>
        <p:blipFill>
          <a:blip r:embed="rId5"/>
          <a:stretch>
            <a:fillRect/>
          </a:stretch>
        </p:blipFill>
        <p:spPr>
          <a:xfrm>
            <a:off x="625986" y="1978939"/>
            <a:ext cx="7944959" cy="4191585"/>
          </a:xfrm>
          <a:prstGeom prst="rect">
            <a:avLst/>
          </a:prstGeom>
        </p:spPr>
      </p:pic>
      <p:sp>
        <p:nvSpPr>
          <p:cNvPr id="3" name="Rectangle: Rounded Corners 2">
            <a:extLst>
              <a:ext uri="{FF2B5EF4-FFF2-40B4-BE49-F238E27FC236}">
                <a16:creationId xmlns:a16="http://schemas.microsoft.com/office/drawing/2014/main" id="{43B412AE-770F-49C9-8C09-83B4141663B0}"/>
              </a:ext>
            </a:extLst>
          </p:cNvPr>
          <p:cNvSpPr/>
          <p:nvPr/>
        </p:nvSpPr>
        <p:spPr>
          <a:xfrm>
            <a:off x="652451" y="2628682"/>
            <a:ext cx="7892028" cy="501380"/>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79AED2D-0057-4333-9704-6E12A988AEDB}"/>
              </a:ext>
            </a:extLst>
          </p:cNvPr>
          <p:cNvSpPr/>
          <p:nvPr/>
        </p:nvSpPr>
        <p:spPr>
          <a:xfrm>
            <a:off x="7011829" y="733902"/>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96F655-12C9-439F-B408-4834BF3AAA49}"/>
              </a:ext>
            </a:extLst>
          </p:cNvPr>
          <p:cNvSpPr txBox="1"/>
          <p:nvPr/>
        </p:nvSpPr>
        <p:spPr>
          <a:xfrm>
            <a:off x="3128953" y="6450935"/>
            <a:ext cx="3716014" cy="369332"/>
          </a:xfrm>
          <a:prstGeom prst="rect">
            <a:avLst/>
          </a:prstGeom>
          <a:noFill/>
        </p:spPr>
        <p:txBody>
          <a:bodyPr wrap="square" rtlCol="0">
            <a:spAutoFit/>
          </a:bodyPr>
          <a:lstStyle/>
          <a:p>
            <a:r>
              <a:rPr lang="en-US" dirty="0"/>
              <a:t>You provide narrative response</a:t>
            </a:r>
          </a:p>
        </p:txBody>
      </p:sp>
      <p:sp>
        <p:nvSpPr>
          <p:cNvPr id="9" name="Left Brace 8">
            <a:extLst>
              <a:ext uri="{FF2B5EF4-FFF2-40B4-BE49-F238E27FC236}">
                <a16:creationId xmlns:a16="http://schemas.microsoft.com/office/drawing/2014/main" id="{65228DA4-1046-4630-B1C8-629F8D459E7C}"/>
              </a:ext>
            </a:extLst>
          </p:cNvPr>
          <p:cNvSpPr/>
          <p:nvPr/>
        </p:nvSpPr>
        <p:spPr>
          <a:xfrm rot="16200000">
            <a:off x="4285639" y="1944739"/>
            <a:ext cx="572721" cy="87319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5A8DBD2-172F-4A26-9C07-0EF149AE84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08713811"/>
      </p:ext>
    </p:extLst>
  </p:cSld>
  <p:clrMapOvr>
    <a:masterClrMapping/>
  </p:clrMapOvr>
  <mc:AlternateContent xmlns:mc="http://schemas.openxmlformats.org/markup-compatibility/2006">
    <mc:Choice xmlns:p14="http://schemas.microsoft.com/office/powerpoint/2010/main" Requires="p14">
      <p:transition spd="slow" p14:dur="2000" advTm="26281"/>
    </mc:Choice>
    <mc:Fallback>
      <p:transition spd="slow" advTm="2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0754-14C4-4569-8371-0CF45845C435}"/>
              </a:ext>
            </a:extLst>
          </p:cNvPr>
          <p:cNvSpPr>
            <a:spLocks noGrp="1"/>
          </p:cNvSpPr>
          <p:nvPr>
            <p:ph type="title"/>
          </p:nvPr>
        </p:nvSpPr>
        <p:spPr/>
        <p:txBody>
          <a:bodyPr>
            <a:normAutofit fontScale="90000"/>
          </a:bodyPr>
          <a:lstStyle/>
          <a:p>
            <a:r>
              <a:rPr lang="en-US" dirty="0"/>
              <a:t>10. Documentation of required faculty </a:t>
            </a:r>
            <a:br>
              <a:rPr lang="en-US" dirty="0"/>
            </a:br>
            <a:r>
              <a:rPr lang="en-US" dirty="0"/>
              <a:t>resources </a:t>
            </a:r>
            <a:r>
              <a:rPr lang="en-US" sz="2200" dirty="0"/>
              <a:t>(2 of 2) </a:t>
            </a:r>
          </a:p>
        </p:txBody>
      </p:sp>
      <p:pic>
        <p:nvPicPr>
          <p:cNvPr id="5" name="Picture 4">
            <a:extLst>
              <a:ext uri="{FF2B5EF4-FFF2-40B4-BE49-F238E27FC236}">
                <a16:creationId xmlns:a16="http://schemas.microsoft.com/office/drawing/2014/main" id="{A05F6766-46C3-4D96-B423-A115B1CDA6C5}"/>
              </a:ext>
            </a:extLst>
          </p:cNvPr>
          <p:cNvPicPr>
            <a:picLocks noChangeAspect="1"/>
          </p:cNvPicPr>
          <p:nvPr/>
        </p:nvPicPr>
        <p:blipFill>
          <a:blip r:embed="rId5"/>
          <a:stretch>
            <a:fillRect/>
          </a:stretch>
        </p:blipFill>
        <p:spPr>
          <a:xfrm>
            <a:off x="154110" y="2531326"/>
            <a:ext cx="8835779" cy="1582935"/>
          </a:xfrm>
          <a:prstGeom prst="rect">
            <a:avLst/>
          </a:prstGeom>
        </p:spPr>
      </p:pic>
      <p:sp>
        <p:nvSpPr>
          <p:cNvPr id="6" name="Star: 5 Points 5">
            <a:extLst>
              <a:ext uri="{FF2B5EF4-FFF2-40B4-BE49-F238E27FC236}">
                <a16:creationId xmlns:a16="http://schemas.microsoft.com/office/drawing/2014/main" id="{B7BC7453-0EEA-40C2-827A-790BC371A1A4}"/>
              </a:ext>
            </a:extLst>
          </p:cNvPr>
          <p:cNvSpPr/>
          <p:nvPr/>
        </p:nvSpPr>
        <p:spPr>
          <a:xfrm>
            <a:off x="7270595" y="687476"/>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e 2">
            <a:extLst>
              <a:ext uri="{FF2B5EF4-FFF2-40B4-BE49-F238E27FC236}">
                <a16:creationId xmlns:a16="http://schemas.microsoft.com/office/drawing/2014/main" id="{B768072A-BE8D-4AB9-A3DE-DF96601CD02D}"/>
              </a:ext>
            </a:extLst>
          </p:cNvPr>
          <p:cNvSpPr/>
          <p:nvPr/>
        </p:nvSpPr>
        <p:spPr>
          <a:xfrm rot="16200000">
            <a:off x="4233741" y="306508"/>
            <a:ext cx="572721" cy="87319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A90DDA23-EBC5-4D58-AD74-03C62E2F354A}"/>
              </a:ext>
            </a:extLst>
          </p:cNvPr>
          <p:cNvSpPr txBox="1"/>
          <p:nvPr/>
        </p:nvSpPr>
        <p:spPr>
          <a:xfrm>
            <a:off x="1899139" y="5107164"/>
            <a:ext cx="5702202" cy="369332"/>
          </a:xfrm>
          <a:prstGeom prst="rect">
            <a:avLst/>
          </a:prstGeom>
          <a:noFill/>
        </p:spPr>
        <p:txBody>
          <a:bodyPr wrap="none" rtlCol="0">
            <a:spAutoFit/>
          </a:bodyPr>
          <a:lstStyle/>
          <a:p>
            <a:r>
              <a:rPr lang="en-US" dirty="0"/>
              <a:t>Fill out and add/delete rows as necessary for your program</a:t>
            </a:r>
          </a:p>
        </p:txBody>
      </p:sp>
      <p:pic>
        <p:nvPicPr>
          <p:cNvPr id="7" name="Audio 6">
            <a:hlinkClick r:id="" action="ppaction://media"/>
            <a:extLst>
              <a:ext uri="{FF2B5EF4-FFF2-40B4-BE49-F238E27FC236}">
                <a16:creationId xmlns:a16="http://schemas.microsoft.com/office/drawing/2014/main" id="{E5D651B3-4246-4489-9CBB-4299F9D82D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59241283"/>
      </p:ext>
    </p:extLst>
  </p:cSld>
  <p:clrMapOvr>
    <a:masterClrMapping/>
  </p:clrMapOvr>
  <mc:AlternateContent xmlns:mc="http://schemas.openxmlformats.org/markup-compatibility/2006">
    <mc:Choice xmlns:p14="http://schemas.microsoft.com/office/powerpoint/2010/main" Requires="p14">
      <p:transition spd="slow" p14:dur="2000" advTm="15883"/>
    </mc:Choice>
    <mc:Fallback>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F9CD4BEB-C391-4F7E-9838-95411A832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9144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73CCB-F7BE-4780-B573-FB6D16286A0E}"/>
              </a:ext>
            </a:extLst>
          </p:cNvPr>
          <p:cNvSpPr>
            <a:spLocks noGrp="1"/>
          </p:cNvSpPr>
          <p:nvPr>
            <p:ph type="title"/>
          </p:nvPr>
        </p:nvSpPr>
        <p:spPr>
          <a:xfrm>
            <a:off x="435894" y="720343"/>
            <a:ext cx="8245162" cy="1428750"/>
          </a:xfrm>
        </p:spPr>
        <p:txBody>
          <a:bodyPr vert="horz" lIns="91440" tIns="45720" rIns="91440" bIns="45720" rtlCol="0" anchor="b">
            <a:normAutofit/>
          </a:bodyPr>
          <a:lstStyle/>
          <a:p>
            <a:r>
              <a:rPr lang="en-US" cap="all">
                <a:solidFill>
                  <a:schemeClr val="accent1"/>
                </a:solidFill>
              </a:rPr>
              <a:t>11. Graduation data</a:t>
            </a:r>
          </a:p>
        </p:txBody>
      </p:sp>
      <p:sp>
        <p:nvSpPr>
          <p:cNvPr id="6" name="Star: 5 Points 5">
            <a:extLst>
              <a:ext uri="{FF2B5EF4-FFF2-40B4-BE49-F238E27FC236}">
                <a16:creationId xmlns:a16="http://schemas.microsoft.com/office/drawing/2014/main" id="{CBFBFD9E-2B1B-45F2-A294-C988D283FAD6}"/>
              </a:ext>
            </a:extLst>
          </p:cNvPr>
          <p:cNvSpPr/>
          <p:nvPr/>
        </p:nvSpPr>
        <p:spPr>
          <a:xfrm>
            <a:off x="4716966" y="77194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41F46563-32DC-4914-B773-A418E6BBD275}"/>
              </a:ext>
            </a:extLst>
          </p:cNvPr>
          <p:cNvSpPr/>
          <p:nvPr/>
        </p:nvSpPr>
        <p:spPr>
          <a:xfrm>
            <a:off x="5631366" y="77194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37DE657D-7398-48E8-BFC7-7CF58C728B0E}"/>
              </a:ext>
            </a:extLst>
          </p:cNvPr>
          <p:cNvGraphicFramePr>
            <a:graphicFrameLocks noGrp="1"/>
          </p:cNvGraphicFramePr>
          <p:nvPr>
            <p:extLst>
              <p:ext uri="{D42A27DB-BD31-4B8C-83A1-F6EECF244321}">
                <p14:modId xmlns:p14="http://schemas.microsoft.com/office/powerpoint/2010/main" val="4266151587"/>
              </p:ext>
            </p:extLst>
          </p:nvPr>
        </p:nvGraphicFramePr>
        <p:xfrm>
          <a:off x="573892" y="2790605"/>
          <a:ext cx="8000657" cy="3602740"/>
        </p:xfrm>
        <a:graphic>
          <a:graphicData uri="http://schemas.openxmlformats.org/drawingml/2006/table">
            <a:tbl>
              <a:tblPr firstRow="1" firstCol="1" bandRow="1">
                <a:tableStyleId>{5C22544A-7EE6-4342-B048-85BDC9FD1C3A}</a:tableStyleId>
              </a:tblPr>
              <a:tblGrid>
                <a:gridCol w="3280807">
                  <a:extLst>
                    <a:ext uri="{9D8B030D-6E8A-4147-A177-3AD203B41FA5}">
                      <a16:colId xmlns:a16="http://schemas.microsoft.com/office/drawing/2014/main" val="2149589630"/>
                    </a:ext>
                  </a:extLst>
                </a:gridCol>
                <a:gridCol w="943970">
                  <a:extLst>
                    <a:ext uri="{9D8B030D-6E8A-4147-A177-3AD203B41FA5}">
                      <a16:colId xmlns:a16="http://schemas.microsoft.com/office/drawing/2014/main" val="2326131279"/>
                    </a:ext>
                  </a:extLst>
                </a:gridCol>
                <a:gridCol w="943970">
                  <a:extLst>
                    <a:ext uri="{9D8B030D-6E8A-4147-A177-3AD203B41FA5}">
                      <a16:colId xmlns:a16="http://schemas.microsoft.com/office/drawing/2014/main" val="1592792221"/>
                    </a:ext>
                  </a:extLst>
                </a:gridCol>
                <a:gridCol w="943970">
                  <a:extLst>
                    <a:ext uri="{9D8B030D-6E8A-4147-A177-3AD203B41FA5}">
                      <a16:colId xmlns:a16="http://schemas.microsoft.com/office/drawing/2014/main" val="1083546699"/>
                    </a:ext>
                  </a:extLst>
                </a:gridCol>
                <a:gridCol w="943970">
                  <a:extLst>
                    <a:ext uri="{9D8B030D-6E8A-4147-A177-3AD203B41FA5}">
                      <a16:colId xmlns:a16="http://schemas.microsoft.com/office/drawing/2014/main" val="1020157014"/>
                    </a:ext>
                  </a:extLst>
                </a:gridCol>
                <a:gridCol w="943970">
                  <a:extLst>
                    <a:ext uri="{9D8B030D-6E8A-4147-A177-3AD203B41FA5}">
                      <a16:colId xmlns:a16="http://schemas.microsoft.com/office/drawing/2014/main" val="2229887208"/>
                    </a:ext>
                  </a:extLst>
                </a:gridCol>
              </a:tblGrid>
              <a:tr h="1070945">
                <a:tc>
                  <a:txBody>
                    <a:bodyPr/>
                    <a:lstStyle/>
                    <a:p>
                      <a:pPr marL="0" marR="0">
                        <a:lnSpc>
                          <a:spcPct val="115000"/>
                        </a:lnSpc>
                        <a:spcBef>
                          <a:spcPts val="0"/>
                        </a:spcBef>
                        <a:spcAft>
                          <a:spcPts val="0"/>
                        </a:spcAft>
                      </a:pPr>
                      <a:r>
                        <a:rPr lang="en-US" sz="1500">
                          <a:effectLst/>
                        </a:rPr>
                        <a:t>BS – Health Science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gridSpan="5">
                  <a:txBody>
                    <a:bodyPr/>
                    <a:lstStyle/>
                    <a:p>
                      <a:pPr marL="0" marR="0">
                        <a:lnSpc>
                          <a:spcPct val="115000"/>
                        </a:lnSpc>
                        <a:spcBef>
                          <a:spcPts val="0"/>
                        </a:spcBef>
                        <a:spcAft>
                          <a:spcPts val="0"/>
                        </a:spcAft>
                      </a:pPr>
                      <a:r>
                        <a:rPr lang="en-US" sz="1500">
                          <a:effectLst/>
                        </a:rPr>
                        <a:t> Maximum Time to Graduate: 5 years</a:t>
                      </a:r>
                    </a:p>
                    <a:p>
                      <a:pPr marL="0" marR="0">
                        <a:lnSpc>
                          <a:spcPct val="115000"/>
                        </a:lnSpc>
                        <a:spcBef>
                          <a:spcPts val="0"/>
                        </a:spcBef>
                        <a:spcAft>
                          <a:spcPts val="0"/>
                        </a:spcAft>
                      </a:pPr>
                      <a:r>
                        <a:rPr lang="en-US" sz="1500">
                          <a:effectLst/>
                        </a:rPr>
                        <a:t> </a:t>
                      </a:r>
                    </a:p>
                    <a:p>
                      <a:pPr marL="0" marR="0">
                        <a:lnSpc>
                          <a:spcPct val="115000"/>
                        </a:lnSpc>
                        <a:spcBef>
                          <a:spcPts val="0"/>
                        </a:spcBef>
                        <a:spcAft>
                          <a:spcPts val="0"/>
                        </a:spcAft>
                      </a:pPr>
                      <a:r>
                        <a:rPr lang="en-US" sz="1500">
                          <a:effectLst/>
                        </a:rPr>
                        <a:t> </a:t>
                      </a:r>
                    </a:p>
                    <a:p>
                      <a:pPr marL="0" marR="0">
                        <a:lnSpc>
                          <a:spcPct val="115000"/>
                        </a:lnSpc>
                        <a:spcBef>
                          <a:spcPts val="0"/>
                        </a:spcBef>
                        <a:spcAft>
                          <a:spcPts val="0"/>
                        </a:spcAft>
                      </a:pPr>
                      <a:r>
                        <a:rPr lang="en-US" sz="1500">
                          <a:effectLst/>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1959855"/>
                  </a:ext>
                </a:extLst>
              </a:tr>
              <a:tr h="292170">
                <a:tc>
                  <a:txBody>
                    <a:bodyPr/>
                    <a:lstStyle/>
                    <a:p>
                      <a:pPr marL="0" marR="0">
                        <a:lnSpc>
                          <a:spcPct val="115000"/>
                        </a:lnSpc>
                        <a:spcBef>
                          <a:spcPts val="0"/>
                        </a:spcBef>
                        <a:spcAft>
                          <a:spcPts val="0"/>
                        </a:spcAft>
                      </a:pPr>
                      <a:r>
                        <a:rPr lang="en-US" sz="1500">
                          <a:effectLst/>
                        </a:rPr>
                        <a:t>Cohort of Students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nSpc>
                          <a:spcPct val="115000"/>
                        </a:lnSpc>
                        <a:spcBef>
                          <a:spcPts val="0"/>
                        </a:spcBef>
                        <a:spcAft>
                          <a:spcPts val="0"/>
                        </a:spcAft>
                      </a:pPr>
                      <a:r>
                        <a:rPr lang="en-US" sz="1500">
                          <a:effectLst/>
                        </a:rPr>
                        <a:t>2015-16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nSpc>
                          <a:spcPct val="115000"/>
                        </a:lnSpc>
                        <a:spcBef>
                          <a:spcPts val="0"/>
                        </a:spcBef>
                        <a:spcAft>
                          <a:spcPts val="0"/>
                        </a:spcAft>
                      </a:pPr>
                      <a:r>
                        <a:rPr lang="en-US" sz="1500">
                          <a:effectLst/>
                        </a:rPr>
                        <a:t>2016-17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nSpc>
                          <a:spcPct val="115000"/>
                        </a:lnSpc>
                        <a:spcBef>
                          <a:spcPts val="0"/>
                        </a:spcBef>
                        <a:spcAft>
                          <a:spcPts val="0"/>
                        </a:spcAft>
                      </a:pPr>
                      <a:r>
                        <a:rPr lang="en-US" sz="1500">
                          <a:effectLst/>
                        </a:rPr>
                        <a:t>2017-18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nSpc>
                          <a:spcPct val="115000"/>
                        </a:lnSpc>
                        <a:spcBef>
                          <a:spcPts val="0"/>
                        </a:spcBef>
                        <a:spcAft>
                          <a:spcPts val="0"/>
                        </a:spcAft>
                      </a:pPr>
                      <a:r>
                        <a:rPr lang="en-US" sz="1500">
                          <a:effectLst/>
                        </a:rPr>
                        <a:t>2018-19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nSpc>
                          <a:spcPct val="115000"/>
                        </a:lnSpc>
                        <a:spcBef>
                          <a:spcPts val="0"/>
                        </a:spcBef>
                        <a:spcAft>
                          <a:spcPts val="0"/>
                        </a:spcAft>
                      </a:pPr>
                      <a:r>
                        <a:rPr lang="en-US" sz="1500">
                          <a:effectLst/>
                        </a:rPr>
                        <a:t>2019-20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extLst>
                  <a:ext uri="{0D108BD9-81ED-4DB2-BD59-A6C34878D82A}">
                    <a16:rowId xmlns:a16="http://schemas.microsoft.com/office/drawing/2014/main" val="499327183"/>
                  </a:ext>
                </a:extLst>
              </a:tr>
              <a:tr h="292170">
                <a:tc>
                  <a:txBody>
                    <a:bodyPr/>
                    <a:lstStyle/>
                    <a:p>
                      <a:pPr marL="0" marR="0">
                        <a:lnSpc>
                          <a:spcPct val="115000"/>
                        </a:lnSpc>
                        <a:spcBef>
                          <a:spcPts val="0"/>
                        </a:spcBef>
                        <a:spcAft>
                          <a:spcPts val="0"/>
                        </a:spcAft>
                      </a:pPr>
                      <a:r>
                        <a:rPr lang="en-US" sz="1500">
                          <a:effectLst/>
                        </a:rPr>
                        <a:t># Students starting</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11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37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26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30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32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extLst>
                  <a:ext uri="{0D108BD9-81ED-4DB2-BD59-A6C34878D82A}">
                    <a16:rowId xmlns:a16="http://schemas.microsoft.com/office/drawing/2014/main" val="1691229918"/>
                  </a:ext>
                </a:extLst>
              </a:tr>
              <a:tr h="811353">
                <a:tc>
                  <a:txBody>
                    <a:bodyPr/>
                    <a:lstStyle/>
                    <a:p>
                      <a:pPr marL="0" marR="0">
                        <a:lnSpc>
                          <a:spcPct val="115000"/>
                        </a:lnSpc>
                        <a:spcBef>
                          <a:spcPts val="0"/>
                        </a:spcBef>
                        <a:spcAft>
                          <a:spcPts val="0"/>
                        </a:spcAft>
                      </a:pPr>
                      <a:r>
                        <a:rPr lang="en-US" sz="1500">
                          <a:effectLst/>
                        </a:rPr>
                        <a:t># Students withdrew, dropped, transferred out of unit of accreditation etc.</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1</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extLst>
                  <a:ext uri="{0D108BD9-81ED-4DB2-BD59-A6C34878D82A}">
                    <a16:rowId xmlns:a16="http://schemas.microsoft.com/office/drawing/2014/main" val="4167508672"/>
                  </a:ext>
                </a:extLst>
              </a:tr>
              <a:tr h="292170">
                <a:tc>
                  <a:txBody>
                    <a:bodyPr/>
                    <a:lstStyle/>
                    <a:p>
                      <a:pPr marL="0" marR="0">
                        <a:lnSpc>
                          <a:spcPct val="115000"/>
                        </a:lnSpc>
                        <a:spcBef>
                          <a:spcPts val="0"/>
                        </a:spcBef>
                        <a:spcAft>
                          <a:spcPts val="0"/>
                        </a:spcAft>
                      </a:pPr>
                      <a:r>
                        <a:rPr lang="en-US" sz="1500">
                          <a:effectLst/>
                        </a:rPr>
                        <a:t># Students graduated</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32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12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5</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extLst>
                  <a:ext uri="{0D108BD9-81ED-4DB2-BD59-A6C34878D82A}">
                    <a16:rowId xmlns:a16="http://schemas.microsoft.com/office/drawing/2014/main" val="2274138372"/>
                  </a:ext>
                </a:extLst>
              </a:tr>
              <a:tr h="292170">
                <a:tc>
                  <a:txBody>
                    <a:bodyPr/>
                    <a:lstStyle/>
                    <a:p>
                      <a:pPr marL="0" marR="0">
                        <a:lnSpc>
                          <a:spcPct val="115000"/>
                        </a:lnSpc>
                        <a:spcBef>
                          <a:spcPts val="0"/>
                        </a:spcBef>
                        <a:spcAft>
                          <a:spcPts val="0"/>
                        </a:spcAft>
                      </a:pPr>
                      <a:r>
                        <a:rPr lang="en-US" sz="1500">
                          <a:effectLst/>
                        </a:rPr>
                        <a:t># Students continuing</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12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24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30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extLst>
                  <a:ext uri="{0D108BD9-81ED-4DB2-BD59-A6C34878D82A}">
                    <a16:rowId xmlns:a16="http://schemas.microsoft.com/office/drawing/2014/main" val="888062166"/>
                  </a:ext>
                </a:extLst>
              </a:tr>
              <a:tr h="551762">
                <a:tc>
                  <a:txBody>
                    <a:bodyPr/>
                    <a:lstStyle/>
                    <a:p>
                      <a:pPr marL="0" marR="0">
                        <a:lnSpc>
                          <a:spcPct val="115000"/>
                        </a:lnSpc>
                        <a:spcBef>
                          <a:spcPts val="0"/>
                        </a:spcBef>
                        <a:spcAft>
                          <a:spcPts val="0"/>
                        </a:spcAft>
                      </a:pPr>
                      <a:r>
                        <a:rPr lang="en-US" sz="1500">
                          <a:effectLst/>
                        </a:rPr>
                        <a:t>Graduation rate (# graduated/ # starting</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82%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86%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46%</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a:effectLst/>
                        </a:rPr>
                        <a:t>17%</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tc>
                  <a:txBody>
                    <a:bodyPr/>
                    <a:lstStyle/>
                    <a:p>
                      <a:pPr marL="0" marR="0" algn="ctr">
                        <a:lnSpc>
                          <a:spcPct val="115000"/>
                        </a:lnSpc>
                        <a:spcBef>
                          <a:spcPts val="0"/>
                        </a:spcBef>
                        <a:spcAft>
                          <a:spcPts val="0"/>
                        </a:spcAft>
                      </a:pPr>
                      <a:r>
                        <a:rPr lang="en-US" sz="1500" dirty="0">
                          <a:effectLst/>
                        </a:rPr>
                        <a:t>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2345" marR="92345" marT="0" marB="0"/>
                </a:tc>
                <a:extLst>
                  <a:ext uri="{0D108BD9-81ED-4DB2-BD59-A6C34878D82A}">
                    <a16:rowId xmlns:a16="http://schemas.microsoft.com/office/drawing/2014/main" val="2980686449"/>
                  </a:ext>
                </a:extLst>
              </a:tr>
            </a:tbl>
          </a:graphicData>
        </a:graphic>
      </p:graphicFrame>
      <p:pic>
        <p:nvPicPr>
          <p:cNvPr id="4" name="Audio 3">
            <a:hlinkClick r:id="" action="ppaction://media"/>
            <a:extLst>
              <a:ext uri="{FF2B5EF4-FFF2-40B4-BE49-F238E27FC236}">
                <a16:creationId xmlns:a16="http://schemas.microsoft.com/office/drawing/2014/main" id="{B56B0302-175E-46EF-BBE4-7C3D88A4B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83104738"/>
      </p:ext>
    </p:extLst>
  </p:cSld>
  <p:clrMapOvr>
    <a:masterClrMapping/>
  </p:clrMapOvr>
  <mc:AlternateContent xmlns:mc="http://schemas.openxmlformats.org/markup-compatibility/2006">
    <mc:Choice xmlns:p14="http://schemas.microsoft.com/office/powerpoint/2010/main" Requires="p14">
      <p:transition spd="slow" p14:dur="2000" advTm="68038"/>
    </mc:Choice>
    <mc:Fallback>
      <p:transition spd="slow" advTm="6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F4FB-2852-4257-A651-6AB07A8E350E}"/>
              </a:ext>
            </a:extLst>
          </p:cNvPr>
          <p:cNvSpPr>
            <a:spLocks noGrp="1"/>
          </p:cNvSpPr>
          <p:nvPr>
            <p:ph type="title"/>
          </p:nvPr>
        </p:nvSpPr>
        <p:spPr/>
        <p:txBody>
          <a:bodyPr/>
          <a:lstStyle/>
          <a:p>
            <a:r>
              <a:rPr lang="en-US" dirty="0"/>
              <a:t>If you haven’t already…</a:t>
            </a:r>
          </a:p>
        </p:txBody>
      </p:sp>
      <p:sp>
        <p:nvSpPr>
          <p:cNvPr id="3" name="Content Placeholder 2">
            <a:extLst>
              <a:ext uri="{FF2B5EF4-FFF2-40B4-BE49-F238E27FC236}">
                <a16:creationId xmlns:a16="http://schemas.microsoft.com/office/drawing/2014/main" id="{6F69B89E-ABC7-4AC8-8AD4-54A9F709B8BF}"/>
              </a:ext>
            </a:extLst>
          </p:cNvPr>
          <p:cNvSpPr>
            <a:spLocks noGrp="1"/>
          </p:cNvSpPr>
          <p:nvPr>
            <p:ph idx="1"/>
          </p:nvPr>
        </p:nvSpPr>
        <p:spPr/>
        <p:txBody>
          <a:bodyPr/>
          <a:lstStyle/>
          <a:p>
            <a:r>
              <a:rPr lang="en-US" dirty="0"/>
              <a:t>Watch the CEPH Overview </a:t>
            </a:r>
          </a:p>
          <a:p>
            <a:pPr lvl="1"/>
            <a:r>
              <a:rPr lang="en-US" dirty="0"/>
              <a:t>Brief PowerPoint presentation explaining CEPH and accreditation</a:t>
            </a:r>
          </a:p>
          <a:p>
            <a:pPr lvl="1"/>
            <a:r>
              <a:rPr lang="en-US" dirty="0">
                <a:hlinkClick r:id="rId5"/>
              </a:rPr>
              <a:t>https://ceph.org/about/dates-to-remember/paow/</a:t>
            </a:r>
            <a:endParaRPr lang="en-US" dirty="0"/>
          </a:p>
        </p:txBody>
      </p:sp>
      <p:pic>
        <p:nvPicPr>
          <p:cNvPr id="4" name="Audio 3">
            <a:hlinkClick r:id="" action="ppaction://media"/>
            <a:extLst>
              <a:ext uri="{FF2B5EF4-FFF2-40B4-BE49-F238E27FC236}">
                <a16:creationId xmlns:a16="http://schemas.microsoft.com/office/drawing/2014/main" id="{A3B3BEB6-ABC5-4A9E-9727-173B3AFED1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31370553"/>
      </p:ext>
    </p:extLst>
  </p:cSld>
  <p:clrMapOvr>
    <a:masterClrMapping/>
  </p:clrMapOvr>
  <mc:AlternateContent xmlns:mc="http://schemas.openxmlformats.org/markup-compatibility/2006">
    <mc:Choice xmlns:p14="http://schemas.microsoft.com/office/powerpoint/2010/main" Requires="p14">
      <p:transition spd="slow" p14:dur="2000" advTm="19061"/>
    </mc:Choice>
    <mc:Fallback>
      <p:transition spd="slow" advTm="1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6E3E-9063-4A24-A807-4F43957991B0}"/>
              </a:ext>
            </a:extLst>
          </p:cNvPr>
          <p:cNvSpPr>
            <a:spLocks noGrp="1"/>
          </p:cNvSpPr>
          <p:nvPr>
            <p:ph type="title"/>
          </p:nvPr>
        </p:nvSpPr>
        <p:spPr/>
        <p:txBody>
          <a:bodyPr/>
          <a:lstStyle/>
          <a:p>
            <a:r>
              <a:rPr lang="en-US" dirty="0"/>
              <a:t>12. Evaluation of program effectiveness</a:t>
            </a:r>
          </a:p>
        </p:txBody>
      </p:sp>
      <p:pic>
        <p:nvPicPr>
          <p:cNvPr id="5" name="Picture 4">
            <a:extLst>
              <a:ext uri="{FF2B5EF4-FFF2-40B4-BE49-F238E27FC236}">
                <a16:creationId xmlns:a16="http://schemas.microsoft.com/office/drawing/2014/main" id="{B2A5FE4F-BBDB-484D-87C7-2A6D28E698CA}"/>
              </a:ext>
            </a:extLst>
          </p:cNvPr>
          <p:cNvPicPr>
            <a:picLocks noChangeAspect="1"/>
          </p:cNvPicPr>
          <p:nvPr/>
        </p:nvPicPr>
        <p:blipFill>
          <a:blip r:embed="rId5"/>
          <a:stretch>
            <a:fillRect/>
          </a:stretch>
        </p:blipFill>
        <p:spPr>
          <a:xfrm>
            <a:off x="486495" y="2129882"/>
            <a:ext cx="7992590" cy="3334215"/>
          </a:xfrm>
          <a:prstGeom prst="rect">
            <a:avLst/>
          </a:prstGeom>
        </p:spPr>
      </p:pic>
      <p:sp>
        <p:nvSpPr>
          <p:cNvPr id="6" name="Star: 5 Points 5">
            <a:extLst>
              <a:ext uri="{FF2B5EF4-FFF2-40B4-BE49-F238E27FC236}">
                <a16:creationId xmlns:a16="http://schemas.microsoft.com/office/drawing/2014/main" id="{A345B846-BD77-46BD-8D29-FBE8EC5D8C96}"/>
              </a:ext>
            </a:extLst>
          </p:cNvPr>
          <p:cNvSpPr/>
          <p:nvPr/>
        </p:nvSpPr>
        <p:spPr>
          <a:xfrm>
            <a:off x="7861610" y="687476"/>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800873-7DB5-4FFE-B803-93EACF23474D}"/>
              </a:ext>
            </a:extLst>
          </p:cNvPr>
          <p:cNvSpPr txBox="1"/>
          <p:nvPr/>
        </p:nvSpPr>
        <p:spPr>
          <a:xfrm>
            <a:off x="3042393" y="5853097"/>
            <a:ext cx="3716014" cy="369332"/>
          </a:xfrm>
          <a:prstGeom prst="rect">
            <a:avLst/>
          </a:prstGeom>
          <a:noFill/>
        </p:spPr>
        <p:txBody>
          <a:bodyPr wrap="square" rtlCol="0">
            <a:spAutoFit/>
          </a:bodyPr>
          <a:lstStyle/>
          <a:p>
            <a:r>
              <a:rPr lang="en-US" dirty="0"/>
              <a:t>You provide narrative response</a:t>
            </a:r>
          </a:p>
        </p:txBody>
      </p:sp>
      <p:sp>
        <p:nvSpPr>
          <p:cNvPr id="4" name="Left Brace 3">
            <a:extLst>
              <a:ext uri="{FF2B5EF4-FFF2-40B4-BE49-F238E27FC236}">
                <a16:creationId xmlns:a16="http://schemas.microsoft.com/office/drawing/2014/main" id="{25543572-A5D5-46F7-A5DF-597BB7CB8B3E}"/>
              </a:ext>
            </a:extLst>
          </p:cNvPr>
          <p:cNvSpPr/>
          <p:nvPr/>
        </p:nvSpPr>
        <p:spPr>
          <a:xfrm rot="16200000">
            <a:off x="4383715" y="1566876"/>
            <a:ext cx="198149" cy="79925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1BA1EDB1-05CA-4DE2-A233-35E64A8A8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77491165"/>
      </p:ext>
    </p:extLst>
  </p:cSld>
  <p:clrMapOvr>
    <a:masterClrMapping/>
  </p:clrMapOvr>
  <mc:AlternateContent xmlns:mc="http://schemas.openxmlformats.org/markup-compatibility/2006">
    <mc:Choice xmlns:p14="http://schemas.microsoft.com/office/powerpoint/2010/main" Requires="p14">
      <p:transition spd="slow" p14:dur="2000" advTm="40333"/>
    </mc:Choice>
    <mc:Fallback>
      <p:transition spd="slow" advTm="4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E472-29F9-42DE-AF1B-E9C2D23225CE}"/>
              </a:ext>
            </a:extLst>
          </p:cNvPr>
          <p:cNvSpPr>
            <a:spLocks noGrp="1"/>
          </p:cNvSpPr>
          <p:nvPr>
            <p:ph type="title"/>
          </p:nvPr>
        </p:nvSpPr>
        <p:spPr/>
        <p:txBody>
          <a:bodyPr/>
          <a:lstStyle/>
          <a:p>
            <a:r>
              <a:rPr lang="en-US" dirty="0"/>
              <a:t>Submission</a:t>
            </a:r>
          </a:p>
        </p:txBody>
      </p:sp>
      <p:sp>
        <p:nvSpPr>
          <p:cNvPr id="3" name="Content Placeholder 2">
            <a:extLst>
              <a:ext uri="{FF2B5EF4-FFF2-40B4-BE49-F238E27FC236}">
                <a16:creationId xmlns:a16="http://schemas.microsoft.com/office/drawing/2014/main" id="{C916AA8B-8F38-4BBD-AD77-553CC3D2608E}"/>
              </a:ext>
            </a:extLst>
          </p:cNvPr>
          <p:cNvSpPr>
            <a:spLocks noGrp="1"/>
          </p:cNvSpPr>
          <p:nvPr>
            <p:ph idx="1"/>
          </p:nvPr>
        </p:nvSpPr>
        <p:spPr/>
        <p:txBody>
          <a:bodyPr>
            <a:normAutofit fontScale="85000" lnSpcReduction="20000"/>
          </a:bodyPr>
          <a:lstStyle/>
          <a:p>
            <a:r>
              <a:rPr lang="en-US" dirty="0"/>
              <a:t>First send the $1,000 check to CEPH</a:t>
            </a:r>
          </a:p>
          <a:p>
            <a:r>
              <a:rPr lang="en-US" dirty="0"/>
              <a:t>Email the draft IAS to </a:t>
            </a:r>
            <a:r>
              <a:rPr lang="en-US" dirty="0">
                <a:hlinkClick r:id="rId5"/>
              </a:rPr>
              <a:t>submissions@ceph.org</a:t>
            </a:r>
            <a:endParaRPr lang="en-US" dirty="0"/>
          </a:p>
          <a:p>
            <a:r>
              <a:rPr lang="en-US" dirty="0"/>
              <a:t>CEPH reviews draft and provides feedback</a:t>
            </a:r>
          </a:p>
          <a:p>
            <a:r>
              <a:rPr lang="en-US" dirty="0"/>
              <a:t>You make changes/updates</a:t>
            </a:r>
          </a:p>
          <a:p>
            <a:r>
              <a:rPr lang="en-US" dirty="0"/>
              <a:t>Repeat as many times as needed</a:t>
            </a:r>
          </a:p>
          <a:p>
            <a:r>
              <a:rPr lang="en-US" dirty="0"/>
              <a:t>CEPH places IAS on Council agenda</a:t>
            </a:r>
          </a:p>
          <a:p>
            <a:r>
              <a:rPr lang="en-US" dirty="0"/>
              <a:t>Council decision is made</a:t>
            </a:r>
          </a:p>
          <a:p>
            <a:r>
              <a:rPr lang="en-US" dirty="0"/>
              <a:t>If accepted, your two-year application period begins!</a:t>
            </a:r>
          </a:p>
        </p:txBody>
      </p:sp>
      <p:pic>
        <p:nvPicPr>
          <p:cNvPr id="4" name="Audio 3">
            <a:hlinkClick r:id="" action="ppaction://media"/>
            <a:extLst>
              <a:ext uri="{FF2B5EF4-FFF2-40B4-BE49-F238E27FC236}">
                <a16:creationId xmlns:a16="http://schemas.microsoft.com/office/drawing/2014/main" id="{21849AC5-31C6-439B-BBBB-BF083CC0B8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20502427"/>
      </p:ext>
    </p:extLst>
  </p:cSld>
  <p:clrMapOvr>
    <a:masterClrMapping/>
  </p:clrMapOvr>
  <mc:AlternateContent xmlns:mc="http://schemas.openxmlformats.org/markup-compatibility/2006">
    <mc:Choice xmlns:p14="http://schemas.microsoft.com/office/powerpoint/2010/main" Requires="p14">
      <p:transition spd="slow" p14:dur="2000" advTm="4931"/>
    </mc:Choice>
    <mc:Fallback>
      <p:transition spd="slow" advTm="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69985" y="534358"/>
          <a:ext cx="7464724" cy="49779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796" y="5831456"/>
            <a:ext cx="776377" cy="776377"/>
          </a:xfrm>
          <a:prstGeom prst="rect">
            <a:avLst/>
          </a:prstGeom>
        </p:spPr>
      </p:pic>
      <p:sp>
        <p:nvSpPr>
          <p:cNvPr id="4" name="TextBox 3"/>
          <p:cNvSpPr txBox="1"/>
          <p:nvPr/>
        </p:nvSpPr>
        <p:spPr>
          <a:xfrm>
            <a:off x="1078302" y="5918370"/>
            <a:ext cx="7056407" cy="800219"/>
          </a:xfrm>
          <a:prstGeom prst="rect">
            <a:avLst/>
          </a:prstGeom>
          <a:noFill/>
        </p:spPr>
        <p:txBody>
          <a:bodyPr wrap="square" rtlCol="0">
            <a:spAutoFit/>
          </a:bodyPr>
          <a:lstStyle/>
          <a:p>
            <a:r>
              <a:rPr lang="en-US" sz="2800" dirty="0"/>
              <a:t>Email </a:t>
            </a:r>
            <a:r>
              <a:rPr lang="en-US" sz="2800" dirty="0">
                <a:solidFill>
                  <a:schemeClr val="accent6">
                    <a:lumMod val="60000"/>
                    <a:lumOff val="40000"/>
                  </a:schemeClr>
                </a:solidFill>
                <a:hlinkClick r:id="rId11"/>
              </a:rPr>
              <a:t>kvarol@ceph.org</a:t>
            </a:r>
            <a:endParaRPr lang="en-US" sz="2800" dirty="0">
              <a:solidFill>
                <a:schemeClr val="accent6">
                  <a:lumMod val="60000"/>
                  <a:lumOff val="40000"/>
                </a:schemeClr>
              </a:solidFill>
            </a:endParaRPr>
          </a:p>
          <a:p>
            <a:endParaRPr lang="en-US" dirty="0"/>
          </a:p>
        </p:txBody>
      </p:sp>
      <p:pic>
        <p:nvPicPr>
          <p:cNvPr id="5" name="Audio 4">
            <a:hlinkClick r:id="" action="ppaction://media"/>
            <a:extLst>
              <a:ext uri="{FF2B5EF4-FFF2-40B4-BE49-F238E27FC236}">
                <a16:creationId xmlns:a16="http://schemas.microsoft.com/office/drawing/2014/main" id="{B02E74C6-EA86-4C5B-8E56-EA6E2128DD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91940499"/>
      </p:ext>
    </p:extLst>
  </p:cSld>
  <p:clrMapOvr>
    <a:masterClrMapping/>
  </p:clrMapOvr>
  <mc:AlternateContent xmlns:mc="http://schemas.openxmlformats.org/markup-compatibility/2006">
    <mc:Choice xmlns:p14="http://schemas.microsoft.com/office/powerpoint/2010/main" Requires="p14">
      <p:transition spd="slow" p14:dur="2000" advTm="24008"/>
    </mc:Choice>
    <mc:Fallback>
      <p:transition spd="slow" advTm="2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D6D5-9BF7-4B04-B88C-5B10920C0C04}"/>
              </a:ext>
            </a:extLst>
          </p:cNvPr>
          <p:cNvSpPr>
            <a:spLocks noGrp="1"/>
          </p:cNvSpPr>
          <p:nvPr>
            <p:ph type="title"/>
          </p:nvPr>
        </p:nvSpPr>
        <p:spPr>
          <a:xfrm>
            <a:off x="435894" y="702156"/>
            <a:ext cx="8272212" cy="1013800"/>
          </a:xfrm>
        </p:spPr>
        <p:txBody>
          <a:bodyPr>
            <a:normAutofit/>
          </a:bodyPr>
          <a:lstStyle/>
          <a:p>
            <a:r>
              <a:rPr lang="en-US">
                <a:solidFill>
                  <a:srgbClr val="FFFEFF"/>
                </a:solidFill>
              </a:rPr>
              <a:t>Reminder!</a:t>
            </a:r>
          </a:p>
        </p:txBody>
      </p:sp>
      <p:graphicFrame>
        <p:nvGraphicFramePr>
          <p:cNvPr id="5" name="Content Placeholder 2">
            <a:extLst>
              <a:ext uri="{FF2B5EF4-FFF2-40B4-BE49-F238E27FC236}">
                <a16:creationId xmlns:a16="http://schemas.microsoft.com/office/drawing/2014/main" id="{F6BA7956-83B3-4E4E-A4E1-5CE948328DAE}"/>
              </a:ext>
            </a:extLst>
          </p:cNvPr>
          <p:cNvGraphicFramePr>
            <a:graphicFrameLocks noGrp="1"/>
          </p:cNvGraphicFramePr>
          <p:nvPr>
            <p:ph idx="1"/>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7B3E518-304F-446D-8EC0-4ADCF934C7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63552723"/>
      </p:ext>
    </p:extLst>
  </p:cSld>
  <p:clrMapOvr>
    <a:masterClrMapping/>
  </p:clrMapOvr>
  <mc:AlternateContent xmlns:mc="http://schemas.openxmlformats.org/markup-compatibility/2006">
    <mc:Choice xmlns:p14="http://schemas.microsoft.com/office/powerpoint/2010/main" Requires="p14">
      <p:transition spd="slow" p14:dur="2000" advTm="3358"/>
    </mc:Choice>
    <mc:Fallback>
      <p:transition spd="slow" advTm="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 register for Part B</a:t>
            </a:r>
          </a:p>
        </p:txBody>
      </p:sp>
      <p:sp>
        <p:nvSpPr>
          <p:cNvPr id="3" name="Content Placeholder 2"/>
          <p:cNvSpPr>
            <a:spLocks noGrp="1"/>
          </p:cNvSpPr>
          <p:nvPr>
            <p:ph idx="1"/>
          </p:nvPr>
        </p:nvSpPr>
        <p:spPr/>
        <p:txBody>
          <a:bodyPr/>
          <a:lstStyle/>
          <a:p>
            <a:r>
              <a:rPr lang="en-US" dirty="0">
                <a:hlinkClick r:id="rId5"/>
              </a:rPr>
              <a:t>https://ceph.org/about/dates-to-remember/paow/</a:t>
            </a:r>
            <a:endParaRPr lang="en-US" dirty="0"/>
          </a:p>
        </p:txBody>
      </p:sp>
      <p:pic>
        <p:nvPicPr>
          <p:cNvPr id="4" name="Audio 3">
            <a:hlinkClick r:id="" action="ppaction://media"/>
            <a:extLst>
              <a:ext uri="{FF2B5EF4-FFF2-40B4-BE49-F238E27FC236}">
                <a16:creationId xmlns:a16="http://schemas.microsoft.com/office/drawing/2014/main" id="{4BFFAAA4-2AFB-417D-91AD-1CC337DFE9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89105333"/>
      </p:ext>
    </p:extLst>
  </p:cSld>
  <p:clrMapOvr>
    <a:masterClrMapping/>
  </p:clrMapOvr>
  <mc:AlternateContent xmlns:mc="http://schemas.openxmlformats.org/markup-compatibility/2006">
    <mc:Choice xmlns:p14="http://schemas.microsoft.com/office/powerpoint/2010/main" Requires="p14">
      <p:transition spd="slow" p14:dur="2000" advTm="40585"/>
    </mc:Choice>
    <mc:Fallback>
      <p:transition spd="slow" advTm="4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BE54-DDFE-45E8-89C3-8D2702854FBC}"/>
              </a:ext>
            </a:extLst>
          </p:cNvPr>
          <p:cNvSpPr>
            <a:spLocks noGrp="1"/>
          </p:cNvSpPr>
          <p:nvPr>
            <p:ph type="title"/>
          </p:nvPr>
        </p:nvSpPr>
        <p:spPr>
          <a:xfrm>
            <a:off x="435894" y="702156"/>
            <a:ext cx="8272212" cy="1013800"/>
          </a:xfrm>
        </p:spPr>
        <p:txBody>
          <a:bodyPr>
            <a:normAutofit/>
          </a:bodyPr>
          <a:lstStyle/>
          <a:p>
            <a:r>
              <a:rPr lang="en-US" dirty="0">
                <a:solidFill>
                  <a:srgbClr val="FFFEFF"/>
                </a:solidFill>
              </a:rPr>
              <a:t>Overview of the webinar</a:t>
            </a:r>
          </a:p>
        </p:txBody>
      </p:sp>
      <p:graphicFrame>
        <p:nvGraphicFramePr>
          <p:cNvPr id="5" name="Content Placeholder 2">
            <a:extLst>
              <a:ext uri="{FF2B5EF4-FFF2-40B4-BE49-F238E27FC236}">
                <a16:creationId xmlns:a16="http://schemas.microsoft.com/office/drawing/2014/main" id="{2A578F1F-2843-4418-9F0A-82115FC3326E}"/>
              </a:ext>
            </a:extLst>
          </p:cNvPr>
          <p:cNvGraphicFramePr>
            <a:graphicFrameLocks noGrp="1"/>
          </p:cNvGraphicFramePr>
          <p:nvPr>
            <p:ph idx="1"/>
          </p:nvPr>
        </p:nvGraphicFramePr>
        <p:xfrm>
          <a:off x="85725" y="1943100"/>
          <a:ext cx="8943975" cy="4505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35AEEEA-7B85-4C26-93DE-062CAE29EA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11774232"/>
      </p:ext>
    </p:extLst>
  </p:cSld>
  <p:clrMapOvr>
    <a:masterClrMapping/>
  </p:clrMapOvr>
  <mc:AlternateContent xmlns:mc="http://schemas.openxmlformats.org/markup-compatibility/2006">
    <mc:Choice xmlns:p14="http://schemas.microsoft.com/office/powerpoint/2010/main" Requires="p14">
      <p:transition spd="slow" p14:dur="2000" advTm="4973"/>
    </mc:Choice>
    <mc:Fallback>
      <p:transition spd="slow" advTm="4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DBA7-F5FF-499E-84DA-892BCAD554A7}"/>
              </a:ext>
            </a:extLst>
          </p:cNvPr>
          <p:cNvSpPr>
            <a:spLocks noGrp="1"/>
          </p:cNvSpPr>
          <p:nvPr>
            <p:ph type="title"/>
          </p:nvPr>
        </p:nvSpPr>
        <p:spPr/>
        <p:txBody>
          <a:bodyPr>
            <a:normAutofit fontScale="90000"/>
          </a:bodyPr>
          <a:lstStyle/>
          <a:p>
            <a:r>
              <a:rPr lang="en-US" dirty="0"/>
              <a:t>Resources: Prospective Applicant Checklist</a:t>
            </a:r>
          </a:p>
        </p:txBody>
      </p:sp>
      <p:pic>
        <p:nvPicPr>
          <p:cNvPr id="7" name="Picture 6">
            <a:extLst>
              <a:ext uri="{FF2B5EF4-FFF2-40B4-BE49-F238E27FC236}">
                <a16:creationId xmlns:a16="http://schemas.microsoft.com/office/drawing/2014/main" id="{CA204A2D-F440-42B3-BD92-66AF980BC31D}"/>
              </a:ext>
            </a:extLst>
          </p:cNvPr>
          <p:cNvPicPr>
            <a:picLocks noChangeAspect="1"/>
          </p:cNvPicPr>
          <p:nvPr/>
        </p:nvPicPr>
        <p:blipFill>
          <a:blip r:embed="rId5"/>
          <a:stretch>
            <a:fillRect/>
          </a:stretch>
        </p:blipFill>
        <p:spPr>
          <a:xfrm>
            <a:off x="139346" y="2000941"/>
            <a:ext cx="6629444" cy="2856118"/>
          </a:xfrm>
          <a:prstGeom prst="rect">
            <a:avLst/>
          </a:prstGeom>
        </p:spPr>
      </p:pic>
      <p:sp>
        <p:nvSpPr>
          <p:cNvPr id="8" name="Rectangle 7">
            <a:extLst>
              <a:ext uri="{FF2B5EF4-FFF2-40B4-BE49-F238E27FC236}">
                <a16:creationId xmlns:a16="http://schemas.microsoft.com/office/drawing/2014/main" id="{66B8A7E7-4B33-4E57-9754-6AC8A938CB3B}"/>
              </a:ext>
            </a:extLst>
          </p:cNvPr>
          <p:cNvSpPr/>
          <p:nvPr/>
        </p:nvSpPr>
        <p:spPr>
          <a:xfrm>
            <a:off x="3454068" y="2039268"/>
            <a:ext cx="3314722" cy="49206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8BDD1BC-8BB5-4B06-9102-89EDF23BB500}"/>
              </a:ext>
            </a:extLst>
          </p:cNvPr>
          <p:cNvPicPr>
            <a:picLocks noChangeAspect="1"/>
          </p:cNvPicPr>
          <p:nvPr/>
        </p:nvPicPr>
        <p:blipFill>
          <a:blip r:embed="rId6"/>
          <a:stretch>
            <a:fillRect/>
          </a:stretch>
        </p:blipFill>
        <p:spPr>
          <a:xfrm>
            <a:off x="1615828" y="2849160"/>
            <a:ext cx="4105848" cy="2562583"/>
          </a:xfrm>
          <a:prstGeom prst="rect">
            <a:avLst/>
          </a:prstGeom>
        </p:spPr>
      </p:pic>
      <p:sp>
        <p:nvSpPr>
          <p:cNvPr id="11" name="Rectangle 10">
            <a:extLst>
              <a:ext uri="{FF2B5EF4-FFF2-40B4-BE49-F238E27FC236}">
                <a16:creationId xmlns:a16="http://schemas.microsoft.com/office/drawing/2014/main" id="{288FFDF7-47BF-4E22-ACBE-2F08EF86C77A}"/>
              </a:ext>
            </a:extLst>
          </p:cNvPr>
          <p:cNvSpPr/>
          <p:nvPr/>
        </p:nvSpPr>
        <p:spPr>
          <a:xfrm>
            <a:off x="1920322" y="4694178"/>
            <a:ext cx="3496859" cy="71756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6DD879-714D-4487-A5D7-4FBE42A5D069}"/>
              </a:ext>
            </a:extLst>
          </p:cNvPr>
          <p:cNvPicPr>
            <a:picLocks noChangeAspect="1"/>
          </p:cNvPicPr>
          <p:nvPr/>
        </p:nvPicPr>
        <p:blipFill>
          <a:blip r:embed="rId7"/>
          <a:stretch>
            <a:fillRect/>
          </a:stretch>
        </p:blipFill>
        <p:spPr>
          <a:xfrm>
            <a:off x="1920322" y="5775181"/>
            <a:ext cx="7097115" cy="790685"/>
          </a:xfrm>
          <a:prstGeom prst="rect">
            <a:avLst/>
          </a:prstGeom>
        </p:spPr>
      </p:pic>
      <p:sp>
        <p:nvSpPr>
          <p:cNvPr id="14" name="Rectangle 13">
            <a:extLst>
              <a:ext uri="{FF2B5EF4-FFF2-40B4-BE49-F238E27FC236}">
                <a16:creationId xmlns:a16="http://schemas.microsoft.com/office/drawing/2014/main" id="{03A5DB3B-76B7-49E3-9888-5E31FA41B99D}"/>
              </a:ext>
            </a:extLst>
          </p:cNvPr>
          <p:cNvSpPr/>
          <p:nvPr/>
        </p:nvSpPr>
        <p:spPr>
          <a:xfrm>
            <a:off x="2676294" y="6170524"/>
            <a:ext cx="2419814" cy="39534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446E8D-A4AE-47A3-8336-BA7BC2DE7253}"/>
              </a:ext>
            </a:extLst>
          </p:cNvPr>
          <p:cNvSpPr txBox="1"/>
          <p:nvPr/>
        </p:nvSpPr>
        <p:spPr>
          <a:xfrm>
            <a:off x="5876129" y="4949735"/>
            <a:ext cx="364202" cy="523220"/>
          </a:xfrm>
          <a:prstGeom prst="rect">
            <a:avLst/>
          </a:prstGeom>
          <a:noFill/>
        </p:spPr>
        <p:txBody>
          <a:bodyPr wrap="none" rtlCol="0">
            <a:spAutoFit/>
          </a:bodyPr>
          <a:lstStyle/>
          <a:p>
            <a:r>
              <a:rPr lang="en-US" sz="2800" dirty="0">
                <a:solidFill>
                  <a:schemeClr val="accent1"/>
                </a:solidFill>
              </a:rPr>
              <a:t>2</a:t>
            </a:r>
          </a:p>
        </p:txBody>
      </p:sp>
      <p:sp>
        <p:nvSpPr>
          <p:cNvPr id="16" name="TextBox 15">
            <a:extLst>
              <a:ext uri="{FF2B5EF4-FFF2-40B4-BE49-F238E27FC236}">
                <a16:creationId xmlns:a16="http://schemas.microsoft.com/office/drawing/2014/main" id="{7357FEE9-0E25-4DFC-BEB8-26944EED5F8C}"/>
              </a:ext>
            </a:extLst>
          </p:cNvPr>
          <p:cNvSpPr txBox="1"/>
          <p:nvPr/>
        </p:nvSpPr>
        <p:spPr>
          <a:xfrm>
            <a:off x="7278029" y="2191668"/>
            <a:ext cx="364202" cy="523220"/>
          </a:xfrm>
          <a:prstGeom prst="rect">
            <a:avLst/>
          </a:prstGeom>
          <a:noFill/>
        </p:spPr>
        <p:txBody>
          <a:bodyPr wrap="none" rtlCol="0">
            <a:spAutoFit/>
          </a:bodyPr>
          <a:lstStyle/>
          <a:p>
            <a:r>
              <a:rPr lang="en-US" sz="2800" dirty="0">
                <a:solidFill>
                  <a:schemeClr val="accent1"/>
                </a:solidFill>
              </a:rPr>
              <a:t>1</a:t>
            </a:r>
          </a:p>
        </p:txBody>
      </p:sp>
      <p:sp>
        <p:nvSpPr>
          <p:cNvPr id="17" name="TextBox 16">
            <a:extLst>
              <a:ext uri="{FF2B5EF4-FFF2-40B4-BE49-F238E27FC236}">
                <a16:creationId xmlns:a16="http://schemas.microsoft.com/office/drawing/2014/main" id="{74DA398B-EA96-443A-8D2F-71E87C3D94B1}"/>
              </a:ext>
            </a:extLst>
          </p:cNvPr>
          <p:cNvSpPr txBox="1"/>
          <p:nvPr/>
        </p:nvSpPr>
        <p:spPr>
          <a:xfrm>
            <a:off x="5542387" y="6391649"/>
            <a:ext cx="483783" cy="523220"/>
          </a:xfrm>
          <a:prstGeom prst="rect">
            <a:avLst/>
          </a:prstGeom>
          <a:noFill/>
        </p:spPr>
        <p:txBody>
          <a:bodyPr wrap="square" rtlCol="0">
            <a:spAutoFit/>
          </a:bodyPr>
          <a:lstStyle/>
          <a:p>
            <a:r>
              <a:rPr lang="en-US" sz="2800" dirty="0">
                <a:solidFill>
                  <a:schemeClr val="accent1"/>
                </a:solidFill>
              </a:rPr>
              <a:t>3</a:t>
            </a:r>
          </a:p>
        </p:txBody>
      </p:sp>
      <p:pic>
        <p:nvPicPr>
          <p:cNvPr id="3" name="Audio 2">
            <a:hlinkClick r:id="" action="ppaction://media"/>
            <a:extLst>
              <a:ext uri="{FF2B5EF4-FFF2-40B4-BE49-F238E27FC236}">
                <a16:creationId xmlns:a16="http://schemas.microsoft.com/office/drawing/2014/main" id="{24CA8113-799B-40A4-A849-3704012444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47063135"/>
      </p:ext>
    </p:extLst>
  </p:cSld>
  <p:clrMapOvr>
    <a:masterClrMapping/>
  </p:clrMapOvr>
  <mc:AlternateContent xmlns:mc="http://schemas.openxmlformats.org/markup-compatibility/2006">
    <mc:Choice xmlns:p14="http://schemas.microsoft.com/office/powerpoint/2010/main" Requires="p14">
      <p:transition spd="slow" p14:dur="2000" advTm="44059"/>
    </mc:Choice>
    <mc:Fallback>
      <p:transition spd="slow" advTm="44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5DCA7A1D-33A7-4EA5-A5A9-87C65392A3A8}"/>
              </a:ext>
            </a:extLst>
          </p:cNvPr>
          <p:cNvPicPr>
            <a:picLocks noChangeAspect="1"/>
          </p:cNvPicPr>
          <p:nvPr/>
        </p:nvPicPr>
        <p:blipFill>
          <a:blip r:embed="rId5"/>
          <a:stretch>
            <a:fillRect/>
          </a:stretch>
        </p:blipFill>
        <p:spPr>
          <a:xfrm>
            <a:off x="0" y="213616"/>
            <a:ext cx="9144000" cy="6430767"/>
          </a:xfrm>
          <a:prstGeom prst="rect">
            <a:avLst/>
          </a:prstGeom>
        </p:spPr>
      </p:pic>
      <p:pic>
        <p:nvPicPr>
          <p:cNvPr id="2" name="Audio 1">
            <a:hlinkClick r:id="" action="ppaction://media"/>
            <a:extLst>
              <a:ext uri="{FF2B5EF4-FFF2-40B4-BE49-F238E27FC236}">
                <a16:creationId xmlns:a16="http://schemas.microsoft.com/office/drawing/2014/main" id="{59EF14C5-3920-4C16-BDD0-67DD1E14DD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52450570"/>
      </p:ext>
    </p:extLst>
  </p:cSld>
  <p:clrMapOvr>
    <a:masterClrMapping/>
  </p:clrMapOvr>
  <mc:AlternateContent xmlns:mc="http://schemas.openxmlformats.org/markup-compatibility/2006">
    <mc:Choice xmlns:p14="http://schemas.microsoft.com/office/powerpoint/2010/main" Requires="p14">
      <p:transition spd="slow" p14:dur="2000" advTm="21452"/>
    </mc:Choice>
    <mc:Fallback>
      <p:transition spd="slow" advTm="2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88C8-D4CF-4318-9646-25DDB494CF7C}"/>
              </a:ext>
            </a:extLst>
          </p:cNvPr>
          <p:cNvSpPr>
            <a:spLocks noGrp="1"/>
          </p:cNvSpPr>
          <p:nvPr>
            <p:ph type="title"/>
          </p:nvPr>
        </p:nvSpPr>
        <p:spPr>
          <a:xfrm>
            <a:off x="435894" y="702156"/>
            <a:ext cx="8272212" cy="1013800"/>
          </a:xfrm>
        </p:spPr>
        <p:txBody>
          <a:bodyPr>
            <a:normAutofit/>
          </a:bodyPr>
          <a:lstStyle/>
          <a:p>
            <a:r>
              <a:rPr lang="en-US" dirty="0">
                <a:solidFill>
                  <a:srgbClr val="FFFEFF"/>
                </a:solidFill>
              </a:rPr>
              <a:t>Minimum qualifications</a:t>
            </a:r>
          </a:p>
        </p:txBody>
      </p:sp>
      <p:graphicFrame>
        <p:nvGraphicFramePr>
          <p:cNvPr id="5" name="Content Placeholder 2">
            <a:extLst>
              <a:ext uri="{FF2B5EF4-FFF2-40B4-BE49-F238E27FC236}">
                <a16:creationId xmlns:a16="http://schemas.microsoft.com/office/drawing/2014/main" id="{12B0D5BB-EAFA-4308-99CA-97A09336FC96}"/>
              </a:ext>
            </a:extLst>
          </p:cNvPr>
          <p:cNvGraphicFramePr>
            <a:graphicFrameLocks noGrp="1"/>
          </p:cNvGraphicFramePr>
          <p:nvPr>
            <p:ph idx="1"/>
            <p:extLst>
              <p:ext uri="{D42A27DB-BD31-4B8C-83A1-F6EECF244321}">
                <p14:modId xmlns:p14="http://schemas.microsoft.com/office/powerpoint/2010/main" val="2049444256"/>
              </p:ext>
            </p:extLst>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1808D57-13AD-46CB-9D6F-DED56AD6B2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7724071"/>
      </p:ext>
    </p:extLst>
  </p:cSld>
  <p:clrMapOvr>
    <a:masterClrMapping/>
  </p:clrMapOvr>
  <mc:AlternateContent xmlns:mc="http://schemas.openxmlformats.org/markup-compatibility/2006">
    <mc:Choice xmlns:p14="http://schemas.microsoft.com/office/powerpoint/2010/main" Requires="p14">
      <p:transition spd="slow" p14:dur="2000" advTm="18306"/>
    </mc:Choice>
    <mc:Fallback>
      <p:transition spd="slow" advTm="1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9CB0-FDA9-432B-A670-415223DD7CF0}"/>
              </a:ext>
            </a:extLst>
          </p:cNvPr>
          <p:cNvSpPr>
            <a:spLocks noGrp="1"/>
          </p:cNvSpPr>
          <p:nvPr>
            <p:ph type="title"/>
          </p:nvPr>
        </p:nvSpPr>
        <p:spPr>
          <a:xfrm>
            <a:off x="435894" y="702156"/>
            <a:ext cx="8272212" cy="1013800"/>
          </a:xfrm>
        </p:spPr>
        <p:txBody>
          <a:bodyPr>
            <a:normAutofit/>
          </a:bodyPr>
          <a:lstStyle/>
          <a:p>
            <a:r>
              <a:rPr lang="en-US" dirty="0">
                <a:solidFill>
                  <a:srgbClr val="FFFEFF"/>
                </a:solidFill>
              </a:rPr>
              <a:t>Application timeline</a:t>
            </a:r>
          </a:p>
        </p:txBody>
      </p:sp>
      <p:graphicFrame>
        <p:nvGraphicFramePr>
          <p:cNvPr id="7" name="Content Placeholder 4">
            <a:extLst>
              <a:ext uri="{FF2B5EF4-FFF2-40B4-BE49-F238E27FC236}">
                <a16:creationId xmlns:a16="http://schemas.microsoft.com/office/drawing/2014/main" id="{81FA1DB0-750C-44D3-9EB9-7497A6ABA1C3}"/>
              </a:ext>
            </a:extLst>
          </p:cNvPr>
          <p:cNvGraphicFramePr>
            <a:graphicFrameLocks noGrp="1"/>
          </p:cNvGraphicFramePr>
          <p:nvPr>
            <p:ph idx="1"/>
          </p:nvPr>
        </p:nvGraphicFramePr>
        <p:xfrm>
          <a:off x="435768" y="2181225"/>
          <a:ext cx="8272463" cy="3678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id="{FA6829B7-3DAD-4E83-897C-E72C9F6C327C}"/>
              </a:ext>
            </a:extLst>
          </p:cNvPr>
          <p:cNvGraphicFramePr/>
          <p:nvPr/>
        </p:nvGraphicFramePr>
        <p:xfrm>
          <a:off x="272004" y="998537"/>
          <a:ext cx="8767824" cy="31692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Audio 3">
            <a:hlinkClick r:id="" action="ppaction://media"/>
            <a:extLst>
              <a:ext uri="{FF2B5EF4-FFF2-40B4-BE49-F238E27FC236}">
                <a16:creationId xmlns:a16="http://schemas.microsoft.com/office/drawing/2014/main" id="{DA00EF61-3968-4AFE-BBA4-6E37291CEA9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7484999"/>
      </p:ext>
    </p:extLst>
  </p:cSld>
  <p:clrMapOvr>
    <a:masterClrMapping/>
  </p:clrMapOvr>
  <mc:AlternateContent xmlns:mc="http://schemas.openxmlformats.org/markup-compatibility/2006">
    <mc:Choice xmlns:p14="http://schemas.microsoft.com/office/powerpoint/2010/main" Requires="p14">
      <p:transition spd="slow" p14:dur="2000" advTm="40608"/>
    </mc:Choice>
    <mc:Fallback>
      <p:transition spd="slow" advTm="4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5532541-3DD3-41E5-8A32-66B3A7E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C2B616-8D14-45CB-A478-6E86E9409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5422"/>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12DFC63-1682-487D-9C51-E2AE6A82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95E8F75-14DA-4B0D-9A9D-517CDEDB1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6622CA6-F7C7-442F-B116-0CE98BFB4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46" y="610997"/>
            <a:ext cx="2779144" cy="5189048"/>
          </a:xfrm>
          <a:prstGeom prst="rect">
            <a:avLst/>
          </a:prstGeom>
          <a:solidFill>
            <a:srgbClr val="FF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text&#10;&#10;Description automatically generated">
            <a:extLst>
              <a:ext uri="{FF2B5EF4-FFF2-40B4-BE49-F238E27FC236}">
                <a16:creationId xmlns:a16="http://schemas.microsoft.com/office/drawing/2014/main" id="{0339113A-B72D-4F82-A5F0-F655C2010D4D}"/>
              </a:ext>
            </a:extLst>
          </p:cNvPr>
          <p:cNvPicPr>
            <a:picLocks noChangeAspect="1"/>
          </p:cNvPicPr>
          <p:nvPr/>
        </p:nvPicPr>
        <p:blipFill>
          <a:blip r:embed="rId5"/>
          <a:stretch>
            <a:fillRect/>
          </a:stretch>
        </p:blipFill>
        <p:spPr>
          <a:xfrm>
            <a:off x="572892" y="2305707"/>
            <a:ext cx="2298199" cy="1775358"/>
          </a:xfrm>
          <a:prstGeom prst="rect">
            <a:avLst/>
          </a:prstGeom>
        </p:spPr>
      </p:pic>
      <p:sp>
        <p:nvSpPr>
          <p:cNvPr id="21" name="Rectangle 20">
            <a:extLst>
              <a:ext uri="{FF2B5EF4-FFF2-40B4-BE49-F238E27FC236}">
                <a16:creationId xmlns:a16="http://schemas.microsoft.com/office/drawing/2014/main" id="{3C3F9C0A-ED6A-47AD-8E68-07AD0DD44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610998"/>
            <a:ext cx="5624193" cy="5178980"/>
          </a:xfrm>
          <a:prstGeom prst="rect">
            <a:avLst/>
          </a:prstGeom>
          <a:solidFill>
            <a:srgbClr val="FF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6B56C0D7-27BC-4C5B-8EE9-19077EFC4AD7}"/>
              </a:ext>
            </a:extLst>
          </p:cNvPr>
          <p:cNvPicPr>
            <a:picLocks noChangeAspect="1"/>
          </p:cNvPicPr>
          <p:nvPr/>
        </p:nvPicPr>
        <p:blipFill>
          <a:blip r:embed="rId6"/>
          <a:stretch>
            <a:fillRect/>
          </a:stretch>
        </p:blipFill>
        <p:spPr>
          <a:xfrm>
            <a:off x="3428491" y="2223654"/>
            <a:ext cx="5137658" cy="1939466"/>
          </a:xfrm>
          <a:prstGeom prst="rect">
            <a:avLst/>
          </a:prstGeom>
        </p:spPr>
      </p:pic>
      <p:sp>
        <p:nvSpPr>
          <p:cNvPr id="23" name="Rectangle 22">
            <a:extLst>
              <a:ext uri="{FF2B5EF4-FFF2-40B4-BE49-F238E27FC236}">
                <a16:creationId xmlns:a16="http://schemas.microsoft.com/office/drawing/2014/main" id="{2286F83E-A144-4A18-92C2-0BBCAE06B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5873675"/>
            <a:ext cx="8472550"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 name="Audio 1">
            <a:hlinkClick r:id="" action="ppaction://media"/>
            <a:extLst>
              <a:ext uri="{FF2B5EF4-FFF2-40B4-BE49-F238E27FC236}">
                <a16:creationId xmlns:a16="http://schemas.microsoft.com/office/drawing/2014/main" id="{69CA98D3-B90D-4740-A59A-39C7AB496E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1485840"/>
      </p:ext>
    </p:extLst>
  </p:cSld>
  <p:clrMapOvr>
    <a:masterClrMapping/>
  </p:clrMapOvr>
  <mc:AlternateContent xmlns:mc="http://schemas.openxmlformats.org/markup-compatibility/2006">
    <mc:Choice xmlns:p14="http://schemas.microsoft.com/office/powerpoint/2010/main" Requires="p14">
      <p:transition spd="slow" p14:dur="2000" advTm="30324"/>
    </mc:Choice>
    <mc:Fallback>
      <p:transition spd="slow" advTm="3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D0201C"/>
      </a:accent1>
      <a:accent2>
        <a:srgbClr val="811419"/>
      </a:accent2>
      <a:accent3>
        <a:srgbClr val="E37B5F"/>
      </a:accent3>
      <a:accent4>
        <a:srgbClr val="5F6062"/>
      </a:accent4>
      <a:accent5>
        <a:srgbClr val="5FE3CF"/>
      </a:accent5>
      <a:accent6>
        <a:srgbClr val="141F81"/>
      </a:accent6>
      <a:hlink>
        <a:srgbClr val="1C2BBA"/>
      </a:hlink>
      <a:folHlink>
        <a:srgbClr val="54E2CE"/>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2273</TotalTime>
  <Words>3244</Words>
  <Application>Microsoft Office PowerPoint</Application>
  <PresentationFormat>On-screen Show (4:3)</PresentationFormat>
  <Paragraphs>240</Paragraphs>
  <Slides>34</Slides>
  <Notes>34</Notes>
  <HiddenSlides>0</HiddenSlides>
  <MMClips>34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Gill Sans MT</vt:lpstr>
      <vt:lpstr>Wingdings</vt:lpstr>
      <vt:lpstr>Wingdings 2</vt:lpstr>
      <vt:lpstr>Dividend</vt:lpstr>
      <vt:lpstr>Pre-Application Orientation Webinar: Part A</vt:lpstr>
      <vt:lpstr>Pre-Application Orientation Workshop Elements</vt:lpstr>
      <vt:lpstr>If you haven’t already…</vt:lpstr>
      <vt:lpstr>Overview of the webinar</vt:lpstr>
      <vt:lpstr>Resources: Prospective Applicant Checklist</vt:lpstr>
      <vt:lpstr>PowerPoint Presentation</vt:lpstr>
      <vt:lpstr>Minimum qualifications</vt:lpstr>
      <vt:lpstr>Application timeline</vt:lpstr>
      <vt:lpstr>PowerPoint Presentation</vt:lpstr>
      <vt:lpstr>Eligibility</vt:lpstr>
      <vt:lpstr>Unit of accreditation (1 of 2) </vt:lpstr>
      <vt:lpstr>Unit of accreditation (2 of 2) </vt:lpstr>
      <vt:lpstr>Initial Application Submission (IAS)</vt:lpstr>
      <vt:lpstr>1. Statement of institutional accreditation</vt:lpstr>
      <vt:lpstr>2. Instructional Matrix</vt:lpstr>
      <vt:lpstr>3. Organizational structure</vt:lpstr>
      <vt:lpstr>4. Foundational and concentration competencies: foundational</vt:lpstr>
      <vt:lpstr>4. Foundational and concentration competencies: concentration</vt:lpstr>
      <vt:lpstr>5. Curriculum overview (1 of 4) </vt:lpstr>
      <vt:lpstr>5. Curriculum overview (2 of 4)</vt:lpstr>
      <vt:lpstr>5. Curriculum overview (3 of 4)</vt:lpstr>
      <vt:lpstr>5. Curriculum overview (4 of 4)</vt:lpstr>
      <vt:lpstr>6. Institutional commitment and support</vt:lpstr>
      <vt:lpstr>7. Recruitment and selection</vt:lpstr>
      <vt:lpstr>8. Policies and plans for recruitment and selection of students</vt:lpstr>
      <vt:lpstr>9. Documentation of a qualified designated leader</vt:lpstr>
      <vt:lpstr>10. Documentation of required faculty  resources  (1 of 2) </vt:lpstr>
      <vt:lpstr>10. Documentation of required faculty  resources (2 of 2) </vt:lpstr>
      <vt:lpstr>11. Graduation data</vt:lpstr>
      <vt:lpstr>12. Evaluation of program effectiveness</vt:lpstr>
      <vt:lpstr>Submission</vt:lpstr>
      <vt:lpstr>PowerPoint Presentation</vt:lpstr>
      <vt:lpstr>Reminder!</vt:lpstr>
      <vt:lpstr>Next step: register for Part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E. Williams</dc:creator>
  <cp:lastModifiedBy>Julia Konner</cp:lastModifiedBy>
  <cp:revision>58</cp:revision>
  <dcterms:created xsi:type="dcterms:W3CDTF">2017-10-25T14:34:40Z</dcterms:created>
  <dcterms:modified xsi:type="dcterms:W3CDTF">2022-01-19T17:21:06Z</dcterms:modified>
</cp:coreProperties>
</file>