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tags/tag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33"/>
  </p:notesMasterIdLst>
  <p:sldIdLst>
    <p:sldId id="256" r:id="rId2"/>
    <p:sldId id="283" r:id="rId3"/>
    <p:sldId id="284" r:id="rId4"/>
    <p:sldId id="290" r:id="rId5"/>
    <p:sldId id="259" r:id="rId6"/>
    <p:sldId id="258" r:id="rId7"/>
    <p:sldId id="289" r:id="rId8"/>
    <p:sldId id="260" r:id="rId9"/>
    <p:sldId id="266" r:id="rId10"/>
    <p:sldId id="262" r:id="rId11"/>
    <p:sldId id="263" r:id="rId12"/>
    <p:sldId id="270" r:id="rId13"/>
    <p:sldId id="295" r:id="rId14"/>
    <p:sldId id="293" r:id="rId15"/>
    <p:sldId id="294" r:id="rId16"/>
    <p:sldId id="298" r:id="rId17"/>
    <p:sldId id="276" r:id="rId18"/>
    <p:sldId id="277" r:id="rId19"/>
    <p:sldId id="273" r:id="rId20"/>
    <p:sldId id="299" r:id="rId21"/>
    <p:sldId id="278" r:id="rId22"/>
    <p:sldId id="280" r:id="rId23"/>
    <p:sldId id="296" r:id="rId24"/>
    <p:sldId id="271" r:id="rId25"/>
    <p:sldId id="300" r:id="rId26"/>
    <p:sldId id="274" r:id="rId27"/>
    <p:sldId id="275" r:id="rId28"/>
    <p:sldId id="297" r:id="rId29"/>
    <p:sldId id="279" r:id="rId30"/>
    <p:sldId id="287" r:id="rId31"/>
    <p:sldId id="292"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45917" autoAdjust="0"/>
  </p:normalViewPr>
  <p:slideViewPr>
    <p:cSldViewPr snapToGrid="0">
      <p:cViewPr varScale="1">
        <p:scale>
          <a:sx n="31" d="100"/>
          <a:sy n="31" d="100"/>
        </p:scale>
        <p:origin x="2284" y="2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diagrams/_rels/data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ata3.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diagrams/_rels/data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jpg"/></Relationships>
</file>

<file path=ppt/diagrams/_rels/data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4" Type="http://schemas.openxmlformats.org/officeDocument/2006/relationships/image" Target="../media/image6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diagrams/_rels/drawing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jpg"/></Relationships>
</file>

<file path=ppt/diagrams/_rels/drawing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4" Type="http://schemas.openxmlformats.org/officeDocument/2006/relationships/image" Target="../media/image6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5A377C-A96A-4033-BBA9-358D92736762}"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685CCC4-5848-46EA-A73B-43D691F42FED}">
      <dgm:prSet/>
      <dgm:spPr/>
      <dgm:t>
        <a:bodyPr/>
        <a:lstStyle/>
        <a:p>
          <a:r>
            <a:rPr lang="en-US" b="0"/>
            <a:t>Minimum Qualifications</a:t>
          </a:r>
          <a:endParaRPr lang="en-US"/>
        </a:p>
      </dgm:t>
    </dgm:pt>
    <dgm:pt modelId="{91D904E1-3DDF-4BDC-8523-CBD747B3AF86}" type="parTrans" cxnId="{05E2A5CB-BCA5-4A20-8DA8-2AF1A254D0E7}">
      <dgm:prSet/>
      <dgm:spPr/>
      <dgm:t>
        <a:bodyPr/>
        <a:lstStyle/>
        <a:p>
          <a:endParaRPr lang="en-US"/>
        </a:p>
      </dgm:t>
    </dgm:pt>
    <dgm:pt modelId="{0981CE24-0B6C-41F7-8ABE-697D5C61D0CB}" type="sibTrans" cxnId="{05E2A5CB-BCA5-4A20-8DA8-2AF1A254D0E7}">
      <dgm:prSet/>
      <dgm:spPr/>
      <dgm:t>
        <a:bodyPr/>
        <a:lstStyle/>
        <a:p>
          <a:endParaRPr lang="en-US"/>
        </a:p>
      </dgm:t>
    </dgm:pt>
    <dgm:pt modelId="{0529C979-07A4-41D7-882F-D4EB44B36B66}">
      <dgm:prSet/>
      <dgm:spPr/>
      <dgm:t>
        <a:bodyPr/>
        <a:lstStyle/>
        <a:p>
          <a:r>
            <a:rPr lang="en-US" b="0"/>
            <a:t>Resources</a:t>
          </a:r>
          <a:endParaRPr lang="en-US"/>
        </a:p>
      </dgm:t>
    </dgm:pt>
    <dgm:pt modelId="{BECC6A27-4866-49F2-8177-B3F8CF2166F0}" type="parTrans" cxnId="{4DE025A0-4B00-4587-99DE-1EF2B2180814}">
      <dgm:prSet/>
      <dgm:spPr/>
      <dgm:t>
        <a:bodyPr/>
        <a:lstStyle/>
        <a:p>
          <a:endParaRPr lang="en-US"/>
        </a:p>
      </dgm:t>
    </dgm:pt>
    <dgm:pt modelId="{601C39FA-F513-4C5F-9464-37D103A71E04}" type="sibTrans" cxnId="{4DE025A0-4B00-4587-99DE-1EF2B2180814}">
      <dgm:prSet/>
      <dgm:spPr/>
      <dgm:t>
        <a:bodyPr/>
        <a:lstStyle/>
        <a:p>
          <a:endParaRPr lang="en-US"/>
        </a:p>
      </dgm:t>
    </dgm:pt>
    <dgm:pt modelId="{FDA19E12-5D9F-4CB1-80BD-089448D70DB5}">
      <dgm:prSet/>
      <dgm:spPr/>
      <dgm:t>
        <a:bodyPr/>
        <a:lstStyle/>
        <a:p>
          <a:r>
            <a:rPr lang="en-US" b="0"/>
            <a:t>Application Timeline</a:t>
          </a:r>
          <a:endParaRPr lang="en-US"/>
        </a:p>
      </dgm:t>
    </dgm:pt>
    <dgm:pt modelId="{F4D4FD04-6A03-46B2-AC11-83B8EC397AB4}" type="parTrans" cxnId="{E68C015B-94A8-4F14-BEA7-F9B27DCE1BC5}">
      <dgm:prSet/>
      <dgm:spPr/>
      <dgm:t>
        <a:bodyPr/>
        <a:lstStyle/>
        <a:p>
          <a:endParaRPr lang="en-US"/>
        </a:p>
      </dgm:t>
    </dgm:pt>
    <dgm:pt modelId="{A7C3B1EE-1C45-41A3-B542-E6BF1D087CD3}" type="sibTrans" cxnId="{E68C015B-94A8-4F14-BEA7-F9B27DCE1BC5}">
      <dgm:prSet/>
      <dgm:spPr/>
      <dgm:t>
        <a:bodyPr/>
        <a:lstStyle/>
        <a:p>
          <a:endParaRPr lang="en-US"/>
        </a:p>
      </dgm:t>
    </dgm:pt>
    <dgm:pt modelId="{70C413E9-CA65-471E-BFD2-E101C261FD08}">
      <dgm:prSet/>
      <dgm:spPr/>
      <dgm:t>
        <a:bodyPr/>
        <a:lstStyle/>
        <a:p>
          <a:r>
            <a:rPr lang="en-US" b="0"/>
            <a:t>Eligibility</a:t>
          </a:r>
          <a:endParaRPr lang="en-US"/>
        </a:p>
      </dgm:t>
    </dgm:pt>
    <dgm:pt modelId="{65172CB8-FF84-453A-808A-F4700934902E}" type="parTrans" cxnId="{A5AF81F5-15BF-4D32-8FEA-4439CB33A906}">
      <dgm:prSet/>
      <dgm:spPr/>
      <dgm:t>
        <a:bodyPr/>
        <a:lstStyle/>
        <a:p>
          <a:endParaRPr lang="en-US"/>
        </a:p>
      </dgm:t>
    </dgm:pt>
    <dgm:pt modelId="{5378DEE6-6041-40BE-80BB-0AFFF8EDE7FA}" type="sibTrans" cxnId="{A5AF81F5-15BF-4D32-8FEA-4439CB33A906}">
      <dgm:prSet/>
      <dgm:spPr/>
      <dgm:t>
        <a:bodyPr/>
        <a:lstStyle/>
        <a:p>
          <a:endParaRPr lang="en-US"/>
        </a:p>
      </dgm:t>
    </dgm:pt>
    <dgm:pt modelId="{8A4AF551-E2A4-4045-9D1E-2902F1E1C7C4}">
      <dgm:prSet/>
      <dgm:spPr/>
      <dgm:t>
        <a:bodyPr/>
        <a:lstStyle/>
        <a:p>
          <a:r>
            <a:rPr lang="en-US" b="0"/>
            <a:t>Cost</a:t>
          </a:r>
          <a:endParaRPr lang="en-US"/>
        </a:p>
      </dgm:t>
    </dgm:pt>
    <dgm:pt modelId="{8C55C7EB-43AE-4868-8D3B-DAEC476EE459}" type="parTrans" cxnId="{C2474A6E-4B9A-44D4-9CD3-C88DEF0FB711}">
      <dgm:prSet/>
      <dgm:spPr/>
      <dgm:t>
        <a:bodyPr/>
        <a:lstStyle/>
        <a:p>
          <a:endParaRPr lang="en-US"/>
        </a:p>
      </dgm:t>
    </dgm:pt>
    <dgm:pt modelId="{0A7AA169-BCF7-4798-9B55-92449C98BB23}" type="sibTrans" cxnId="{C2474A6E-4B9A-44D4-9CD3-C88DEF0FB711}">
      <dgm:prSet/>
      <dgm:spPr/>
      <dgm:t>
        <a:bodyPr/>
        <a:lstStyle/>
        <a:p>
          <a:endParaRPr lang="en-US"/>
        </a:p>
      </dgm:t>
    </dgm:pt>
    <dgm:pt modelId="{0A1466BA-42C9-47F4-B3A5-BB885C2566D3}">
      <dgm:prSet/>
      <dgm:spPr/>
      <dgm:t>
        <a:bodyPr/>
        <a:lstStyle/>
        <a:p>
          <a:r>
            <a:rPr lang="en-US" b="0"/>
            <a:t>Unit of Accreditation</a:t>
          </a:r>
          <a:endParaRPr lang="en-US"/>
        </a:p>
      </dgm:t>
    </dgm:pt>
    <dgm:pt modelId="{90427D2E-305C-443E-882E-4543BFBD52E8}" type="parTrans" cxnId="{599A606A-C319-42B8-B47E-7F03E23F3AE1}">
      <dgm:prSet/>
      <dgm:spPr/>
      <dgm:t>
        <a:bodyPr/>
        <a:lstStyle/>
        <a:p>
          <a:endParaRPr lang="en-US"/>
        </a:p>
      </dgm:t>
    </dgm:pt>
    <dgm:pt modelId="{2B0BF6CD-789B-4B3D-A43A-857285F60D94}" type="sibTrans" cxnId="{599A606A-C319-42B8-B47E-7F03E23F3AE1}">
      <dgm:prSet/>
      <dgm:spPr/>
      <dgm:t>
        <a:bodyPr/>
        <a:lstStyle/>
        <a:p>
          <a:endParaRPr lang="en-US"/>
        </a:p>
      </dgm:t>
    </dgm:pt>
    <dgm:pt modelId="{A6C65427-9CF1-4588-A52B-7D5B32230CBC}">
      <dgm:prSet/>
      <dgm:spPr/>
      <dgm:t>
        <a:bodyPr/>
        <a:lstStyle/>
        <a:p>
          <a:r>
            <a:rPr lang="en-US" b="0"/>
            <a:t>Initial Application Submission Walk-through</a:t>
          </a:r>
          <a:endParaRPr lang="en-US"/>
        </a:p>
      </dgm:t>
    </dgm:pt>
    <dgm:pt modelId="{D22E93AA-F56C-4D02-A98A-C6394232FCDB}" type="parTrans" cxnId="{F1CCD5A6-4A8A-481D-B2EC-AC6ADCE885B9}">
      <dgm:prSet/>
      <dgm:spPr/>
      <dgm:t>
        <a:bodyPr/>
        <a:lstStyle/>
        <a:p>
          <a:endParaRPr lang="en-US"/>
        </a:p>
      </dgm:t>
    </dgm:pt>
    <dgm:pt modelId="{A796C234-2359-46C1-822C-57D5BA4DF5C7}" type="sibTrans" cxnId="{F1CCD5A6-4A8A-481D-B2EC-AC6ADCE885B9}">
      <dgm:prSet/>
      <dgm:spPr/>
      <dgm:t>
        <a:bodyPr/>
        <a:lstStyle/>
        <a:p>
          <a:endParaRPr lang="en-US"/>
        </a:p>
      </dgm:t>
    </dgm:pt>
    <dgm:pt modelId="{C40E5565-5FF8-4373-B3F1-3C5D836D79D8}" type="pres">
      <dgm:prSet presAssocID="{085A377C-A96A-4033-BBA9-358D92736762}" presName="root" presStyleCnt="0">
        <dgm:presLayoutVars>
          <dgm:dir/>
          <dgm:resizeHandles val="exact"/>
        </dgm:presLayoutVars>
      </dgm:prSet>
      <dgm:spPr/>
    </dgm:pt>
    <dgm:pt modelId="{0873A337-3916-400B-8C41-F326222C55AB}" type="pres">
      <dgm:prSet presAssocID="{C685CCC4-5848-46EA-A73B-43D691F42FED}" presName="compNode" presStyleCnt="0"/>
      <dgm:spPr/>
    </dgm:pt>
    <dgm:pt modelId="{91E539BE-E1C3-4844-8B32-1BD62A3A603F}" type="pres">
      <dgm:prSet presAssocID="{C685CCC4-5848-46EA-A73B-43D691F42FED}" presName="iconRect" presStyleLbl="node1" presStyleIdx="0" presStyleCnt="7" custLinFactNeighborX="3338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nancial"/>
        </a:ext>
      </dgm:extLst>
    </dgm:pt>
    <dgm:pt modelId="{33DD3171-5A24-4209-8B60-5DB5213790A3}" type="pres">
      <dgm:prSet presAssocID="{C685CCC4-5848-46EA-A73B-43D691F42FED}" presName="spaceRect" presStyleCnt="0"/>
      <dgm:spPr/>
    </dgm:pt>
    <dgm:pt modelId="{6D1030EC-8AAA-423C-9F93-013344CE7DDE}" type="pres">
      <dgm:prSet presAssocID="{C685CCC4-5848-46EA-A73B-43D691F42FED}" presName="textRect" presStyleLbl="revTx" presStyleIdx="0" presStyleCnt="7" custLinFactNeighborX="15027">
        <dgm:presLayoutVars>
          <dgm:chMax val="1"/>
          <dgm:chPref val="1"/>
        </dgm:presLayoutVars>
      </dgm:prSet>
      <dgm:spPr/>
    </dgm:pt>
    <dgm:pt modelId="{3E78125A-190A-459A-9773-7ACACD1ACE24}" type="pres">
      <dgm:prSet presAssocID="{0981CE24-0B6C-41F7-8ABE-697D5C61D0CB}" presName="sibTrans" presStyleCnt="0"/>
      <dgm:spPr/>
    </dgm:pt>
    <dgm:pt modelId="{54810C65-7679-4627-A086-2EA0722AA2AD}" type="pres">
      <dgm:prSet presAssocID="{0529C979-07A4-41D7-882F-D4EB44B36B66}" presName="compNode" presStyleCnt="0"/>
      <dgm:spPr/>
    </dgm:pt>
    <dgm:pt modelId="{B5E38548-18EE-404C-B0E9-CDB07710E95D}" type="pres">
      <dgm:prSet presAssocID="{0529C979-07A4-41D7-882F-D4EB44B36B66}"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orkforceManagement"/>
        </a:ext>
      </dgm:extLst>
    </dgm:pt>
    <dgm:pt modelId="{34D6CB7E-2388-4E8A-A655-A5C04BFDE923}" type="pres">
      <dgm:prSet presAssocID="{0529C979-07A4-41D7-882F-D4EB44B36B66}" presName="spaceRect" presStyleCnt="0"/>
      <dgm:spPr/>
    </dgm:pt>
    <dgm:pt modelId="{25FAC06C-4484-4731-AB62-13287FDA144C}" type="pres">
      <dgm:prSet presAssocID="{0529C979-07A4-41D7-882F-D4EB44B36B66}" presName="textRect" presStyleLbl="revTx" presStyleIdx="1" presStyleCnt="7">
        <dgm:presLayoutVars>
          <dgm:chMax val="1"/>
          <dgm:chPref val="1"/>
        </dgm:presLayoutVars>
      </dgm:prSet>
      <dgm:spPr/>
    </dgm:pt>
    <dgm:pt modelId="{DA4A8C3B-9E83-41C4-9197-390557DAF12C}" type="pres">
      <dgm:prSet presAssocID="{601C39FA-F513-4C5F-9464-37D103A71E04}" presName="sibTrans" presStyleCnt="0"/>
      <dgm:spPr/>
    </dgm:pt>
    <dgm:pt modelId="{BF7AC12F-7CF1-4C18-B62F-6685DF79F614}" type="pres">
      <dgm:prSet presAssocID="{FDA19E12-5D9F-4CB1-80BD-089448D70DB5}" presName="compNode" presStyleCnt="0"/>
      <dgm:spPr/>
    </dgm:pt>
    <dgm:pt modelId="{8DD4F40B-4DBA-4EFD-9170-AC6713CE3457}" type="pres">
      <dgm:prSet presAssocID="{FDA19E12-5D9F-4CB1-80BD-089448D70DB5}"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imeline"/>
        </a:ext>
      </dgm:extLst>
    </dgm:pt>
    <dgm:pt modelId="{4A14E148-9B18-4DF5-8EA9-2B7FFE381AA9}" type="pres">
      <dgm:prSet presAssocID="{FDA19E12-5D9F-4CB1-80BD-089448D70DB5}" presName="spaceRect" presStyleCnt="0"/>
      <dgm:spPr/>
    </dgm:pt>
    <dgm:pt modelId="{A467F1C0-5A18-4FD1-B3A2-3004608C6465}" type="pres">
      <dgm:prSet presAssocID="{FDA19E12-5D9F-4CB1-80BD-089448D70DB5}" presName="textRect" presStyleLbl="revTx" presStyleIdx="2" presStyleCnt="7">
        <dgm:presLayoutVars>
          <dgm:chMax val="1"/>
          <dgm:chPref val="1"/>
        </dgm:presLayoutVars>
      </dgm:prSet>
      <dgm:spPr/>
    </dgm:pt>
    <dgm:pt modelId="{CCE3E56A-6FAF-409F-8224-DB72CFDA4949}" type="pres">
      <dgm:prSet presAssocID="{A7C3B1EE-1C45-41A3-B542-E6BF1D087CD3}" presName="sibTrans" presStyleCnt="0"/>
      <dgm:spPr/>
    </dgm:pt>
    <dgm:pt modelId="{A4A2FED3-D448-4707-A53F-D02CA4F68F27}" type="pres">
      <dgm:prSet presAssocID="{70C413E9-CA65-471E-BFD2-E101C261FD08}" presName="compNode" presStyleCnt="0"/>
      <dgm:spPr/>
    </dgm:pt>
    <dgm:pt modelId="{D4993FE6-0D90-4337-A88B-6F70371BC6F7}" type="pres">
      <dgm:prSet presAssocID="{70C413E9-CA65-471E-BFD2-E101C261FD08}"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72602558-0736-42CA-9FDE-E032AD671162}" type="pres">
      <dgm:prSet presAssocID="{70C413E9-CA65-471E-BFD2-E101C261FD08}" presName="spaceRect" presStyleCnt="0"/>
      <dgm:spPr/>
    </dgm:pt>
    <dgm:pt modelId="{E26C990D-3C78-4988-8546-C684AB8968D7}" type="pres">
      <dgm:prSet presAssocID="{70C413E9-CA65-471E-BFD2-E101C261FD08}" presName="textRect" presStyleLbl="revTx" presStyleIdx="3" presStyleCnt="7">
        <dgm:presLayoutVars>
          <dgm:chMax val="1"/>
          <dgm:chPref val="1"/>
        </dgm:presLayoutVars>
      </dgm:prSet>
      <dgm:spPr/>
    </dgm:pt>
    <dgm:pt modelId="{0DB77860-7886-4846-B7F2-2ACF4389856B}" type="pres">
      <dgm:prSet presAssocID="{5378DEE6-6041-40BE-80BB-0AFFF8EDE7FA}" presName="sibTrans" presStyleCnt="0"/>
      <dgm:spPr/>
    </dgm:pt>
    <dgm:pt modelId="{2215B354-D20E-49D5-A4FC-5A048BAC362D}" type="pres">
      <dgm:prSet presAssocID="{8A4AF551-E2A4-4045-9D1E-2902F1E1C7C4}" presName="compNode" presStyleCnt="0"/>
      <dgm:spPr/>
    </dgm:pt>
    <dgm:pt modelId="{19893370-42FE-4D3C-B5BE-CB2D45AA3B60}" type="pres">
      <dgm:prSet presAssocID="{8A4AF551-E2A4-4045-9D1E-2902F1E1C7C4}" presName="iconRect" presStyleLbl="node1" presStyleIdx="4" presStyleCnt="7" custLinFactNeighborX="-22841"/>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ney2"/>
        </a:ext>
      </dgm:extLst>
    </dgm:pt>
    <dgm:pt modelId="{6344C2A5-1FBF-4CAC-B68D-BFCD1C617DBB}" type="pres">
      <dgm:prSet presAssocID="{8A4AF551-E2A4-4045-9D1E-2902F1E1C7C4}" presName="spaceRect" presStyleCnt="0"/>
      <dgm:spPr/>
    </dgm:pt>
    <dgm:pt modelId="{5556B53F-0B01-44C8-BF55-D59DF0E9DE2C}" type="pres">
      <dgm:prSet presAssocID="{8A4AF551-E2A4-4045-9D1E-2902F1E1C7C4}" presName="textRect" presStyleLbl="revTx" presStyleIdx="4" presStyleCnt="7" custLinFactNeighborX="-10282">
        <dgm:presLayoutVars>
          <dgm:chMax val="1"/>
          <dgm:chPref val="1"/>
        </dgm:presLayoutVars>
      </dgm:prSet>
      <dgm:spPr/>
    </dgm:pt>
    <dgm:pt modelId="{2CDD4572-C1E0-4EBE-AC65-6DAB0A26617A}" type="pres">
      <dgm:prSet presAssocID="{0A7AA169-BCF7-4798-9B55-92449C98BB23}" presName="sibTrans" presStyleCnt="0"/>
      <dgm:spPr/>
    </dgm:pt>
    <dgm:pt modelId="{257AB65D-54F9-446B-BB88-041BDCF9C374}" type="pres">
      <dgm:prSet presAssocID="{0A1466BA-42C9-47F4-B3A5-BB885C2566D3}" presName="compNode" presStyleCnt="0"/>
      <dgm:spPr/>
    </dgm:pt>
    <dgm:pt modelId="{C6BD0D8B-B957-40AF-A0F5-7177840A24FE}" type="pres">
      <dgm:prSet presAssocID="{0A1466BA-42C9-47F4-B3A5-BB885C2566D3}"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Bank"/>
        </a:ext>
      </dgm:extLst>
    </dgm:pt>
    <dgm:pt modelId="{DF97374C-7FD5-4050-A1A7-5783B4CEF047}" type="pres">
      <dgm:prSet presAssocID="{0A1466BA-42C9-47F4-B3A5-BB885C2566D3}" presName="spaceRect" presStyleCnt="0"/>
      <dgm:spPr/>
    </dgm:pt>
    <dgm:pt modelId="{C5DC41B3-4DC6-4EA1-83B2-712D3BBB5E1E}" type="pres">
      <dgm:prSet presAssocID="{0A1466BA-42C9-47F4-B3A5-BB885C2566D3}" presName="textRect" presStyleLbl="revTx" presStyleIdx="5" presStyleCnt="7">
        <dgm:presLayoutVars>
          <dgm:chMax val="1"/>
          <dgm:chPref val="1"/>
        </dgm:presLayoutVars>
      </dgm:prSet>
      <dgm:spPr/>
    </dgm:pt>
    <dgm:pt modelId="{0C1CE963-111C-4FB3-ABE0-DEBC784D6031}" type="pres">
      <dgm:prSet presAssocID="{2B0BF6CD-789B-4B3D-A43A-857285F60D94}" presName="sibTrans" presStyleCnt="0"/>
      <dgm:spPr/>
    </dgm:pt>
    <dgm:pt modelId="{F99B3F6E-35E8-4AA1-A611-C25943EA5568}" type="pres">
      <dgm:prSet presAssocID="{A6C65427-9CF1-4588-A52B-7D5B32230CBC}" presName="compNode" presStyleCnt="0"/>
      <dgm:spPr/>
    </dgm:pt>
    <dgm:pt modelId="{CF6D6E66-E50C-4F49-A534-B40FD9D08A4A}" type="pres">
      <dgm:prSet presAssocID="{A6C65427-9CF1-4588-A52B-7D5B32230CBC}" presName="iconRect" presStyleLbl="node1" presStyleIdx="6" presStyleCnt="7"/>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Checklist"/>
        </a:ext>
      </dgm:extLst>
    </dgm:pt>
    <dgm:pt modelId="{E46B2D1E-7DA4-4789-B3C8-1B962783A355}" type="pres">
      <dgm:prSet presAssocID="{A6C65427-9CF1-4588-A52B-7D5B32230CBC}" presName="spaceRect" presStyleCnt="0"/>
      <dgm:spPr/>
    </dgm:pt>
    <dgm:pt modelId="{A0050278-FDDE-45EB-8D36-B74E6D2BA35A}" type="pres">
      <dgm:prSet presAssocID="{A6C65427-9CF1-4588-A52B-7D5B32230CBC}" presName="textRect" presStyleLbl="revTx" presStyleIdx="6" presStyleCnt="7">
        <dgm:presLayoutVars>
          <dgm:chMax val="1"/>
          <dgm:chPref val="1"/>
        </dgm:presLayoutVars>
      </dgm:prSet>
      <dgm:spPr/>
    </dgm:pt>
  </dgm:ptLst>
  <dgm:cxnLst>
    <dgm:cxn modelId="{9249FE0F-F21C-4B74-81BD-8D03E24839C4}" type="presOf" srcId="{FDA19E12-5D9F-4CB1-80BD-089448D70DB5}" destId="{A467F1C0-5A18-4FD1-B3A2-3004608C6465}" srcOrd="0" destOrd="0" presId="urn:microsoft.com/office/officeart/2018/2/layout/IconLabelList"/>
    <dgm:cxn modelId="{8F0CE414-CBB9-4E99-B682-FBC073786A72}" type="presOf" srcId="{085A377C-A96A-4033-BBA9-358D92736762}" destId="{C40E5565-5FF8-4373-B3F1-3C5D836D79D8}" srcOrd="0" destOrd="0" presId="urn:microsoft.com/office/officeart/2018/2/layout/IconLabelList"/>
    <dgm:cxn modelId="{E68C015B-94A8-4F14-BEA7-F9B27DCE1BC5}" srcId="{085A377C-A96A-4033-BBA9-358D92736762}" destId="{FDA19E12-5D9F-4CB1-80BD-089448D70DB5}" srcOrd="2" destOrd="0" parTransId="{F4D4FD04-6A03-46B2-AC11-83B8EC397AB4}" sibTransId="{A7C3B1EE-1C45-41A3-B542-E6BF1D087CD3}"/>
    <dgm:cxn modelId="{A5B65363-DD78-47C1-9A74-882D3A12937A}" type="presOf" srcId="{0529C979-07A4-41D7-882F-D4EB44B36B66}" destId="{25FAC06C-4484-4731-AB62-13287FDA144C}" srcOrd="0" destOrd="0" presId="urn:microsoft.com/office/officeart/2018/2/layout/IconLabelList"/>
    <dgm:cxn modelId="{599A606A-C319-42B8-B47E-7F03E23F3AE1}" srcId="{085A377C-A96A-4033-BBA9-358D92736762}" destId="{0A1466BA-42C9-47F4-B3A5-BB885C2566D3}" srcOrd="5" destOrd="0" parTransId="{90427D2E-305C-443E-882E-4543BFBD52E8}" sibTransId="{2B0BF6CD-789B-4B3D-A43A-857285F60D94}"/>
    <dgm:cxn modelId="{C2474A6E-4B9A-44D4-9CD3-C88DEF0FB711}" srcId="{085A377C-A96A-4033-BBA9-358D92736762}" destId="{8A4AF551-E2A4-4045-9D1E-2902F1E1C7C4}" srcOrd="4" destOrd="0" parTransId="{8C55C7EB-43AE-4868-8D3B-DAEC476EE459}" sibTransId="{0A7AA169-BCF7-4798-9B55-92449C98BB23}"/>
    <dgm:cxn modelId="{A58E456F-6023-4F9E-B869-E194917D54C4}" type="presOf" srcId="{0A1466BA-42C9-47F4-B3A5-BB885C2566D3}" destId="{C5DC41B3-4DC6-4EA1-83B2-712D3BBB5E1E}" srcOrd="0" destOrd="0" presId="urn:microsoft.com/office/officeart/2018/2/layout/IconLabelList"/>
    <dgm:cxn modelId="{21268075-6477-4F91-90BA-B80A6C9A16D5}" type="presOf" srcId="{A6C65427-9CF1-4588-A52B-7D5B32230CBC}" destId="{A0050278-FDDE-45EB-8D36-B74E6D2BA35A}" srcOrd="0" destOrd="0" presId="urn:microsoft.com/office/officeart/2018/2/layout/IconLabelList"/>
    <dgm:cxn modelId="{4DE025A0-4B00-4587-99DE-1EF2B2180814}" srcId="{085A377C-A96A-4033-BBA9-358D92736762}" destId="{0529C979-07A4-41D7-882F-D4EB44B36B66}" srcOrd="1" destOrd="0" parTransId="{BECC6A27-4866-49F2-8177-B3F8CF2166F0}" sibTransId="{601C39FA-F513-4C5F-9464-37D103A71E04}"/>
    <dgm:cxn modelId="{591B8FA3-4ACC-4532-BDEA-5DC719AC5869}" type="presOf" srcId="{70C413E9-CA65-471E-BFD2-E101C261FD08}" destId="{E26C990D-3C78-4988-8546-C684AB8968D7}" srcOrd="0" destOrd="0" presId="urn:microsoft.com/office/officeart/2018/2/layout/IconLabelList"/>
    <dgm:cxn modelId="{F1CCD5A6-4A8A-481D-B2EC-AC6ADCE885B9}" srcId="{085A377C-A96A-4033-BBA9-358D92736762}" destId="{A6C65427-9CF1-4588-A52B-7D5B32230CBC}" srcOrd="6" destOrd="0" parTransId="{D22E93AA-F56C-4D02-A98A-C6394232FCDB}" sibTransId="{A796C234-2359-46C1-822C-57D5BA4DF5C7}"/>
    <dgm:cxn modelId="{B4287DC0-9296-47EA-B4E2-D64F642468AD}" type="presOf" srcId="{C685CCC4-5848-46EA-A73B-43D691F42FED}" destId="{6D1030EC-8AAA-423C-9F93-013344CE7DDE}" srcOrd="0" destOrd="0" presId="urn:microsoft.com/office/officeart/2018/2/layout/IconLabelList"/>
    <dgm:cxn modelId="{951D26C3-BEE8-4F48-8E34-0B792939DA13}" type="presOf" srcId="{8A4AF551-E2A4-4045-9D1E-2902F1E1C7C4}" destId="{5556B53F-0B01-44C8-BF55-D59DF0E9DE2C}" srcOrd="0" destOrd="0" presId="urn:microsoft.com/office/officeart/2018/2/layout/IconLabelList"/>
    <dgm:cxn modelId="{05E2A5CB-BCA5-4A20-8DA8-2AF1A254D0E7}" srcId="{085A377C-A96A-4033-BBA9-358D92736762}" destId="{C685CCC4-5848-46EA-A73B-43D691F42FED}" srcOrd="0" destOrd="0" parTransId="{91D904E1-3DDF-4BDC-8523-CBD747B3AF86}" sibTransId="{0981CE24-0B6C-41F7-8ABE-697D5C61D0CB}"/>
    <dgm:cxn modelId="{A5AF81F5-15BF-4D32-8FEA-4439CB33A906}" srcId="{085A377C-A96A-4033-BBA9-358D92736762}" destId="{70C413E9-CA65-471E-BFD2-E101C261FD08}" srcOrd="3" destOrd="0" parTransId="{65172CB8-FF84-453A-808A-F4700934902E}" sibTransId="{5378DEE6-6041-40BE-80BB-0AFFF8EDE7FA}"/>
    <dgm:cxn modelId="{ED28BB29-407C-4795-8A1B-10089C7F6AF0}" type="presParOf" srcId="{C40E5565-5FF8-4373-B3F1-3C5D836D79D8}" destId="{0873A337-3916-400B-8C41-F326222C55AB}" srcOrd="0" destOrd="0" presId="urn:microsoft.com/office/officeart/2018/2/layout/IconLabelList"/>
    <dgm:cxn modelId="{D6DC14E7-C765-4270-B9FD-83B9B681C97E}" type="presParOf" srcId="{0873A337-3916-400B-8C41-F326222C55AB}" destId="{91E539BE-E1C3-4844-8B32-1BD62A3A603F}" srcOrd="0" destOrd="0" presId="urn:microsoft.com/office/officeart/2018/2/layout/IconLabelList"/>
    <dgm:cxn modelId="{608D1EA3-C86B-42F4-AC81-0E6AF880195B}" type="presParOf" srcId="{0873A337-3916-400B-8C41-F326222C55AB}" destId="{33DD3171-5A24-4209-8B60-5DB5213790A3}" srcOrd="1" destOrd="0" presId="urn:microsoft.com/office/officeart/2018/2/layout/IconLabelList"/>
    <dgm:cxn modelId="{A88D28DA-A6FD-48F5-86AD-F7452534C9A2}" type="presParOf" srcId="{0873A337-3916-400B-8C41-F326222C55AB}" destId="{6D1030EC-8AAA-423C-9F93-013344CE7DDE}" srcOrd="2" destOrd="0" presId="urn:microsoft.com/office/officeart/2018/2/layout/IconLabelList"/>
    <dgm:cxn modelId="{DC6EC495-88BA-4D39-9065-2A62DD2CF0FD}" type="presParOf" srcId="{C40E5565-5FF8-4373-B3F1-3C5D836D79D8}" destId="{3E78125A-190A-459A-9773-7ACACD1ACE24}" srcOrd="1" destOrd="0" presId="urn:microsoft.com/office/officeart/2018/2/layout/IconLabelList"/>
    <dgm:cxn modelId="{709550E0-504C-400A-9F5A-4710DAA440FB}" type="presParOf" srcId="{C40E5565-5FF8-4373-B3F1-3C5D836D79D8}" destId="{54810C65-7679-4627-A086-2EA0722AA2AD}" srcOrd="2" destOrd="0" presId="urn:microsoft.com/office/officeart/2018/2/layout/IconLabelList"/>
    <dgm:cxn modelId="{2A2017E4-EB4A-41DE-81FC-457BEF4D4F56}" type="presParOf" srcId="{54810C65-7679-4627-A086-2EA0722AA2AD}" destId="{B5E38548-18EE-404C-B0E9-CDB07710E95D}" srcOrd="0" destOrd="0" presId="urn:microsoft.com/office/officeart/2018/2/layout/IconLabelList"/>
    <dgm:cxn modelId="{2645B468-B148-417F-8D66-56880A3555B0}" type="presParOf" srcId="{54810C65-7679-4627-A086-2EA0722AA2AD}" destId="{34D6CB7E-2388-4E8A-A655-A5C04BFDE923}" srcOrd="1" destOrd="0" presId="urn:microsoft.com/office/officeart/2018/2/layout/IconLabelList"/>
    <dgm:cxn modelId="{3A15FF4C-1890-4564-AC72-016BAB3A0778}" type="presParOf" srcId="{54810C65-7679-4627-A086-2EA0722AA2AD}" destId="{25FAC06C-4484-4731-AB62-13287FDA144C}" srcOrd="2" destOrd="0" presId="urn:microsoft.com/office/officeart/2018/2/layout/IconLabelList"/>
    <dgm:cxn modelId="{6BC4B203-15E6-45EE-9959-CEA19740CF0B}" type="presParOf" srcId="{C40E5565-5FF8-4373-B3F1-3C5D836D79D8}" destId="{DA4A8C3B-9E83-41C4-9197-390557DAF12C}" srcOrd="3" destOrd="0" presId="urn:microsoft.com/office/officeart/2018/2/layout/IconLabelList"/>
    <dgm:cxn modelId="{B8EBFE65-CC56-4B49-8E8D-D6216376A69A}" type="presParOf" srcId="{C40E5565-5FF8-4373-B3F1-3C5D836D79D8}" destId="{BF7AC12F-7CF1-4C18-B62F-6685DF79F614}" srcOrd="4" destOrd="0" presId="urn:microsoft.com/office/officeart/2018/2/layout/IconLabelList"/>
    <dgm:cxn modelId="{79D4D960-EDB2-492B-9185-282575BA22AA}" type="presParOf" srcId="{BF7AC12F-7CF1-4C18-B62F-6685DF79F614}" destId="{8DD4F40B-4DBA-4EFD-9170-AC6713CE3457}" srcOrd="0" destOrd="0" presId="urn:microsoft.com/office/officeart/2018/2/layout/IconLabelList"/>
    <dgm:cxn modelId="{0DA4C006-971C-47B0-951E-623140BCE8A1}" type="presParOf" srcId="{BF7AC12F-7CF1-4C18-B62F-6685DF79F614}" destId="{4A14E148-9B18-4DF5-8EA9-2B7FFE381AA9}" srcOrd="1" destOrd="0" presId="urn:microsoft.com/office/officeart/2018/2/layout/IconLabelList"/>
    <dgm:cxn modelId="{6415F113-15D2-4203-BC2C-DC6FA41FBCA0}" type="presParOf" srcId="{BF7AC12F-7CF1-4C18-B62F-6685DF79F614}" destId="{A467F1C0-5A18-4FD1-B3A2-3004608C6465}" srcOrd="2" destOrd="0" presId="urn:microsoft.com/office/officeart/2018/2/layout/IconLabelList"/>
    <dgm:cxn modelId="{E59C2478-CE86-46AD-BEFE-05D068AC6F0E}" type="presParOf" srcId="{C40E5565-5FF8-4373-B3F1-3C5D836D79D8}" destId="{CCE3E56A-6FAF-409F-8224-DB72CFDA4949}" srcOrd="5" destOrd="0" presId="urn:microsoft.com/office/officeart/2018/2/layout/IconLabelList"/>
    <dgm:cxn modelId="{3D068CE5-9C89-480C-8F94-8F8C3AE2D042}" type="presParOf" srcId="{C40E5565-5FF8-4373-B3F1-3C5D836D79D8}" destId="{A4A2FED3-D448-4707-A53F-D02CA4F68F27}" srcOrd="6" destOrd="0" presId="urn:microsoft.com/office/officeart/2018/2/layout/IconLabelList"/>
    <dgm:cxn modelId="{327EE230-54AD-4D7D-9BD6-8AB2C83BC992}" type="presParOf" srcId="{A4A2FED3-D448-4707-A53F-D02CA4F68F27}" destId="{D4993FE6-0D90-4337-A88B-6F70371BC6F7}" srcOrd="0" destOrd="0" presId="urn:microsoft.com/office/officeart/2018/2/layout/IconLabelList"/>
    <dgm:cxn modelId="{D0131E13-9614-4CDF-851D-8B3B004DCA6B}" type="presParOf" srcId="{A4A2FED3-D448-4707-A53F-D02CA4F68F27}" destId="{72602558-0736-42CA-9FDE-E032AD671162}" srcOrd="1" destOrd="0" presId="urn:microsoft.com/office/officeart/2018/2/layout/IconLabelList"/>
    <dgm:cxn modelId="{871EF086-6824-40B0-8454-BEC63934809E}" type="presParOf" srcId="{A4A2FED3-D448-4707-A53F-D02CA4F68F27}" destId="{E26C990D-3C78-4988-8546-C684AB8968D7}" srcOrd="2" destOrd="0" presId="urn:microsoft.com/office/officeart/2018/2/layout/IconLabelList"/>
    <dgm:cxn modelId="{6E0D5B37-0D6C-4612-8AAD-D7937AE71B46}" type="presParOf" srcId="{C40E5565-5FF8-4373-B3F1-3C5D836D79D8}" destId="{0DB77860-7886-4846-B7F2-2ACF4389856B}" srcOrd="7" destOrd="0" presId="urn:microsoft.com/office/officeart/2018/2/layout/IconLabelList"/>
    <dgm:cxn modelId="{9D216D63-3ABF-4F04-8CE5-565D7CD2F64B}" type="presParOf" srcId="{C40E5565-5FF8-4373-B3F1-3C5D836D79D8}" destId="{2215B354-D20E-49D5-A4FC-5A048BAC362D}" srcOrd="8" destOrd="0" presId="urn:microsoft.com/office/officeart/2018/2/layout/IconLabelList"/>
    <dgm:cxn modelId="{D1419E7D-FF0C-4138-B593-2A556C9F3EB2}" type="presParOf" srcId="{2215B354-D20E-49D5-A4FC-5A048BAC362D}" destId="{19893370-42FE-4D3C-B5BE-CB2D45AA3B60}" srcOrd="0" destOrd="0" presId="urn:microsoft.com/office/officeart/2018/2/layout/IconLabelList"/>
    <dgm:cxn modelId="{E776ABD2-962B-4F6B-9705-27298E3FCE56}" type="presParOf" srcId="{2215B354-D20E-49D5-A4FC-5A048BAC362D}" destId="{6344C2A5-1FBF-4CAC-B68D-BFCD1C617DBB}" srcOrd="1" destOrd="0" presId="urn:microsoft.com/office/officeart/2018/2/layout/IconLabelList"/>
    <dgm:cxn modelId="{45539DEB-81C4-4595-91CC-EEBC3B1BDF90}" type="presParOf" srcId="{2215B354-D20E-49D5-A4FC-5A048BAC362D}" destId="{5556B53F-0B01-44C8-BF55-D59DF0E9DE2C}" srcOrd="2" destOrd="0" presId="urn:microsoft.com/office/officeart/2018/2/layout/IconLabelList"/>
    <dgm:cxn modelId="{E1D6249B-6A12-4CF5-B13F-5017724A5056}" type="presParOf" srcId="{C40E5565-5FF8-4373-B3F1-3C5D836D79D8}" destId="{2CDD4572-C1E0-4EBE-AC65-6DAB0A26617A}" srcOrd="9" destOrd="0" presId="urn:microsoft.com/office/officeart/2018/2/layout/IconLabelList"/>
    <dgm:cxn modelId="{C8C6F97E-D481-47BE-A10C-1B9186CD5605}" type="presParOf" srcId="{C40E5565-5FF8-4373-B3F1-3C5D836D79D8}" destId="{257AB65D-54F9-446B-BB88-041BDCF9C374}" srcOrd="10" destOrd="0" presId="urn:microsoft.com/office/officeart/2018/2/layout/IconLabelList"/>
    <dgm:cxn modelId="{BE9D4B34-AD3D-452E-A716-341F46053717}" type="presParOf" srcId="{257AB65D-54F9-446B-BB88-041BDCF9C374}" destId="{C6BD0D8B-B957-40AF-A0F5-7177840A24FE}" srcOrd="0" destOrd="0" presId="urn:microsoft.com/office/officeart/2018/2/layout/IconLabelList"/>
    <dgm:cxn modelId="{5324348B-0519-4012-9479-79902F13DE4D}" type="presParOf" srcId="{257AB65D-54F9-446B-BB88-041BDCF9C374}" destId="{DF97374C-7FD5-4050-A1A7-5783B4CEF047}" srcOrd="1" destOrd="0" presId="urn:microsoft.com/office/officeart/2018/2/layout/IconLabelList"/>
    <dgm:cxn modelId="{2982F8F2-A432-490C-8FD6-9EA1B758BA8C}" type="presParOf" srcId="{257AB65D-54F9-446B-BB88-041BDCF9C374}" destId="{C5DC41B3-4DC6-4EA1-83B2-712D3BBB5E1E}" srcOrd="2" destOrd="0" presId="urn:microsoft.com/office/officeart/2018/2/layout/IconLabelList"/>
    <dgm:cxn modelId="{3273ECB1-EEC3-4988-8A92-80B3A4B10CCD}" type="presParOf" srcId="{C40E5565-5FF8-4373-B3F1-3C5D836D79D8}" destId="{0C1CE963-111C-4FB3-ABE0-DEBC784D6031}" srcOrd="11" destOrd="0" presId="urn:microsoft.com/office/officeart/2018/2/layout/IconLabelList"/>
    <dgm:cxn modelId="{3BFADB41-ADC7-4AFD-BED8-BE58B7BE2EA1}" type="presParOf" srcId="{C40E5565-5FF8-4373-B3F1-3C5D836D79D8}" destId="{F99B3F6E-35E8-4AA1-A611-C25943EA5568}" srcOrd="12" destOrd="0" presId="urn:microsoft.com/office/officeart/2018/2/layout/IconLabelList"/>
    <dgm:cxn modelId="{A2FA97C1-CD00-418D-B995-2A3BBE358586}" type="presParOf" srcId="{F99B3F6E-35E8-4AA1-A611-C25943EA5568}" destId="{CF6D6E66-E50C-4F49-A534-B40FD9D08A4A}" srcOrd="0" destOrd="0" presId="urn:microsoft.com/office/officeart/2018/2/layout/IconLabelList"/>
    <dgm:cxn modelId="{716AB31F-843F-4E5C-849D-A65CDBFECBC4}" type="presParOf" srcId="{F99B3F6E-35E8-4AA1-A611-C25943EA5568}" destId="{E46B2D1E-7DA4-4789-B3C8-1B962783A355}" srcOrd="1" destOrd="0" presId="urn:microsoft.com/office/officeart/2018/2/layout/IconLabelList"/>
    <dgm:cxn modelId="{625AF211-4549-4A14-AF82-36A13DED40D5}" type="presParOf" srcId="{F99B3F6E-35E8-4AA1-A611-C25943EA5568}" destId="{A0050278-FDDE-45EB-8D36-B74E6D2BA35A}"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4425D7-BFB5-45CF-878F-6C1609510AAC}"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78A1907-4067-41EB-AF66-05678AE981A5}">
      <dgm:prSet/>
      <dgm:spPr/>
      <dgm:t>
        <a:bodyPr/>
        <a:lstStyle/>
        <a:p>
          <a:pPr>
            <a:defRPr cap="all"/>
          </a:pPr>
          <a:r>
            <a:rPr lang="en-US" dirty="0"/>
            <a:t>Institutional Accreditation</a:t>
          </a:r>
        </a:p>
      </dgm:t>
    </dgm:pt>
    <dgm:pt modelId="{736C466E-F564-4FBB-81F2-87C1D56D5E3D}" type="parTrans" cxnId="{36791A21-5268-4BA6-A909-ED085507719C}">
      <dgm:prSet/>
      <dgm:spPr/>
      <dgm:t>
        <a:bodyPr/>
        <a:lstStyle/>
        <a:p>
          <a:endParaRPr lang="en-US"/>
        </a:p>
      </dgm:t>
    </dgm:pt>
    <dgm:pt modelId="{27ECBBA7-AD1D-4166-8225-74A27A5981DA}" type="sibTrans" cxnId="{36791A21-5268-4BA6-A909-ED085507719C}">
      <dgm:prSet/>
      <dgm:spPr/>
      <dgm:t>
        <a:bodyPr/>
        <a:lstStyle/>
        <a:p>
          <a:endParaRPr lang="en-US"/>
        </a:p>
      </dgm:t>
    </dgm:pt>
    <dgm:pt modelId="{409C1D0C-C963-48A9-89FE-D93C9B49B22C}">
      <dgm:prSet/>
      <dgm:spPr/>
      <dgm:t>
        <a:bodyPr/>
        <a:lstStyle/>
        <a:p>
          <a:pPr>
            <a:defRPr cap="all"/>
          </a:pPr>
          <a:r>
            <a:rPr lang="en-US" dirty="0"/>
            <a:t>MPH (or equivalent)</a:t>
          </a:r>
        </a:p>
      </dgm:t>
    </dgm:pt>
    <dgm:pt modelId="{31E734B9-79A0-40B6-8C1F-2329D12377F4}" type="parTrans" cxnId="{FC98CAF1-D3E8-4891-92A1-2D5FF414EFAB}">
      <dgm:prSet/>
      <dgm:spPr/>
      <dgm:t>
        <a:bodyPr/>
        <a:lstStyle/>
        <a:p>
          <a:endParaRPr lang="en-US"/>
        </a:p>
      </dgm:t>
    </dgm:pt>
    <dgm:pt modelId="{7E5914BD-046B-47FB-90D2-4FDA9E920354}" type="sibTrans" cxnId="{FC98CAF1-D3E8-4891-92A1-2D5FF414EFAB}">
      <dgm:prSet/>
      <dgm:spPr/>
      <dgm:t>
        <a:bodyPr/>
        <a:lstStyle/>
        <a:p>
          <a:endParaRPr lang="en-US"/>
        </a:p>
      </dgm:t>
    </dgm:pt>
    <dgm:pt modelId="{0591E994-B27B-42D1-B78B-7929D1F6AD17}" type="pres">
      <dgm:prSet presAssocID="{DB4425D7-BFB5-45CF-878F-6C1609510AAC}" presName="root" presStyleCnt="0">
        <dgm:presLayoutVars>
          <dgm:dir/>
          <dgm:resizeHandles val="exact"/>
        </dgm:presLayoutVars>
      </dgm:prSet>
      <dgm:spPr/>
    </dgm:pt>
    <dgm:pt modelId="{2066C574-D292-464B-B065-80E40C1DED42}" type="pres">
      <dgm:prSet presAssocID="{E78A1907-4067-41EB-AF66-05678AE981A5}" presName="compNode" presStyleCnt="0"/>
      <dgm:spPr/>
    </dgm:pt>
    <dgm:pt modelId="{9109A130-85CC-4D82-AE7D-BAF4E239896E}" type="pres">
      <dgm:prSet presAssocID="{E78A1907-4067-41EB-AF66-05678AE981A5}" presName="iconBgRect" presStyleLbl="bgShp" presStyleIdx="0" presStyleCnt="2"/>
      <dgm:spPr/>
    </dgm:pt>
    <dgm:pt modelId="{4C446042-DEEE-4A23-BED0-F056F770F10A}" type="pres">
      <dgm:prSet presAssocID="{E78A1907-4067-41EB-AF66-05678AE981A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ibbon"/>
        </a:ext>
      </dgm:extLst>
    </dgm:pt>
    <dgm:pt modelId="{466C6682-EDAF-40C7-8F3E-C9BDE7E37667}" type="pres">
      <dgm:prSet presAssocID="{E78A1907-4067-41EB-AF66-05678AE981A5}" presName="spaceRect" presStyleCnt="0"/>
      <dgm:spPr/>
    </dgm:pt>
    <dgm:pt modelId="{9877BFD6-73E0-4CE4-A4D3-5FFF486092F0}" type="pres">
      <dgm:prSet presAssocID="{E78A1907-4067-41EB-AF66-05678AE981A5}" presName="textRect" presStyleLbl="revTx" presStyleIdx="0" presStyleCnt="2">
        <dgm:presLayoutVars>
          <dgm:chMax val="1"/>
          <dgm:chPref val="1"/>
        </dgm:presLayoutVars>
      </dgm:prSet>
      <dgm:spPr/>
    </dgm:pt>
    <dgm:pt modelId="{8DC5BA55-F332-49E9-944B-EAD2DCEFFB59}" type="pres">
      <dgm:prSet presAssocID="{27ECBBA7-AD1D-4166-8225-74A27A5981DA}" presName="sibTrans" presStyleCnt="0"/>
      <dgm:spPr/>
    </dgm:pt>
    <dgm:pt modelId="{D899C6E0-8A72-4B67-AD4D-D59B1FD9C747}" type="pres">
      <dgm:prSet presAssocID="{409C1D0C-C963-48A9-89FE-D93C9B49B22C}" presName="compNode" presStyleCnt="0"/>
      <dgm:spPr/>
    </dgm:pt>
    <dgm:pt modelId="{CFE274A3-479B-4D7F-93A3-06C070A1CAD9}" type="pres">
      <dgm:prSet presAssocID="{409C1D0C-C963-48A9-89FE-D93C9B49B22C}" presName="iconBgRect" presStyleLbl="bgShp" presStyleIdx="1" presStyleCnt="2"/>
      <dgm:spPr/>
    </dgm:pt>
    <dgm:pt modelId="{C307D15A-6F79-4E10-98E7-B6FE50488E77}" type="pres">
      <dgm:prSet presAssocID="{409C1D0C-C963-48A9-89FE-D93C9B49B22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B43F2B60-63A9-4B74-81DC-D5E8DDCE9F2B}" type="pres">
      <dgm:prSet presAssocID="{409C1D0C-C963-48A9-89FE-D93C9B49B22C}" presName="spaceRect" presStyleCnt="0"/>
      <dgm:spPr/>
    </dgm:pt>
    <dgm:pt modelId="{46416D0C-07F3-4872-B001-C5C261CCB268}" type="pres">
      <dgm:prSet presAssocID="{409C1D0C-C963-48A9-89FE-D93C9B49B22C}" presName="textRect" presStyleLbl="revTx" presStyleIdx="1" presStyleCnt="2">
        <dgm:presLayoutVars>
          <dgm:chMax val="1"/>
          <dgm:chPref val="1"/>
        </dgm:presLayoutVars>
      </dgm:prSet>
      <dgm:spPr/>
    </dgm:pt>
  </dgm:ptLst>
  <dgm:cxnLst>
    <dgm:cxn modelId="{FC189B03-8079-4827-860B-5B40B2D4647C}" type="presOf" srcId="{409C1D0C-C963-48A9-89FE-D93C9B49B22C}" destId="{46416D0C-07F3-4872-B001-C5C261CCB268}" srcOrd="0" destOrd="0" presId="urn:microsoft.com/office/officeart/2018/5/layout/IconCircleLabelList"/>
    <dgm:cxn modelId="{36791A21-5268-4BA6-A909-ED085507719C}" srcId="{DB4425D7-BFB5-45CF-878F-6C1609510AAC}" destId="{E78A1907-4067-41EB-AF66-05678AE981A5}" srcOrd="0" destOrd="0" parTransId="{736C466E-F564-4FBB-81F2-87C1D56D5E3D}" sibTransId="{27ECBBA7-AD1D-4166-8225-74A27A5981DA}"/>
    <dgm:cxn modelId="{1ED7EE4B-9AA2-4FAF-A999-E87EACF070BE}" type="presOf" srcId="{DB4425D7-BFB5-45CF-878F-6C1609510AAC}" destId="{0591E994-B27B-42D1-B78B-7929D1F6AD17}" srcOrd="0" destOrd="0" presId="urn:microsoft.com/office/officeart/2018/5/layout/IconCircleLabelList"/>
    <dgm:cxn modelId="{F8F978A7-59E0-4928-9479-1410C8000627}" type="presOf" srcId="{E78A1907-4067-41EB-AF66-05678AE981A5}" destId="{9877BFD6-73E0-4CE4-A4D3-5FFF486092F0}" srcOrd="0" destOrd="0" presId="urn:microsoft.com/office/officeart/2018/5/layout/IconCircleLabelList"/>
    <dgm:cxn modelId="{FC98CAF1-D3E8-4891-92A1-2D5FF414EFAB}" srcId="{DB4425D7-BFB5-45CF-878F-6C1609510AAC}" destId="{409C1D0C-C963-48A9-89FE-D93C9B49B22C}" srcOrd="1" destOrd="0" parTransId="{31E734B9-79A0-40B6-8C1F-2329D12377F4}" sibTransId="{7E5914BD-046B-47FB-90D2-4FDA9E920354}"/>
    <dgm:cxn modelId="{FAC32004-06D3-441B-BC73-1659CFAA96B6}" type="presParOf" srcId="{0591E994-B27B-42D1-B78B-7929D1F6AD17}" destId="{2066C574-D292-464B-B065-80E40C1DED42}" srcOrd="0" destOrd="0" presId="urn:microsoft.com/office/officeart/2018/5/layout/IconCircleLabelList"/>
    <dgm:cxn modelId="{5F140E29-DC23-4D9F-8067-E0ADB2D034B7}" type="presParOf" srcId="{2066C574-D292-464B-B065-80E40C1DED42}" destId="{9109A130-85CC-4D82-AE7D-BAF4E239896E}" srcOrd="0" destOrd="0" presId="urn:microsoft.com/office/officeart/2018/5/layout/IconCircleLabelList"/>
    <dgm:cxn modelId="{E15E716D-1E39-4E6B-BB51-2F233A6D8361}" type="presParOf" srcId="{2066C574-D292-464B-B065-80E40C1DED42}" destId="{4C446042-DEEE-4A23-BED0-F056F770F10A}" srcOrd="1" destOrd="0" presId="urn:microsoft.com/office/officeart/2018/5/layout/IconCircleLabelList"/>
    <dgm:cxn modelId="{190C5E32-CE1B-4674-B396-FA6606E4BD3F}" type="presParOf" srcId="{2066C574-D292-464B-B065-80E40C1DED42}" destId="{466C6682-EDAF-40C7-8F3E-C9BDE7E37667}" srcOrd="2" destOrd="0" presId="urn:microsoft.com/office/officeart/2018/5/layout/IconCircleLabelList"/>
    <dgm:cxn modelId="{AF04D015-194F-4FB8-9FC4-50BAB93940AF}" type="presParOf" srcId="{2066C574-D292-464B-B065-80E40C1DED42}" destId="{9877BFD6-73E0-4CE4-A4D3-5FFF486092F0}" srcOrd="3" destOrd="0" presId="urn:microsoft.com/office/officeart/2018/5/layout/IconCircleLabelList"/>
    <dgm:cxn modelId="{B2C6B166-C79B-4EEE-A8EE-9E7AF7C51B96}" type="presParOf" srcId="{0591E994-B27B-42D1-B78B-7929D1F6AD17}" destId="{8DC5BA55-F332-49E9-944B-EAD2DCEFFB59}" srcOrd="1" destOrd="0" presId="urn:microsoft.com/office/officeart/2018/5/layout/IconCircleLabelList"/>
    <dgm:cxn modelId="{D92560B7-5844-4804-A335-A31018F21515}" type="presParOf" srcId="{0591E994-B27B-42D1-B78B-7929D1F6AD17}" destId="{D899C6E0-8A72-4B67-AD4D-D59B1FD9C747}" srcOrd="2" destOrd="0" presId="urn:microsoft.com/office/officeart/2018/5/layout/IconCircleLabelList"/>
    <dgm:cxn modelId="{EF36D672-FDDD-425B-B442-A607E965EFFE}" type="presParOf" srcId="{D899C6E0-8A72-4B67-AD4D-D59B1FD9C747}" destId="{CFE274A3-479B-4D7F-93A3-06C070A1CAD9}" srcOrd="0" destOrd="0" presId="urn:microsoft.com/office/officeart/2018/5/layout/IconCircleLabelList"/>
    <dgm:cxn modelId="{367BE634-04EB-4BA8-A6A5-68437F24423F}" type="presParOf" srcId="{D899C6E0-8A72-4B67-AD4D-D59B1FD9C747}" destId="{C307D15A-6F79-4E10-98E7-B6FE50488E77}" srcOrd="1" destOrd="0" presId="urn:microsoft.com/office/officeart/2018/5/layout/IconCircleLabelList"/>
    <dgm:cxn modelId="{A98E2670-8666-42FB-BE7A-ECF6918FEC1C}" type="presParOf" srcId="{D899C6E0-8A72-4B67-AD4D-D59B1FD9C747}" destId="{B43F2B60-63A9-4B74-81DC-D5E8DDCE9F2B}" srcOrd="2" destOrd="0" presId="urn:microsoft.com/office/officeart/2018/5/layout/IconCircleLabelList"/>
    <dgm:cxn modelId="{5AACBD57-7EEB-4D3C-8711-131498548BED}" type="presParOf" srcId="{D899C6E0-8A72-4B67-AD4D-D59B1FD9C747}" destId="{46416D0C-07F3-4872-B001-C5C261CCB268}"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56A5F9-94DF-44DB-ACE0-DB1F0141BC56}"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38E68A3-0560-41A2-A2AD-3F4FF2B0777D}">
      <dgm:prSet/>
      <dgm:spPr/>
      <dgm:t>
        <a:bodyPr/>
        <a:lstStyle/>
        <a:p>
          <a:pPr>
            <a:defRPr b="1"/>
          </a:pPr>
          <a:r>
            <a:rPr lang="en-US"/>
            <a:t>Review Checklist </a:t>
          </a:r>
        </a:p>
      </dgm:t>
    </dgm:pt>
    <dgm:pt modelId="{D3F0C292-94FA-48C1-A56A-BB65540F2C81}" type="parTrans" cxnId="{60B27968-1551-4242-A910-E787869E729C}">
      <dgm:prSet/>
      <dgm:spPr/>
      <dgm:t>
        <a:bodyPr/>
        <a:lstStyle/>
        <a:p>
          <a:endParaRPr lang="en-US"/>
        </a:p>
      </dgm:t>
    </dgm:pt>
    <dgm:pt modelId="{51AE9B64-54CB-42D7-A626-091A68496F3C}" type="sibTrans" cxnId="{60B27968-1551-4242-A910-E787869E729C}">
      <dgm:prSet/>
      <dgm:spPr/>
      <dgm:t>
        <a:bodyPr/>
        <a:lstStyle/>
        <a:p>
          <a:endParaRPr lang="en-US"/>
        </a:p>
      </dgm:t>
    </dgm:pt>
    <dgm:pt modelId="{A3FF4650-E18B-4E74-923B-F8FA09DC2602}">
      <dgm:prSet/>
      <dgm:spPr/>
      <dgm:t>
        <a:bodyPr/>
        <a:lstStyle/>
        <a:p>
          <a:pPr>
            <a:defRPr b="1"/>
          </a:pPr>
          <a:r>
            <a:rPr lang="en-US"/>
            <a:t>Download and prepare IAS</a:t>
          </a:r>
        </a:p>
      </dgm:t>
    </dgm:pt>
    <dgm:pt modelId="{D5B53863-815E-49A8-90CA-565CFEF0CDBD}" type="parTrans" cxnId="{A857D22C-1578-42F7-AC7B-EF65C71CF40F}">
      <dgm:prSet/>
      <dgm:spPr/>
      <dgm:t>
        <a:bodyPr/>
        <a:lstStyle/>
        <a:p>
          <a:endParaRPr lang="en-US"/>
        </a:p>
      </dgm:t>
    </dgm:pt>
    <dgm:pt modelId="{5D8DA68D-C839-479C-88D1-86F9BF4957CD}" type="sibTrans" cxnId="{A857D22C-1578-42F7-AC7B-EF65C71CF40F}">
      <dgm:prSet/>
      <dgm:spPr/>
      <dgm:t>
        <a:bodyPr/>
        <a:lstStyle/>
        <a:p>
          <a:endParaRPr lang="en-US"/>
        </a:p>
      </dgm:t>
    </dgm:pt>
    <dgm:pt modelId="{72D2C3A0-6DA7-4B8C-A251-8D7F262209B1}">
      <dgm:prSet/>
      <dgm:spPr/>
      <dgm:t>
        <a:bodyPr/>
        <a:lstStyle/>
        <a:p>
          <a:pPr>
            <a:defRPr b="1"/>
          </a:pPr>
          <a:r>
            <a:rPr lang="en-US"/>
            <a:t>Mail check to CEPH ($1,000)</a:t>
          </a:r>
        </a:p>
      </dgm:t>
    </dgm:pt>
    <dgm:pt modelId="{40144022-CD2F-4951-B9F1-0167646FBBF6}" type="parTrans" cxnId="{65F2430D-1F4F-4C51-B7FD-4408CD031247}">
      <dgm:prSet/>
      <dgm:spPr/>
      <dgm:t>
        <a:bodyPr/>
        <a:lstStyle/>
        <a:p>
          <a:endParaRPr lang="en-US"/>
        </a:p>
      </dgm:t>
    </dgm:pt>
    <dgm:pt modelId="{160B10FF-7686-425D-9B49-040BAF1DBE03}" type="sibTrans" cxnId="{65F2430D-1F4F-4C51-B7FD-4408CD031247}">
      <dgm:prSet/>
      <dgm:spPr/>
      <dgm:t>
        <a:bodyPr/>
        <a:lstStyle/>
        <a:p>
          <a:endParaRPr lang="en-US"/>
        </a:p>
      </dgm:t>
    </dgm:pt>
    <dgm:pt modelId="{88059977-3C99-44DB-9A61-F9ED6627A3CC}">
      <dgm:prSet/>
      <dgm:spPr/>
      <dgm:t>
        <a:bodyPr/>
        <a:lstStyle/>
        <a:p>
          <a:pPr>
            <a:defRPr b="1"/>
          </a:pPr>
          <a:r>
            <a:rPr lang="en-US"/>
            <a:t>Email IAS to CEPH</a:t>
          </a:r>
        </a:p>
      </dgm:t>
    </dgm:pt>
    <dgm:pt modelId="{5B0D2E4A-A77F-4711-BB94-BD4F5347EFC0}" type="parTrans" cxnId="{84D1B70C-BCFC-4D4F-9658-017340BAEC71}">
      <dgm:prSet/>
      <dgm:spPr/>
      <dgm:t>
        <a:bodyPr/>
        <a:lstStyle/>
        <a:p>
          <a:endParaRPr lang="en-US"/>
        </a:p>
      </dgm:t>
    </dgm:pt>
    <dgm:pt modelId="{1042B534-771C-451A-A2CF-E3540146468C}" type="sibTrans" cxnId="{84D1B70C-BCFC-4D4F-9658-017340BAEC71}">
      <dgm:prSet/>
      <dgm:spPr/>
      <dgm:t>
        <a:bodyPr/>
        <a:lstStyle/>
        <a:p>
          <a:endParaRPr lang="en-US"/>
        </a:p>
      </dgm:t>
    </dgm:pt>
    <dgm:pt modelId="{F404A308-8A8F-433A-A1E6-B9513D050BB6}">
      <dgm:prSet/>
      <dgm:spPr/>
      <dgm:t>
        <a:bodyPr/>
        <a:lstStyle/>
        <a:p>
          <a:pPr>
            <a:defRPr b="1"/>
          </a:pPr>
          <a:r>
            <a:rPr lang="en-US"/>
            <a:t>Begin draft and review process with CEPH </a:t>
          </a:r>
        </a:p>
      </dgm:t>
    </dgm:pt>
    <dgm:pt modelId="{3DDDF00B-5B4F-4BA1-86BA-F0F0BB215799}" type="parTrans" cxnId="{09FDF422-35E8-40AC-AF16-1A1826F03D38}">
      <dgm:prSet/>
      <dgm:spPr/>
      <dgm:t>
        <a:bodyPr/>
        <a:lstStyle/>
        <a:p>
          <a:endParaRPr lang="en-US"/>
        </a:p>
      </dgm:t>
    </dgm:pt>
    <dgm:pt modelId="{D53ADF67-7CD2-495B-8492-8508D5510E9D}" type="sibTrans" cxnId="{09FDF422-35E8-40AC-AF16-1A1826F03D38}">
      <dgm:prSet/>
      <dgm:spPr/>
      <dgm:t>
        <a:bodyPr/>
        <a:lstStyle/>
        <a:p>
          <a:endParaRPr lang="en-US"/>
        </a:p>
      </dgm:t>
    </dgm:pt>
    <dgm:pt modelId="{A9927775-1B56-4A3D-A955-5E67F2FF7CD6}">
      <dgm:prSet/>
      <dgm:spPr/>
      <dgm:t>
        <a:bodyPr/>
        <a:lstStyle/>
        <a:p>
          <a:r>
            <a:rPr lang="en-US"/>
            <a:t>(~2-3 rounds)</a:t>
          </a:r>
        </a:p>
      </dgm:t>
    </dgm:pt>
    <dgm:pt modelId="{D7714DB4-0890-4BDC-80C6-8932F35F498C}" type="parTrans" cxnId="{C3FCA7BF-C8BC-4D77-9086-B68D2C0A8C51}">
      <dgm:prSet/>
      <dgm:spPr/>
      <dgm:t>
        <a:bodyPr/>
        <a:lstStyle/>
        <a:p>
          <a:endParaRPr lang="en-US"/>
        </a:p>
      </dgm:t>
    </dgm:pt>
    <dgm:pt modelId="{2C7E100E-A80D-4F01-BDB3-4A864E95568F}" type="sibTrans" cxnId="{C3FCA7BF-C8BC-4D77-9086-B68D2C0A8C51}">
      <dgm:prSet/>
      <dgm:spPr/>
      <dgm:t>
        <a:bodyPr/>
        <a:lstStyle/>
        <a:p>
          <a:endParaRPr lang="en-US"/>
        </a:p>
      </dgm:t>
    </dgm:pt>
    <dgm:pt modelId="{ECB25F2A-4C32-417F-8E22-554A0DBCD2A1}">
      <dgm:prSet/>
      <dgm:spPr/>
      <dgm:t>
        <a:bodyPr/>
        <a:lstStyle/>
        <a:p>
          <a:pPr>
            <a:defRPr b="1"/>
          </a:pPr>
          <a:r>
            <a:rPr lang="en-US"/>
            <a:t>IAS submitted to Council meeting</a:t>
          </a:r>
        </a:p>
      </dgm:t>
    </dgm:pt>
    <dgm:pt modelId="{55A809C0-6676-4DA9-B1DB-99D35ACC5091}" type="parTrans" cxnId="{9E5B74A4-AD88-4EE5-B12E-C4382D5FF2C5}">
      <dgm:prSet/>
      <dgm:spPr/>
      <dgm:t>
        <a:bodyPr/>
        <a:lstStyle/>
        <a:p>
          <a:endParaRPr lang="en-US"/>
        </a:p>
      </dgm:t>
    </dgm:pt>
    <dgm:pt modelId="{49184DAA-611C-4302-A0FA-D44F810A9226}" type="sibTrans" cxnId="{9E5B74A4-AD88-4EE5-B12E-C4382D5FF2C5}">
      <dgm:prSet/>
      <dgm:spPr/>
      <dgm:t>
        <a:bodyPr/>
        <a:lstStyle/>
        <a:p>
          <a:endParaRPr lang="en-US"/>
        </a:p>
      </dgm:t>
    </dgm:pt>
    <dgm:pt modelId="{3E15A66E-4104-431C-875B-04AF49F10645}">
      <dgm:prSet/>
      <dgm:spPr/>
      <dgm:t>
        <a:bodyPr/>
        <a:lstStyle/>
        <a:p>
          <a:pPr>
            <a:defRPr b="1"/>
          </a:pPr>
          <a:r>
            <a:rPr lang="en-US"/>
            <a:t>Council decision</a:t>
          </a:r>
        </a:p>
      </dgm:t>
    </dgm:pt>
    <dgm:pt modelId="{5BD11C40-EC88-415D-9C91-ADB0C748EA48}" type="parTrans" cxnId="{A753EAE2-8702-4247-BFA2-C67B5992DF02}">
      <dgm:prSet/>
      <dgm:spPr/>
      <dgm:t>
        <a:bodyPr/>
        <a:lstStyle/>
        <a:p>
          <a:endParaRPr lang="en-US"/>
        </a:p>
      </dgm:t>
    </dgm:pt>
    <dgm:pt modelId="{8BA58DD7-A567-4840-BA0E-39141E33F50A}" type="sibTrans" cxnId="{A753EAE2-8702-4247-BFA2-C67B5992DF02}">
      <dgm:prSet/>
      <dgm:spPr/>
      <dgm:t>
        <a:bodyPr/>
        <a:lstStyle/>
        <a:p>
          <a:endParaRPr lang="en-US"/>
        </a:p>
      </dgm:t>
    </dgm:pt>
    <dgm:pt modelId="{D55DD889-01EC-4CFD-B720-F32E2AD0644D}" type="pres">
      <dgm:prSet presAssocID="{0A56A5F9-94DF-44DB-ACE0-DB1F0141BC56}" presName="root" presStyleCnt="0">
        <dgm:presLayoutVars>
          <dgm:dir/>
          <dgm:resizeHandles val="exact"/>
        </dgm:presLayoutVars>
      </dgm:prSet>
      <dgm:spPr/>
    </dgm:pt>
    <dgm:pt modelId="{280324DF-A381-4920-93D8-DE7B5CD66064}" type="pres">
      <dgm:prSet presAssocID="{038E68A3-0560-41A2-A2AD-3F4FF2B0777D}" presName="compNode" presStyleCnt="0"/>
      <dgm:spPr/>
    </dgm:pt>
    <dgm:pt modelId="{2D3E939B-C32A-4344-B19C-E396868C0C80}" type="pres">
      <dgm:prSet presAssocID="{038E68A3-0560-41A2-A2AD-3F4FF2B0777D}"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ssueTracking"/>
        </a:ext>
      </dgm:extLst>
    </dgm:pt>
    <dgm:pt modelId="{04A6761A-443A-4B6D-8073-05FFEE61256D}" type="pres">
      <dgm:prSet presAssocID="{038E68A3-0560-41A2-A2AD-3F4FF2B0777D}" presName="iconSpace" presStyleCnt="0"/>
      <dgm:spPr/>
    </dgm:pt>
    <dgm:pt modelId="{5128149A-09A8-472D-BCB5-DB649F55AE50}" type="pres">
      <dgm:prSet presAssocID="{038E68A3-0560-41A2-A2AD-3F4FF2B0777D}" presName="parTx" presStyleLbl="revTx" presStyleIdx="0" presStyleCnt="14">
        <dgm:presLayoutVars>
          <dgm:chMax val="0"/>
          <dgm:chPref val="0"/>
        </dgm:presLayoutVars>
      </dgm:prSet>
      <dgm:spPr/>
    </dgm:pt>
    <dgm:pt modelId="{EB3099BF-DBCE-41FE-9BFE-AC0707FADA5E}" type="pres">
      <dgm:prSet presAssocID="{038E68A3-0560-41A2-A2AD-3F4FF2B0777D}" presName="txSpace" presStyleCnt="0"/>
      <dgm:spPr/>
    </dgm:pt>
    <dgm:pt modelId="{0712F725-18AC-4231-9CBC-07FAA2C03574}" type="pres">
      <dgm:prSet presAssocID="{038E68A3-0560-41A2-A2AD-3F4FF2B0777D}" presName="desTx" presStyleLbl="revTx" presStyleIdx="1" presStyleCnt="14">
        <dgm:presLayoutVars/>
      </dgm:prSet>
      <dgm:spPr/>
    </dgm:pt>
    <dgm:pt modelId="{B4FF1D8F-66AC-4CAC-8225-91E2B306B276}" type="pres">
      <dgm:prSet presAssocID="{51AE9B64-54CB-42D7-A626-091A68496F3C}" presName="sibTrans" presStyleCnt="0"/>
      <dgm:spPr/>
    </dgm:pt>
    <dgm:pt modelId="{714F2C74-B905-4348-BFD7-F07B66B83208}" type="pres">
      <dgm:prSet presAssocID="{A3FF4650-E18B-4E74-923B-F8FA09DC2602}" presName="compNode" presStyleCnt="0"/>
      <dgm:spPr/>
    </dgm:pt>
    <dgm:pt modelId="{0A233DCC-6052-45BC-99EE-9DFE7BC36DBE}" type="pres">
      <dgm:prSet presAssocID="{A3FF4650-E18B-4E74-923B-F8FA09DC2602}"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larmClock2"/>
        </a:ext>
      </dgm:extLst>
    </dgm:pt>
    <dgm:pt modelId="{7E809821-B113-4F2D-8BE4-C82F54671E88}" type="pres">
      <dgm:prSet presAssocID="{A3FF4650-E18B-4E74-923B-F8FA09DC2602}" presName="iconSpace" presStyleCnt="0"/>
      <dgm:spPr/>
    </dgm:pt>
    <dgm:pt modelId="{ED152FFE-2CF9-48F2-BE0C-91CE48ACBB5E}" type="pres">
      <dgm:prSet presAssocID="{A3FF4650-E18B-4E74-923B-F8FA09DC2602}" presName="parTx" presStyleLbl="revTx" presStyleIdx="2" presStyleCnt="14">
        <dgm:presLayoutVars>
          <dgm:chMax val="0"/>
          <dgm:chPref val="0"/>
        </dgm:presLayoutVars>
      </dgm:prSet>
      <dgm:spPr/>
    </dgm:pt>
    <dgm:pt modelId="{1CB8F43C-D0F8-495D-B1D8-AE1D780C6207}" type="pres">
      <dgm:prSet presAssocID="{A3FF4650-E18B-4E74-923B-F8FA09DC2602}" presName="txSpace" presStyleCnt="0"/>
      <dgm:spPr/>
    </dgm:pt>
    <dgm:pt modelId="{88EAB370-9CB6-4B45-BE3C-E3A8173570E9}" type="pres">
      <dgm:prSet presAssocID="{A3FF4650-E18B-4E74-923B-F8FA09DC2602}" presName="desTx" presStyleLbl="revTx" presStyleIdx="3" presStyleCnt="14">
        <dgm:presLayoutVars/>
      </dgm:prSet>
      <dgm:spPr/>
    </dgm:pt>
    <dgm:pt modelId="{30DA72AC-CEB8-477F-9566-B00B47FD2DFE}" type="pres">
      <dgm:prSet presAssocID="{5D8DA68D-C839-479C-88D1-86F9BF4957CD}" presName="sibTrans" presStyleCnt="0"/>
      <dgm:spPr/>
    </dgm:pt>
    <dgm:pt modelId="{471E3E51-47B0-4647-BD75-7AF56FB9D954}" type="pres">
      <dgm:prSet presAssocID="{72D2C3A0-6DA7-4B8C-A251-8D7F262209B1}" presName="compNode" presStyleCnt="0"/>
      <dgm:spPr/>
    </dgm:pt>
    <dgm:pt modelId="{E743137F-B29A-4268-8442-48F71F01F4CF}" type="pres">
      <dgm:prSet presAssocID="{72D2C3A0-6DA7-4B8C-A251-8D7F262209B1}" presName="iconRect" presStyleLbl="node1" presStyleIdx="2" presStyleCnt="7"/>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Open envelope"/>
        </a:ext>
      </dgm:extLst>
    </dgm:pt>
    <dgm:pt modelId="{9B9E7779-007F-4BF7-B93C-FE444CEF3CD0}" type="pres">
      <dgm:prSet presAssocID="{72D2C3A0-6DA7-4B8C-A251-8D7F262209B1}" presName="iconSpace" presStyleCnt="0"/>
      <dgm:spPr/>
    </dgm:pt>
    <dgm:pt modelId="{C5CD0876-9B53-44EC-8684-2E7D82004650}" type="pres">
      <dgm:prSet presAssocID="{72D2C3A0-6DA7-4B8C-A251-8D7F262209B1}" presName="parTx" presStyleLbl="revTx" presStyleIdx="4" presStyleCnt="14">
        <dgm:presLayoutVars>
          <dgm:chMax val="0"/>
          <dgm:chPref val="0"/>
        </dgm:presLayoutVars>
      </dgm:prSet>
      <dgm:spPr/>
    </dgm:pt>
    <dgm:pt modelId="{2C50887D-84B5-4E7F-83FB-68070555DFF5}" type="pres">
      <dgm:prSet presAssocID="{72D2C3A0-6DA7-4B8C-A251-8D7F262209B1}" presName="txSpace" presStyleCnt="0"/>
      <dgm:spPr/>
    </dgm:pt>
    <dgm:pt modelId="{176E3C1C-FD18-4CE9-9E84-2FC5D8B7D1DD}" type="pres">
      <dgm:prSet presAssocID="{72D2C3A0-6DA7-4B8C-A251-8D7F262209B1}" presName="desTx" presStyleLbl="revTx" presStyleIdx="5" presStyleCnt="14">
        <dgm:presLayoutVars/>
      </dgm:prSet>
      <dgm:spPr/>
    </dgm:pt>
    <dgm:pt modelId="{552DC482-A795-495E-BA94-2FA0395ADB01}" type="pres">
      <dgm:prSet presAssocID="{160B10FF-7686-425D-9B49-040BAF1DBE03}" presName="sibTrans" presStyleCnt="0"/>
      <dgm:spPr/>
    </dgm:pt>
    <dgm:pt modelId="{9184DF27-99A6-47AA-A605-C1C74522CADD}" type="pres">
      <dgm:prSet presAssocID="{88059977-3C99-44DB-9A61-F9ED6627A3CC}" presName="compNode" presStyleCnt="0"/>
      <dgm:spPr/>
    </dgm:pt>
    <dgm:pt modelId="{B9A22545-444A-42F3-B85F-7F3617ED3118}" type="pres">
      <dgm:prSet presAssocID="{88059977-3C99-44DB-9A61-F9ED6627A3CC}"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ilReply"/>
        </a:ext>
      </dgm:extLst>
    </dgm:pt>
    <dgm:pt modelId="{5FBEB470-28C7-44AC-8CE4-BAD57F629185}" type="pres">
      <dgm:prSet presAssocID="{88059977-3C99-44DB-9A61-F9ED6627A3CC}" presName="iconSpace" presStyleCnt="0"/>
      <dgm:spPr/>
    </dgm:pt>
    <dgm:pt modelId="{3B87CAB3-618C-4469-9432-899020157232}" type="pres">
      <dgm:prSet presAssocID="{88059977-3C99-44DB-9A61-F9ED6627A3CC}" presName="parTx" presStyleLbl="revTx" presStyleIdx="6" presStyleCnt="14">
        <dgm:presLayoutVars>
          <dgm:chMax val="0"/>
          <dgm:chPref val="0"/>
        </dgm:presLayoutVars>
      </dgm:prSet>
      <dgm:spPr/>
    </dgm:pt>
    <dgm:pt modelId="{D65E9376-C681-4755-968D-0C397FE98366}" type="pres">
      <dgm:prSet presAssocID="{88059977-3C99-44DB-9A61-F9ED6627A3CC}" presName="txSpace" presStyleCnt="0"/>
      <dgm:spPr/>
    </dgm:pt>
    <dgm:pt modelId="{734489E9-016C-4B33-9EAB-B58E328F0F72}" type="pres">
      <dgm:prSet presAssocID="{88059977-3C99-44DB-9A61-F9ED6627A3CC}" presName="desTx" presStyleLbl="revTx" presStyleIdx="7" presStyleCnt="14">
        <dgm:presLayoutVars/>
      </dgm:prSet>
      <dgm:spPr/>
    </dgm:pt>
    <dgm:pt modelId="{8127E988-C45D-4109-A38D-E3CDF7E16384}" type="pres">
      <dgm:prSet presAssocID="{1042B534-771C-451A-A2CF-E3540146468C}" presName="sibTrans" presStyleCnt="0"/>
      <dgm:spPr/>
    </dgm:pt>
    <dgm:pt modelId="{78AE975C-3817-4E04-A33B-1E380518A0A5}" type="pres">
      <dgm:prSet presAssocID="{F404A308-8A8F-433A-A1E6-B9513D050BB6}" presName="compNode" presStyleCnt="0"/>
      <dgm:spPr/>
    </dgm:pt>
    <dgm:pt modelId="{C2ECFCB5-ECF0-40A6-B32F-E34718F3E162}" type="pres">
      <dgm:prSet presAssocID="{F404A308-8A8F-433A-A1E6-B9513D050BB6}"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atOutline"/>
        </a:ext>
      </dgm:extLst>
    </dgm:pt>
    <dgm:pt modelId="{AFB82DE8-6FF5-44B7-8E5E-FD57B5ABFA56}" type="pres">
      <dgm:prSet presAssocID="{F404A308-8A8F-433A-A1E6-B9513D050BB6}" presName="iconSpace" presStyleCnt="0"/>
      <dgm:spPr/>
    </dgm:pt>
    <dgm:pt modelId="{1B16AF7C-29F3-4AF8-B0C9-AD679318D8B3}" type="pres">
      <dgm:prSet presAssocID="{F404A308-8A8F-433A-A1E6-B9513D050BB6}" presName="parTx" presStyleLbl="revTx" presStyleIdx="8" presStyleCnt="14">
        <dgm:presLayoutVars>
          <dgm:chMax val="0"/>
          <dgm:chPref val="0"/>
        </dgm:presLayoutVars>
      </dgm:prSet>
      <dgm:spPr/>
    </dgm:pt>
    <dgm:pt modelId="{1339ADF6-7994-4F1D-9CDD-B788F68D2856}" type="pres">
      <dgm:prSet presAssocID="{F404A308-8A8F-433A-A1E6-B9513D050BB6}" presName="txSpace" presStyleCnt="0"/>
      <dgm:spPr/>
    </dgm:pt>
    <dgm:pt modelId="{A8CC0D5B-5815-4F4C-BEB3-CA8F7B2B8651}" type="pres">
      <dgm:prSet presAssocID="{F404A308-8A8F-433A-A1E6-B9513D050BB6}" presName="desTx" presStyleLbl="revTx" presStyleIdx="9" presStyleCnt="14">
        <dgm:presLayoutVars/>
      </dgm:prSet>
      <dgm:spPr/>
    </dgm:pt>
    <dgm:pt modelId="{02E3E123-6E6D-46FB-8A88-36C8D081F087}" type="pres">
      <dgm:prSet presAssocID="{D53ADF67-7CD2-495B-8492-8508D5510E9D}" presName="sibTrans" presStyleCnt="0"/>
      <dgm:spPr/>
    </dgm:pt>
    <dgm:pt modelId="{D9541AC1-470D-4F4C-868E-1E8F5C6DF1E0}" type="pres">
      <dgm:prSet presAssocID="{ECB25F2A-4C32-417F-8E22-554A0DBCD2A1}" presName="compNode" presStyleCnt="0"/>
      <dgm:spPr/>
    </dgm:pt>
    <dgm:pt modelId="{8FC29B5C-2A6D-40E9-B23C-5F80AD11460F}" type="pres">
      <dgm:prSet presAssocID="{ECB25F2A-4C32-417F-8E22-554A0DBCD2A1}" presName="iconRect" presStyleLbl="node1" presStyleIdx="5" presStyleCnt="7" custLinFactNeighborX="9782" custLinFactNeighborY="15711"/>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Customer review"/>
        </a:ext>
      </dgm:extLst>
    </dgm:pt>
    <dgm:pt modelId="{34D4067D-4DFC-4D8A-B852-753D5332900D}" type="pres">
      <dgm:prSet presAssocID="{ECB25F2A-4C32-417F-8E22-554A0DBCD2A1}" presName="iconSpace" presStyleCnt="0"/>
      <dgm:spPr/>
    </dgm:pt>
    <dgm:pt modelId="{98C2E4EE-3044-4A23-9123-CC053BD88E99}" type="pres">
      <dgm:prSet presAssocID="{ECB25F2A-4C32-417F-8E22-554A0DBCD2A1}" presName="parTx" presStyleLbl="revTx" presStyleIdx="10" presStyleCnt="14">
        <dgm:presLayoutVars>
          <dgm:chMax val="0"/>
          <dgm:chPref val="0"/>
        </dgm:presLayoutVars>
      </dgm:prSet>
      <dgm:spPr/>
    </dgm:pt>
    <dgm:pt modelId="{5C1849BE-7578-4646-84D1-D45B39051D34}" type="pres">
      <dgm:prSet presAssocID="{ECB25F2A-4C32-417F-8E22-554A0DBCD2A1}" presName="txSpace" presStyleCnt="0"/>
      <dgm:spPr/>
    </dgm:pt>
    <dgm:pt modelId="{A7E6AEE3-7446-4F9E-97DB-69A656C7FA5D}" type="pres">
      <dgm:prSet presAssocID="{ECB25F2A-4C32-417F-8E22-554A0DBCD2A1}" presName="desTx" presStyleLbl="revTx" presStyleIdx="11" presStyleCnt="14">
        <dgm:presLayoutVars/>
      </dgm:prSet>
      <dgm:spPr/>
    </dgm:pt>
    <dgm:pt modelId="{1E431B7C-3A1E-48E2-BB83-BAFFB24CD60D}" type="pres">
      <dgm:prSet presAssocID="{49184DAA-611C-4302-A0FA-D44F810A9226}" presName="sibTrans" presStyleCnt="0"/>
      <dgm:spPr/>
    </dgm:pt>
    <dgm:pt modelId="{ADA1E569-27C1-4F52-BA91-03288655D4DF}" type="pres">
      <dgm:prSet presAssocID="{3E15A66E-4104-431C-875B-04AF49F10645}" presName="compNode" presStyleCnt="0"/>
      <dgm:spPr/>
    </dgm:pt>
    <dgm:pt modelId="{7A72F2E8-BB32-42F3-B302-5A0060BDBD9E}" type="pres">
      <dgm:prSet presAssocID="{3E15A66E-4104-431C-875B-04AF49F10645}"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DecisionSolid"/>
        </a:ext>
      </dgm:extLst>
    </dgm:pt>
    <dgm:pt modelId="{3E35B2DB-1890-46DD-A3C8-97B1EAAC55D5}" type="pres">
      <dgm:prSet presAssocID="{3E15A66E-4104-431C-875B-04AF49F10645}" presName="iconSpace" presStyleCnt="0"/>
      <dgm:spPr/>
    </dgm:pt>
    <dgm:pt modelId="{D50CC6A5-D22C-4581-A71E-C987A7F62BAB}" type="pres">
      <dgm:prSet presAssocID="{3E15A66E-4104-431C-875B-04AF49F10645}" presName="parTx" presStyleLbl="revTx" presStyleIdx="12" presStyleCnt="14">
        <dgm:presLayoutVars>
          <dgm:chMax val="0"/>
          <dgm:chPref val="0"/>
        </dgm:presLayoutVars>
      </dgm:prSet>
      <dgm:spPr/>
    </dgm:pt>
    <dgm:pt modelId="{C22AD3AC-E494-4EE2-A629-CACAE6F14D50}" type="pres">
      <dgm:prSet presAssocID="{3E15A66E-4104-431C-875B-04AF49F10645}" presName="txSpace" presStyleCnt="0"/>
      <dgm:spPr/>
    </dgm:pt>
    <dgm:pt modelId="{0F6450D7-895F-4424-8E79-BADBA3D07369}" type="pres">
      <dgm:prSet presAssocID="{3E15A66E-4104-431C-875B-04AF49F10645}" presName="desTx" presStyleLbl="revTx" presStyleIdx="13" presStyleCnt="14">
        <dgm:presLayoutVars/>
      </dgm:prSet>
      <dgm:spPr/>
    </dgm:pt>
  </dgm:ptLst>
  <dgm:cxnLst>
    <dgm:cxn modelId="{EE0A6E05-598F-4D62-B7F4-2EE9E7EA48CD}" type="presOf" srcId="{88059977-3C99-44DB-9A61-F9ED6627A3CC}" destId="{3B87CAB3-618C-4469-9432-899020157232}" srcOrd="0" destOrd="0" presId="urn:microsoft.com/office/officeart/2018/5/layout/CenteredIconLabelDescriptionList"/>
    <dgm:cxn modelId="{3BB62E08-67BF-4FA9-889F-53FE3F875EF2}" type="presOf" srcId="{F404A308-8A8F-433A-A1E6-B9513D050BB6}" destId="{1B16AF7C-29F3-4AF8-B0C9-AD679318D8B3}" srcOrd="0" destOrd="0" presId="urn:microsoft.com/office/officeart/2018/5/layout/CenteredIconLabelDescriptionList"/>
    <dgm:cxn modelId="{98E0640A-C6A7-4A0A-B3E8-C5130CD0FFDF}" type="presOf" srcId="{0A56A5F9-94DF-44DB-ACE0-DB1F0141BC56}" destId="{D55DD889-01EC-4CFD-B720-F32E2AD0644D}" srcOrd="0" destOrd="0" presId="urn:microsoft.com/office/officeart/2018/5/layout/CenteredIconLabelDescriptionList"/>
    <dgm:cxn modelId="{84D1B70C-BCFC-4D4F-9658-017340BAEC71}" srcId="{0A56A5F9-94DF-44DB-ACE0-DB1F0141BC56}" destId="{88059977-3C99-44DB-9A61-F9ED6627A3CC}" srcOrd="3" destOrd="0" parTransId="{5B0D2E4A-A77F-4711-BB94-BD4F5347EFC0}" sibTransId="{1042B534-771C-451A-A2CF-E3540146468C}"/>
    <dgm:cxn modelId="{65F2430D-1F4F-4C51-B7FD-4408CD031247}" srcId="{0A56A5F9-94DF-44DB-ACE0-DB1F0141BC56}" destId="{72D2C3A0-6DA7-4B8C-A251-8D7F262209B1}" srcOrd="2" destOrd="0" parTransId="{40144022-CD2F-4951-B9F1-0167646FBBF6}" sibTransId="{160B10FF-7686-425D-9B49-040BAF1DBE03}"/>
    <dgm:cxn modelId="{09FDF422-35E8-40AC-AF16-1A1826F03D38}" srcId="{0A56A5F9-94DF-44DB-ACE0-DB1F0141BC56}" destId="{F404A308-8A8F-433A-A1E6-B9513D050BB6}" srcOrd="4" destOrd="0" parTransId="{3DDDF00B-5B4F-4BA1-86BA-F0F0BB215799}" sibTransId="{D53ADF67-7CD2-495B-8492-8508D5510E9D}"/>
    <dgm:cxn modelId="{A857D22C-1578-42F7-AC7B-EF65C71CF40F}" srcId="{0A56A5F9-94DF-44DB-ACE0-DB1F0141BC56}" destId="{A3FF4650-E18B-4E74-923B-F8FA09DC2602}" srcOrd="1" destOrd="0" parTransId="{D5B53863-815E-49A8-90CA-565CFEF0CDBD}" sibTransId="{5D8DA68D-C839-479C-88D1-86F9BF4957CD}"/>
    <dgm:cxn modelId="{FB308F36-E27F-4D9D-91A5-6F1932C0A8CD}" type="presOf" srcId="{ECB25F2A-4C32-417F-8E22-554A0DBCD2A1}" destId="{98C2E4EE-3044-4A23-9123-CC053BD88E99}" srcOrd="0" destOrd="0" presId="urn:microsoft.com/office/officeart/2018/5/layout/CenteredIconLabelDescriptionList"/>
    <dgm:cxn modelId="{9A00A565-2BC9-4003-AFED-4D4180C5B1A9}" type="presOf" srcId="{A9927775-1B56-4A3D-A955-5E67F2FF7CD6}" destId="{A8CC0D5B-5815-4F4C-BEB3-CA8F7B2B8651}" srcOrd="0" destOrd="0" presId="urn:microsoft.com/office/officeart/2018/5/layout/CenteredIconLabelDescriptionList"/>
    <dgm:cxn modelId="{60B27968-1551-4242-A910-E787869E729C}" srcId="{0A56A5F9-94DF-44DB-ACE0-DB1F0141BC56}" destId="{038E68A3-0560-41A2-A2AD-3F4FF2B0777D}" srcOrd="0" destOrd="0" parTransId="{D3F0C292-94FA-48C1-A56A-BB65540F2C81}" sibTransId="{51AE9B64-54CB-42D7-A626-091A68496F3C}"/>
    <dgm:cxn modelId="{F592746C-FAF6-4B05-857F-1CC4255FB644}" type="presOf" srcId="{A3FF4650-E18B-4E74-923B-F8FA09DC2602}" destId="{ED152FFE-2CF9-48F2-BE0C-91CE48ACBB5E}" srcOrd="0" destOrd="0" presId="urn:microsoft.com/office/officeart/2018/5/layout/CenteredIconLabelDescriptionList"/>
    <dgm:cxn modelId="{39811B51-1130-49EB-B6BF-408532020DD9}" type="presOf" srcId="{038E68A3-0560-41A2-A2AD-3F4FF2B0777D}" destId="{5128149A-09A8-472D-BCB5-DB649F55AE50}" srcOrd="0" destOrd="0" presId="urn:microsoft.com/office/officeart/2018/5/layout/CenteredIconLabelDescriptionList"/>
    <dgm:cxn modelId="{9E5B74A4-AD88-4EE5-B12E-C4382D5FF2C5}" srcId="{0A56A5F9-94DF-44DB-ACE0-DB1F0141BC56}" destId="{ECB25F2A-4C32-417F-8E22-554A0DBCD2A1}" srcOrd="5" destOrd="0" parTransId="{55A809C0-6676-4DA9-B1DB-99D35ACC5091}" sibTransId="{49184DAA-611C-4302-A0FA-D44F810A9226}"/>
    <dgm:cxn modelId="{C3FCA7BF-C8BC-4D77-9086-B68D2C0A8C51}" srcId="{F404A308-8A8F-433A-A1E6-B9513D050BB6}" destId="{A9927775-1B56-4A3D-A955-5E67F2FF7CD6}" srcOrd="0" destOrd="0" parTransId="{D7714DB4-0890-4BDC-80C6-8932F35F498C}" sibTransId="{2C7E100E-A80D-4F01-BDB3-4A864E95568F}"/>
    <dgm:cxn modelId="{A753EAE2-8702-4247-BFA2-C67B5992DF02}" srcId="{0A56A5F9-94DF-44DB-ACE0-DB1F0141BC56}" destId="{3E15A66E-4104-431C-875B-04AF49F10645}" srcOrd="6" destOrd="0" parTransId="{5BD11C40-EC88-415D-9C91-ADB0C748EA48}" sibTransId="{8BA58DD7-A567-4840-BA0E-39141E33F50A}"/>
    <dgm:cxn modelId="{D6D8AEE6-56C9-48DF-A8CA-01B4FFD7E477}" type="presOf" srcId="{3E15A66E-4104-431C-875B-04AF49F10645}" destId="{D50CC6A5-D22C-4581-A71E-C987A7F62BAB}" srcOrd="0" destOrd="0" presId="urn:microsoft.com/office/officeart/2018/5/layout/CenteredIconLabelDescriptionList"/>
    <dgm:cxn modelId="{49DFA3FA-5B9B-4F2A-95BD-362089DB6D98}" type="presOf" srcId="{72D2C3A0-6DA7-4B8C-A251-8D7F262209B1}" destId="{C5CD0876-9B53-44EC-8684-2E7D82004650}" srcOrd="0" destOrd="0" presId="urn:microsoft.com/office/officeart/2018/5/layout/CenteredIconLabelDescriptionList"/>
    <dgm:cxn modelId="{1E461D94-CFD9-49E1-8A13-B67FB11BF70C}" type="presParOf" srcId="{D55DD889-01EC-4CFD-B720-F32E2AD0644D}" destId="{280324DF-A381-4920-93D8-DE7B5CD66064}" srcOrd="0" destOrd="0" presId="urn:microsoft.com/office/officeart/2018/5/layout/CenteredIconLabelDescriptionList"/>
    <dgm:cxn modelId="{63792A7D-9227-425D-8D79-9CC75F86F8A0}" type="presParOf" srcId="{280324DF-A381-4920-93D8-DE7B5CD66064}" destId="{2D3E939B-C32A-4344-B19C-E396868C0C80}" srcOrd="0" destOrd="0" presId="urn:microsoft.com/office/officeart/2018/5/layout/CenteredIconLabelDescriptionList"/>
    <dgm:cxn modelId="{99335AC2-CC0F-4B55-914F-84EB02E0AD87}" type="presParOf" srcId="{280324DF-A381-4920-93D8-DE7B5CD66064}" destId="{04A6761A-443A-4B6D-8073-05FFEE61256D}" srcOrd="1" destOrd="0" presId="urn:microsoft.com/office/officeart/2018/5/layout/CenteredIconLabelDescriptionList"/>
    <dgm:cxn modelId="{78658892-DA44-4E5B-9A20-59D67B4A297E}" type="presParOf" srcId="{280324DF-A381-4920-93D8-DE7B5CD66064}" destId="{5128149A-09A8-472D-BCB5-DB649F55AE50}" srcOrd="2" destOrd="0" presId="urn:microsoft.com/office/officeart/2018/5/layout/CenteredIconLabelDescriptionList"/>
    <dgm:cxn modelId="{35BCF1C3-AAE7-434E-AAD9-90A3908EDD79}" type="presParOf" srcId="{280324DF-A381-4920-93D8-DE7B5CD66064}" destId="{EB3099BF-DBCE-41FE-9BFE-AC0707FADA5E}" srcOrd="3" destOrd="0" presId="urn:microsoft.com/office/officeart/2018/5/layout/CenteredIconLabelDescriptionList"/>
    <dgm:cxn modelId="{7F46E99F-9CE3-4616-923A-9EABDEE0C3BE}" type="presParOf" srcId="{280324DF-A381-4920-93D8-DE7B5CD66064}" destId="{0712F725-18AC-4231-9CBC-07FAA2C03574}" srcOrd="4" destOrd="0" presId="urn:microsoft.com/office/officeart/2018/5/layout/CenteredIconLabelDescriptionList"/>
    <dgm:cxn modelId="{E92B5EAD-FE69-4E67-8271-9DD622C4E771}" type="presParOf" srcId="{D55DD889-01EC-4CFD-B720-F32E2AD0644D}" destId="{B4FF1D8F-66AC-4CAC-8225-91E2B306B276}" srcOrd="1" destOrd="0" presId="urn:microsoft.com/office/officeart/2018/5/layout/CenteredIconLabelDescriptionList"/>
    <dgm:cxn modelId="{FE21E387-4A7F-49E1-A695-D4CF9BA336CB}" type="presParOf" srcId="{D55DD889-01EC-4CFD-B720-F32E2AD0644D}" destId="{714F2C74-B905-4348-BFD7-F07B66B83208}" srcOrd="2" destOrd="0" presId="urn:microsoft.com/office/officeart/2018/5/layout/CenteredIconLabelDescriptionList"/>
    <dgm:cxn modelId="{ADE63DE8-4332-4E09-8AB5-8B578E2F758B}" type="presParOf" srcId="{714F2C74-B905-4348-BFD7-F07B66B83208}" destId="{0A233DCC-6052-45BC-99EE-9DFE7BC36DBE}" srcOrd="0" destOrd="0" presId="urn:microsoft.com/office/officeart/2018/5/layout/CenteredIconLabelDescriptionList"/>
    <dgm:cxn modelId="{BAEBF5B5-34F5-4F20-865E-AF437F14B656}" type="presParOf" srcId="{714F2C74-B905-4348-BFD7-F07B66B83208}" destId="{7E809821-B113-4F2D-8BE4-C82F54671E88}" srcOrd="1" destOrd="0" presId="urn:microsoft.com/office/officeart/2018/5/layout/CenteredIconLabelDescriptionList"/>
    <dgm:cxn modelId="{0D9A14D0-BB86-44F3-8A7A-2BB736B882D1}" type="presParOf" srcId="{714F2C74-B905-4348-BFD7-F07B66B83208}" destId="{ED152FFE-2CF9-48F2-BE0C-91CE48ACBB5E}" srcOrd="2" destOrd="0" presId="urn:microsoft.com/office/officeart/2018/5/layout/CenteredIconLabelDescriptionList"/>
    <dgm:cxn modelId="{93E03F36-6BAC-4FDE-9E9B-8F2285F39BC2}" type="presParOf" srcId="{714F2C74-B905-4348-BFD7-F07B66B83208}" destId="{1CB8F43C-D0F8-495D-B1D8-AE1D780C6207}" srcOrd="3" destOrd="0" presId="urn:microsoft.com/office/officeart/2018/5/layout/CenteredIconLabelDescriptionList"/>
    <dgm:cxn modelId="{E4EFBB49-9608-4FE5-B02C-2431F0D2D542}" type="presParOf" srcId="{714F2C74-B905-4348-BFD7-F07B66B83208}" destId="{88EAB370-9CB6-4B45-BE3C-E3A8173570E9}" srcOrd="4" destOrd="0" presId="urn:microsoft.com/office/officeart/2018/5/layout/CenteredIconLabelDescriptionList"/>
    <dgm:cxn modelId="{F3EE51FD-A53A-4111-8532-733A095491B5}" type="presParOf" srcId="{D55DD889-01EC-4CFD-B720-F32E2AD0644D}" destId="{30DA72AC-CEB8-477F-9566-B00B47FD2DFE}" srcOrd="3" destOrd="0" presId="urn:microsoft.com/office/officeart/2018/5/layout/CenteredIconLabelDescriptionList"/>
    <dgm:cxn modelId="{3836077D-B4B1-4F0E-A3E6-E159EA5B96EA}" type="presParOf" srcId="{D55DD889-01EC-4CFD-B720-F32E2AD0644D}" destId="{471E3E51-47B0-4647-BD75-7AF56FB9D954}" srcOrd="4" destOrd="0" presId="urn:microsoft.com/office/officeart/2018/5/layout/CenteredIconLabelDescriptionList"/>
    <dgm:cxn modelId="{2D12A27D-D6ED-4E79-BBC5-E8BF4B2D404C}" type="presParOf" srcId="{471E3E51-47B0-4647-BD75-7AF56FB9D954}" destId="{E743137F-B29A-4268-8442-48F71F01F4CF}" srcOrd="0" destOrd="0" presId="urn:microsoft.com/office/officeart/2018/5/layout/CenteredIconLabelDescriptionList"/>
    <dgm:cxn modelId="{B7E3AC9E-A4A6-4D4A-8A3F-A391846E1CAF}" type="presParOf" srcId="{471E3E51-47B0-4647-BD75-7AF56FB9D954}" destId="{9B9E7779-007F-4BF7-B93C-FE444CEF3CD0}" srcOrd="1" destOrd="0" presId="urn:microsoft.com/office/officeart/2018/5/layout/CenteredIconLabelDescriptionList"/>
    <dgm:cxn modelId="{62F7A2F3-77FA-42A7-A9D6-28D714CE4FF4}" type="presParOf" srcId="{471E3E51-47B0-4647-BD75-7AF56FB9D954}" destId="{C5CD0876-9B53-44EC-8684-2E7D82004650}" srcOrd="2" destOrd="0" presId="urn:microsoft.com/office/officeart/2018/5/layout/CenteredIconLabelDescriptionList"/>
    <dgm:cxn modelId="{8E800C4B-FA06-40F4-A104-B73660834ED4}" type="presParOf" srcId="{471E3E51-47B0-4647-BD75-7AF56FB9D954}" destId="{2C50887D-84B5-4E7F-83FB-68070555DFF5}" srcOrd="3" destOrd="0" presId="urn:microsoft.com/office/officeart/2018/5/layout/CenteredIconLabelDescriptionList"/>
    <dgm:cxn modelId="{D20D4A24-63D8-47FD-9154-CA5D3871DE2B}" type="presParOf" srcId="{471E3E51-47B0-4647-BD75-7AF56FB9D954}" destId="{176E3C1C-FD18-4CE9-9E84-2FC5D8B7D1DD}" srcOrd="4" destOrd="0" presId="urn:microsoft.com/office/officeart/2018/5/layout/CenteredIconLabelDescriptionList"/>
    <dgm:cxn modelId="{A870B2A2-FD67-4D8E-BA83-B80E9108D44B}" type="presParOf" srcId="{D55DD889-01EC-4CFD-B720-F32E2AD0644D}" destId="{552DC482-A795-495E-BA94-2FA0395ADB01}" srcOrd="5" destOrd="0" presId="urn:microsoft.com/office/officeart/2018/5/layout/CenteredIconLabelDescriptionList"/>
    <dgm:cxn modelId="{D692FA93-A5B7-40B0-B645-8C8893F2E543}" type="presParOf" srcId="{D55DD889-01EC-4CFD-B720-F32E2AD0644D}" destId="{9184DF27-99A6-47AA-A605-C1C74522CADD}" srcOrd="6" destOrd="0" presId="urn:microsoft.com/office/officeart/2018/5/layout/CenteredIconLabelDescriptionList"/>
    <dgm:cxn modelId="{6C67E2A7-15A7-49EC-9A55-954E9D613DCF}" type="presParOf" srcId="{9184DF27-99A6-47AA-A605-C1C74522CADD}" destId="{B9A22545-444A-42F3-B85F-7F3617ED3118}" srcOrd="0" destOrd="0" presId="urn:microsoft.com/office/officeart/2018/5/layout/CenteredIconLabelDescriptionList"/>
    <dgm:cxn modelId="{AE16A071-B556-4884-8491-798F4FA0E843}" type="presParOf" srcId="{9184DF27-99A6-47AA-A605-C1C74522CADD}" destId="{5FBEB470-28C7-44AC-8CE4-BAD57F629185}" srcOrd="1" destOrd="0" presId="urn:microsoft.com/office/officeart/2018/5/layout/CenteredIconLabelDescriptionList"/>
    <dgm:cxn modelId="{F042E4A5-945A-4ED0-A972-DD8EE4DC3109}" type="presParOf" srcId="{9184DF27-99A6-47AA-A605-C1C74522CADD}" destId="{3B87CAB3-618C-4469-9432-899020157232}" srcOrd="2" destOrd="0" presId="urn:microsoft.com/office/officeart/2018/5/layout/CenteredIconLabelDescriptionList"/>
    <dgm:cxn modelId="{2837DA73-E9DF-4C6B-B6F4-4B61AEAEE031}" type="presParOf" srcId="{9184DF27-99A6-47AA-A605-C1C74522CADD}" destId="{D65E9376-C681-4755-968D-0C397FE98366}" srcOrd="3" destOrd="0" presId="urn:microsoft.com/office/officeart/2018/5/layout/CenteredIconLabelDescriptionList"/>
    <dgm:cxn modelId="{599F7A5F-B31E-4F0E-9E1A-F15D327A790E}" type="presParOf" srcId="{9184DF27-99A6-47AA-A605-C1C74522CADD}" destId="{734489E9-016C-4B33-9EAB-B58E328F0F72}" srcOrd="4" destOrd="0" presId="urn:microsoft.com/office/officeart/2018/5/layout/CenteredIconLabelDescriptionList"/>
    <dgm:cxn modelId="{7F1AC682-418E-46A4-8A11-6139511A76C5}" type="presParOf" srcId="{D55DD889-01EC-4CFD-B720-F32E2AD0644D}" destId="{8127E988-C45D-4109-A38D-E3CDF7E16384}" srcOrd="7" destOrd="0" presId="urn:microsoft.com/office/officeart/2018/5/layout/CenteredIconLabelDescriptionList"/>
    <dgm:cxn modelId="{CE0A56CC-F772-4E9D-BC23-C21C7358D7EE}" type="presParOf" srcId="{D55DD889-01EC-4CFD-B720-F32E2AD0644D}" destId="{78AE975C-3817-4E04-A33B-1E380518A0A5}" srcOrd="8" destOrd="0" presId="urn:microsoft.com/office/officeart/2018/5/layout/CenteredIconLabelDescriptionList"/>
    <dgm:cxn modelId="{3E493660-506F-40B4-9ED6-7C14E5171FBF}" type="presParOf" srcId="{78AE975C-3817-4E04-A33B-1E380518A0A5}" destId="{C2ECFCB5-ECF0-40A6-B32F-E34718F3E162}" srcOrd="0" destOrd="0" presId="urn:microsoft.com/office/officeart/2018/5/layout/CenteredIconLabelDescriptionList"/>
    <dgm:cxn modelId="{9A378F04-CDA7-42A7-85B6-119E496B258A}" type="presParOf" srcId="{78AE975C-3817-4E04-A33B-1E380518A0A5}" destId="{AFB82DE8-6FF5-44B7-8E5E-FD57B5ABFA56}" srcOrd="1" destOrd="0" presId="urn:microsoft.com/office/officeart/2018/5/layout/CenteredIconLabelDescriptionList"/>
    <dgm:cxn modelId="{399B9FA2-ABC2-4099-A316-E9BFF4A89339}" type="presParOf" srcId="{78AE975C-3817-4E04-A33B-1E380518A0A5}" destId="{1B16AF7C-29F3-4AF8-B0C9-AD679318D8B3}" srcOrd="2" destOrd="0" presId="urn:microsoft.com/office/officeart/2018/5/layout/CenteredIconLabelDescriptionList"/>
    <dgm:cxn modelId="{88D4962B-D64F-4314-A0F4-ED876731644F}" type="presParOf" srcId="{78AE975C-3817-4E04-A33B-1E380518A0A5}" destId="{1339ADF6-7994-4F1D-9CDD-B788F68D2856}" srcOrd="3" destOrd="0" presId="urn:microsoft.com/office/officeart/2018/5/layout/CenteredIconLabelDescriptionList"/>
    <dgm:cxn modelId="{B1C02B68-37F4-4014-8BE3-7F4FD3FD2524}" type="presParOf" srcId="{78AE975C-3817-4E04-A33B-1E380518A0A5}" destId="{A8CC0D5B-5815-4F4C-BEB3-CA8F7B2B8651}" srcOrd="4" destOrd="0" presId="urn:microsoft.com/office/officeart/2018/5/layout/CenteredIconLabelDescriptionList"/>
    <dgm:cxn modelId="{456AF7A5-5142-4729-B8F6-7407C7E9A845}" type="presParOf" srcId="{D55DD889-01EC-4CFD-B720-F32E2AD0644D}" destId="{02E3E123-6E6D-46FB-8A88-36C8D081F087}" srcOrd="9" destOrd="0" presId="urn:microsoft.com/office/officeart/2018/5/layout/CenteredIconLabelDescriptionList"/>
    <dgm:cxn modelId="{2D6B8104-7B4A-47BD-A781-16DC064DD44D}" type="presParOf" srcId="{D55DD889-01EC-4CFD-B720-F32E2AD0644D}" destId="{D9541AC1-470D-4F4C-868E-1E8F5C6DF1E0}" srcOrd="10" destOrd="0" presId="urn:microsoft.com/office/officeart/2018/5/layout/CenteredIconLabelDescriptionList"/>
    <dgm:cxn modelId="{721A2CF4-09CC-4B3A-B986-FA51F0F5D26E}" type="presParOf" srcId="{D9541AC1-470D-4F4C-868E-1E8F5C6DF1E0}" destId="{8FC29B5C-2A6D-40E9-B23C-5F80AD11460F}" srcOrd="0" destOrd="0" presId="urn:microsoft.com/office/officeart/2018/5/layout/CenteredIconLabelDescriptionList"/>
    <dgm:cxn modelId="{C18ED4C6-2DA2-48C2-ADB3-3FA6CB524CD9}" type="presParOf" srcId="{D9541AC1-470D-4F4C-868E-1E8F5C6DF1E0}" destId="{34D4067D-4DFC-4D8A-B852-753D5332900D}" srcOrd="1" destOrd="0" presId="urn:microsoft.com/office/officeart/2018/5/layout/CenteredIconLabelDescriptionList"/>
    <dgm:cxn modelId="{E867277C-7EA7-442E-81EA-0C976EC97CD5}" type="presParOf" srcId="{D9541AC1-470D-4F4C-868E-1E8F5C6DF1E0}" destId="{98C2E4EE-3044-4A23-9123-CC053BD88E99}" srcOrd="2" destOrd="0" presId="urn:microsoft.com/office/officeart/2018/5/layout/CenteredIconLabelDescriptionList"/>
    <dgm:cxn modelId="{B33C73AF-5C12-48B3-96D9-8DD536C4D472}" type="presParOf" srcId="{D9541AC1-470D-4F4C-868E-1E8F5C6DF1E0}" destId="{5C1849BE-7578-4646-84D1-D45B39051D34}" srcOrd="3" destOrd="0" presId="urn:microsoft.com/office/officeart/2018/5/layout/CenteredIconLabelDescriptionList"/>
    <dgm:cxn modelId="{800D7460-6D03-4076-BD8D-33EB01AEF542}" type="presParOf" srcId="{D9541AC1-470D-4F4C-868E-1E8F5C6DF1E0}" destId="{A7E6AEE3-7446-4F9E-97DB-69A656C7FA5D}" srcOrd="4" destOrd="0" presId="urn:microsoft.com/office/officeart/2018/5/layout/CenteredIconLabelDescriptionList"/>
    <dgm:cxn modelId="{31736969-C521-4278-9AAA-52E668182B84}" type="presParOf" srcId="{D55DD889-01EC-4CFD-B720-F32E2AD0644D}" destId="{1E431B7C-3A1E-48E2-BB83-BAFFB24CD60D}" srcOrd="11" destOrd="0" presId="urn:microsoft.com/office/officeart/2018/5/layout/CenteredIconLabelDescriptionList"/>
    <dgm:cxn modelId="{17DE89C6-3A4E-4F53-8E46-57204816DAC0}" type="presParOf" srcId="{D55DD889-01EC-4CFD-B720-F32E2AD0644D}" destId="{ADA1E569-27C1-4F52-BA91-03288655D4DF}" srcOrd="12" destOrd="0" presId="urn:microsoft.com/office/officeart/2018/5/layout/CenteredIconLabelDescriptionList"/>
    <dgm:cxn modelId="{6AD8C01F-157F-4396-ADC9-401B33B167A5}" type="presParOf" srcId="{ADA1E569-27C1-4F52-BA91-03288655D4DF}" destId="{7A72F2E8-BB32-42F3-B302-5A0060BDBD9E}" srcOrd="0" destOrd="0" presId="urn:microsoft.com/office/officeart/2018/5/layout/CenteredIconLabelDescriptionList"/>
    <dgm:cxn modelId="{F3C3FE74-8278-4F7C-9D16-06116C45AE02}" type="presParOf" srcId="{ADA1E569-27C1-4F52-BA91-03288655D4DF}" destId="{3E35B2DB-1890-46DD-A3C8-97B1EAAC55D5}" srcOrd="1" destOrd="0" presId="urn:microsoft.com/office/officeart/2018/5/layout/CenteredIconLabelDescriptionList"/>
    <dgm:cxn modelId="{97B09C4F-5570-42A8-8911-095CAD9E7372}" type="presParOf" srcId="{ADA1E569-27C1-4F52-BA91-03288655D4DF}" destId="{D50CC6A5-D22C-4581-A71E-C987A7F62BAB}" srcOrd="2" destOrd="0" presId="urn:microsoft.com/office/officeart/2018/5/layout/CenteredIconLabelDescriptionList"/>
    <dgm:cxn modelId="{35D77F21-78F5-483E-AE40-F4D8679A632A}" type="presParOf" srcId="{ADA1E569-27C1-4F52-BA91-03288655D4DF}" destId="{C22AD3AC-E494-4EE2-A629-CACAE6F14D50}" srcOrd="3" destOrd="0" presId="urn:microsoft.com/office/officeart/2018/5/layout/CenteredIconLabelDescriptionList"/>
    <dgm:cxn modelId="{449E278D-F6D5-440A-A9E2-77571964F531}" type="presParOf" srcId="{ADA1E569-27C1-4F52-BA91-03288655D4DF}" destId="{0F6450D7-895F-4424-8E79-BADBA3D07369}" srcOrd="4" destOrd="0" presId="urn:microsoft.com/office/officeart/2018/5/layout/CenteredIconLabelDescri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AC1796-A65C-4BCB-9C51-37D966E3A90A}" type="doc">
      <dgm:prSet loTypeId="urn:microsoft.com/office/officeart/2005/8/layout/hProcess11" loCatId="process" qsTypeId="urn:microsoft.com/office/officeart/2005/8/quickstyle/simple1" qsCatId="simple" csTypeId="urn:microsoft.com/office/officeart/2005/8/colors/accent1_2" csCatId="accent1" phldr="1"/>
      <dgm:spPr/>
    </dgm:pt>
    <dgm:pt modelId="{126B93DA-C5B5-4CB6-B904-41912BCB2222}">
      <dgm:prSet phldrT="[Text]"/>
      <dgm:spPr/>
      <dgm:t>
        <a:bodyPr/>
        <a:lstStyle/>
        <a:p>
          <a:endParaRPr lang="en-US" dirty="0"/>
        </a:p>
        <a:p>
          <a:endParaRPr lang="en-US" dirty="0"/>
        </a:p>
      </dgm:t>
    </dgm:pt>
    <dgm:pt modelId="{B4C99C65-098D-4779-AE7F-516D916842E7}" type="parTrans" cxnId="{547FD848-F8EE-4D02-8146-6DCA68DB2B4C}">
      <dgm:prSet/>
      <dgm:spPr/>
      <dgm:t>
        <a:bodyPr/>
        <a:lstStyle/>
        <a:p>
          <a:endParaRPr lang="en-US"/>
        </a:p>
      </dgm:t>
    </dgm:pt>
    <dgm:pt modelId="{97805401-158A-4679-9F9B-A3858A8A698B}" type="sibTrans" cxnId="{547FD848-F8EE-4D02-8146-6DCA68DB2B4C}">
      <dgm:prSet/>
      <dgm:spPr/>
      <dgm:t>
        <a:bodyPr/>
        <a:lstStyle/>
        <a:p>
          <a:endParaRPr lang="en-US"/>
        </a:p>
      </dgm:t>
    </dgm:pt>
    <dgm:pt modelId="{7F64783E-7DFA-424D-BF61-1E09D2B3431B}">
      <dgm:prSet phldrT="[Text]"/>
      <dgm:spPr/>
      <dgm:t>
        <a:bodyPr/>
        <a:lstStyle/>
        <a:p>
          <a:endParaRPr lang="en-US"/>
        </a:p>
      </dgm:t>
    </dgm:pt>
    <dgm:pt modelId="{A0148497-3C8F-4F3C-91C1-4A6746ADDB5F}" type="parTrans" cxnId="{6589296D-770E-47DC-98D1-5267B83C3E55}">
      <dgm:prSet/>
      <dgm:spPr/>
      <dgm:t>
        <a:bodyPr/>
        <a:lstStyle/>
        <a:p>
          <a:endParaRPr lang="en-US"/>
        </a:p>
      </dgm:t>
    </dgm:pt>
    <dgm:pt modelId="{7744EAE5-85E7-47AC-96C6-FEDD03F81EC7}" type="sibTrans" cxnId="{6589296D-770E-47DC-98D1-5267B83C3E55}">
      <dgm:prSet/>
      <dgm:spPr/>
      <dgm:t>
        <a:bodyPr/>
        <a:lstStyle/>
        <a:p>
          <a:endParaRPr lang="en-US"/>
        </a:p>
      </dgm:t>
    </dgm:pt>
    <dgm:pt modelId="{FF396672-E368-47F7-98A7-60D6A42DF838}">
      <dgm:prSet phldrT="[Text]"/>
      <dgm:spPr/>
      <dgm:t>
        <a:bodyPr/>
        <a:lstStyle/>
        <a:p>
          <a:endParaRPr lang="en-US"/>
        </a:p>
      </dgm:t>
    </dgm:pt>
    <dgm:pt modelId="{153572C1-4AF8-42CE-8AAE-C7C43470B177}" type="parTrans" cxnId="{0736FB74-5DE2-4753-9B23-B3DD9A896E13}">
      <dgm:prSet/>
      <dgm:spPr/>
      <dgm:t>
        <a:bodyPr/>
        <a:lstStyle/>
        <a:p>
          <a:endParaRPr lang="en-US"/>
        </a:p>
      </dgm:t>
    </dgm:pt>
    <dgm:pt modelId="{A7D268D3-3EFB-4A33-9F83-974C927EB86D}" type="sibTrans" cxnId="{0736FB74-5DE2-4753-9B23-B3DD9A896E13}">
      <dgm:prSet/>
      <dgm:spPr/>
      <dgm:t>
        <a:bodyPr/>
        <a:lstStyle/>
        <a:p>
          <a:endParaRPr lang="en-US"/>
        </a:p>
      </dgm:t>
    </dgm:pt>
    <dgm:pt modelId="{D32538F0-2F4C-4A8B-BA3F-A8651B3DAF98}">
      <dgm:prSet phldrT="[Text]"/>
      <dgm:spPr/>
      <dgm:t>
        <a:bodyPr/>
        <a:lstStyle/>
        <a:p>
          <a:endParaRPr lang="en-US"/>
        </a:p>
      </dgm:t>
    </dgm:pt>
    <dgm:pt modelId="{3920613E-8002-4AC4-B51B-B66C15CB038A}" type="parTrans" cxnId="{3EFD5332-9B0F-4247-B027-55D6A76CF1A6}">
      <dgm:prSet/>
      <dgm:spPr/>
      <dgm:t>
        <a:bodyPr/>
        <a:lstStyle/>
        <a:p>
          <a:endParaRPr lang="en-US"/>
        </a:p>
      </dgm:t>
    </dgm:pt>
    <dgm:pt modelId="{4AB6BBC3-F4C6-4A17-8A19-D132F2A2B764}" type="sibTrans" cxnId="{3EFD5332-9B0F-4247-B027-55D6A76CF1A6}">
      <dgm:prSet/>
      <dgm:spPr/>
      <dgm:t>
        <a:bodyPr/>
        <a:lstStyle/>
        <a:p>
          <a:endParaRPr lang="en-US"/>
        </a:p>
      </dgm:t>
    </dgm:pt>
    <dgm:pt modelId="{CC972B96-ADA5-4DA3-BB57-CFCA7F12BBF6}">
      <dgm:prSet phldrT="[Text]"/>
      <dgm:spPr/>
      <dgm:t>
        <a:bodyPr/>
        <a:lstStyle/>
        <a:p>
          <a:endParaRPr lang="en-US" dirty="0"/>
        </a:p>
      </dgm:t>
    </dgm:pt>
    <dgm:pt modelId="{1C7D852D-E502-430C-B9F1-BD092FBAF7B3}" type="parTrans" cxnId="{6A9240C7-71FC-49AB-9283-4F396EC9E29A}">
      <dgm:prSet/>
      <dgm:spPr/>
      <dgm:t>
        <a:bodyPr/>
        <a:lstStyle/>
        <a:p>
          <a:endParaRPr lang="en-US"/>
        </a:p>
      </dgm:t>
    </dgm:pt>
    <dgm:pt modelId="{996FA008-6839-479F-AFB1-603F5A20C6D5}" type="sibTrans" cxnId="{6A9240C7-71FC-49AB-9283-4F396EC9E29A}">
      <dgm:prSet/>
      <dgm:spPr/>
      <dgm:t>
        <a:bodyPr/>
        <a:lstStyle/>
        <a:p>
          <a:endParaRPr lang="en-US"/>
        </a:p>
      </dgm:t>
    </dgm:pt>
    <dgm:pt modelId="{9A0A3A60-CEE5-4684-88BF-C4F0F1D5738F}">
      <dgm:prSet phldrT="[Text]"/>
      <dgm:spPr/>
      <dgm:t>
        <a:bodyPr/>
        <a:lstStyle/>
        <a:p>
          <a:endParaRPr lang="en-US" dirty="0"/>
        </a:p>
      </dgm:t>
    </dgm:pt>
    <dgm:pt modelId="{FA0B6D99-58D0-478C-8568-2417465CA444}" type="parTrans" cxnId="{469D416E-1457-41EB-B2BE-C2D8F8246ABE}">
      <dgm:prSet/>
      <dgm:spPr/>
      <dgm:t>
        <a:bodyPr/>
        <a:lstStyle/>
        <a:p>
          <a:endParaRPr lang="en-US"/>
        </a:p>
      </dgm:t>
    </dgm:pt>
    <dgm:pt modelId="{75848F6F-13B1-4F47-934E-318B230AC236}" type="sibTrans" cxnId="{469D416E-1457-41EB-B2BE-C2D8F8246ABE}">
      <dgm:prSet/>
      <dgm:spPr/>
      <dgm:t>
        <a:bodyPr/>
        <a:lstStyle/>
        <a:p>
          <a:endParaRPr lang="en-US"/>
        </a:p>
      </dgm:t>
    </dgm:pt>
    <dgm:pt modelId="{44C59969-0738-4D78-8B1A-686F5F5A1D64}">
      <dgm:prSet phldrT="[Text]"/>
      <dgm:spPr/>
      <dgm:t>
        <a:bodyPr/>
        <a:lstStyle/>
        <a:p>
          <a:endParaRPr lang="en-US" dirty="0"/>
        </a:p>
      </dgm:t>
    </dgm:pt>
    <dgm:pt modelId="{39EBE3C7-74DF-4BDF-A312-909F285AC724}" type="parTrans" cxnId="{BA339CD0-EB57-4F2A-A137-B661E70E257F}">
      <dgm:prSet/>
      <dgm:spPr/>
      <dgm:t>
        <a:bodyPr/>
        <a:lstStyle/>
        <a:p>
          <a:endParaRPr lang="en-US"/>
        </a:p>
      </dgm:t>
    </dgm:pt>
    <dgm:pt modelId="{BC9ECF2C-2888-4646-BBA2-8E6BCE6C12BD}" type="sibTrans" cxnId="{BA339CD0-EB57-4F2A-A137-B661E70E257F}">
      <dgm:prSet/>
      <dgm:spPr/>
      <dgm:t>
        <a:bodyPr/>
        <a:lstStyle/>
        <a:p>
          <a:endParaRPr lang="en-US"/>
        </a:p>
      </dgm:t>
    </dgm:pt>
    <dgm:pt modelId="{25BE2F28-0DFB-49BC-A87B-8490A64F3B34}" type="pres">
      <dgm:prSet presAssocID="{24AC1796-A65C-4BCB-9C51-37D966E3A90A}" presName="Name0" presStyleCnt="0">
        <dgm:presLayoutVars>
          <dgm:dir/>
          <dgm:resizeHandles val="exact"/>
        </dgm:presLayoutVars>
      </dgm:prSet>
      <dgm:spPr/>
    </dgm:pt>
    <dgm:pt modelId="{7BD75C98-4F6A-4F2F-B720-2C3A41027A62}" type="pres">
      <dgm:prSet presAssocID="{24AC1796-A65C-4BCB-9C51-37D966E3A90A}" presName="arrow" presStyleLbl="bgShp" presStyleIdx="0" presStyleCnt="1" custLinFactNeighborX="551" custLinFactNeighborY="6392"/>
      <dgm:spPr>
        <a:solidFill>
          <a:schemeClr val="bg2">
            <a:lumMod val="75000"/>
          </a:schemeClr>
        </a:solidFill>
      </dgm:spPr>
    </dgm:pt>
    <dgm:pt modelId="{26E02DB0-F5B9-415F-A078-6B63A7CFA442}" type="pres">
      <dgm:prSet presAssocID="{24AC1796-A65C-4BCB-9C51-37D966E3A90A}" presName="points" presStyleCnt="0"/>
      <dgm:spPr/>
    </dgm:pt>
    <dgm:pt modelId="{27011F03-D5B2-4B3D-B41F-EC1C4B1BB6B6}" type="pres">
      <dgm:prSet presAssocID="{7F64783E-7DFA-424D-BF61-1E09D2B3431B}" presName="compositeA" presStyleCnt="0"/>
      <dgm:spPr/>
    </dgm:pt>
    <dgm:pt modelId="{18628A5E-B7F6-4890-BF43-25F2184CBC21}" type="pres">
      <dgm:prSet presAssocID="{7F64783E-7DFA-424D-BF61-1E09D2B3431B}" presName="textA" presStyleLbl="revTx" presStyleIdx="0" presStyleCnt="7">
        <dgm:presLayoutVars>
          <dgm:bulletEnabled val="1"/>
        </dgm:presLayoutVars>
      </dgm:prSet>
      <dgm:spPr/>
    </dgm:pt>
    <dgm:pt modelId="{F52EE8A9-A46C-4F2D-8025-2CC1A52A3528}" type="pres">
      <dgm:prSet presAssocID="{7F64783E-7DFA-424D-BF61-1E09D2B3431B}" presName="circleA" presStyleLbl="node1" presStyleIdx="0" presStyleCnt="7" custLinFactNeighborX="36520" custLinFactNeighborY="14608"/>
      <dgm:spPr/>
    </dgm:pt>
    <dgm:pt modelId="{11E9C997-B3AD-4F9A-91CB-B5098114E655}" type="pres">
      <dgm:prSet presAssocID="{7F64783E-7DFA-424D-BF61-1E09D2B3431B}" presName="spaceA" presStyleCnt="0"/>
      <dgm:spPr/>
    </dgm:pt>
    <dgm:pt modelId="{4A554D72-8B58-4C9F-A0BA-AD203C5A7BDD}" type="pres">
      <dgm:prSet presAssocID="{7744EAE5-85E7-47AC-96C6-FEDD03F81EC7}" presName="space" presStyleCnt="0"/>
      <dgm:spPr/>
    </dgm:pt>
    <dgm:pt modelId="{FCCACB88-CA17-4AA6-A8B9-EACE70C673FD}" type="pres">
      <dgm:prSet presAssocID="{FF396672-E368-47F7-98A7-60D6A42DF838}" presName="compositeB" presStyleCnt="0"/>
      <dgm:spPr/>
    </dgm:pt>
    <dgm:pt modelId="{73F5A10C-32A3-4F95-9F7D-B5669126305F}" type="pres">
      <dgm:prSet presAssocID="{FF396672-E368-47F7-98A7-60D6A42DF838}" presName="textB" presStyleLbl="revTx" presStyleIdx="1" presStyleCnt="7">
        <dgm:presLayoutVars>
          <dgm:bulletEnabled val="1"/>
        </dgm:presLayoutVars>
      </dgm:prSet>
      <dgm:spPr/>
    </dgm:pt>
    <dgm:pt modelId="{1C881874-FE38-4E72-9569-D98F8CB07340}" type="pres">
      <dgm:prSet presAssocID="{FF396672-E368-47F7-98A7-60D6A42DF838}" presName="circleB" presStyleLbl="node1" presStyleIdx="1" presStyleCnt="7" custLinFactNeighborX="62084" custLinFactNeighborY="14608"/>
      <dgm:spPr/>
    </dgm:pt>
    <dgm:pt modelId="{F9019A4C-0369-4037-864E-231C28A40C06}" type="pres">
      <dgm:prSet presAssocID="{FF396672-E368-47F7-98A7-60D6A42DF838}" presName="spaceB" presStyleCnt="0"/>
      <dgm:spPr/>
    </dgm:pt>
    <dgm:pt modelId="{29EA744D-93F4-4929-ACD2-AFCE4A817E0F}" type="pres">
      <dgm:prSet presAssocID="{A7D268D3-3EFB-4A33-9F83-974C927EB86D}" presName="space" presStyleCnt="0"/>
      <dgm:spPr/>
    </dgm:pt>
    <dgm:pt modelId="{A07A1C6E-5B8E-4F47-8E1A-1EE04908FC9F}" type="pres">
      <dgm:prSet presAssocID="{D32538F0-2F4C-4A8B-BA3F-A8651B3DAF98}" presName="compositeA" presStyleCnt="0"/>
      <dgm:spPr/>
    </dgm:pt>
    <dgm:pt modelId="{BAEF2F48-EDC7-4413-BF28-37772A2000A3}" type="pres">
      <dgm:prSet presAssocID="{D32538F0-2F4C-4A8B-BA3F-A8651B3DAF98}" presName="textA" presStyleLbl="revTx" presStyleIdx="2" presStyleCnt="7">
        <dgm:presLayoutVars>
          <dgm:bulletEnabled val="1"/>
        </dgm:presLayoutVars>
      </dgm:prSet>
      <dgm:spPr/>
    </dgm:pt>
    <dgm:pt modelId="{B774668F-C2B4-4F4F-A485-123862301C2E}" type="pres">
      <dgm:prSet presAssocID="{D32538F0-2F4C-4A8B-BA3F-A8651B3DAF98}" presName="circleA" presStyleLbl="node1" presStyleIdx="2" presStyleCnt="7" custLinFactNeighborX="76692" custLinFactNeighborY="14608"/>
      <dgm:spPr/>
    </dgm:pt>
    <dgm:pt modelId="{5C32A745-4AC2-4163-81B1-70FD6468236B}" type="pres">
      <dgm:prSet presAssocID="{D32538F0-2F4C-4A8B-BA3F-A8651B3DAF98}" presName="spaceA" presStyleCnt="0"/>
      <dgm:spPr/>
    </dgm:pt>
    <dgm:pt modelId="{9A1B7662-22B2-4108-B46C-726E83EB4DA5}" type="pres">
      <dgm:prSet presAssocID="{4AB6BBC3-F4C6-4A17-8A19-D132F2A2B764}" presName="space" presStyleCnt="0"/>
      <dgm:spPr/>
    </dgm:pt>
    <dgm:pt modelId="{A39580F9-33C2-4C04-8019-ABDA91A077B0}" type="pres">
      <dgm:prSet presAssocID="{CC972B96-ADA5-4DA3-BB57-CFCA7F12BBF6}" presName="compositeB" presStyleCnt="0"/>
      <dgm:spPr/>
    </dgm:pt>
    <dgm:pt modelId="{308507EA-E1B5-40F4-B77A-E12ACC822625}" type="pres">
      <dgm:prSet presAssocID="{CC972B96-ADA5-4DA3-BB57-CFCA7F12BBF6}" presName="textB" presStyleLbl="revTx" presStyleIdx="3" presStyleCnt="7">
        <dgm:presLayoutVars>
          <dgm:bulletEnabled val="1"/>
        </dgm:presLayoutVars>
      </dgm:prSet>
      <dgm:spPr/>
    </dgm:pt>
    <dgm:pt modelId="{CF147EA7-79BA-4B57-82A5-F7C7AE9C1B02}" type="pres">
      <dgm:prSet presAssocID="{CC972B96-ADA5-4DA3-BB57-CFCA7F12BBF6}" presName="circleB" presStyleLbl="node1" presStyleIdx="3" presStyleCnt="7" custLinFactNeighborX="94952" custLinFactNeighborY="14608"/>
      <dgm:spPr/>
    </dgm:pt>
    <dgm:pt modelId="{3A48D910-5C01-441D-B2CA-9770FF760F13}" type="pres">
      <dgm:prSet presAssocID="{CC972B96-ADA5-4DA3-BB57-CFCA7F12BBF6}" presName="spaceB" presStyleCnt="0"/>
      <dgm:spPr/>
    </dgm:pt>
    <dgm:pt modelId="{2F428090-2A37-4F89-A48B-688B362E1F19}" type="pres">
      <dgm:prSet presAssocID="{996FA008-6839-479F-AFB1-603F5A20C6D5}" presName="space" presStyleCnt="0"/>
      <dgm:spPr/>
    </dgm:pt>
    <dgm:pt modelId="{C3577252-76DF-4A20-A413-B96EDEDCF43A}" type="pres">
      <dgm:prSet presAssocID="{9A0A3A60-CEE5-4684-88BF-C4F0F1D5738F}" presName="compositeA" presStyleCnt="0"/>
      <dgm:spPr/>
    </dgm:pt>
    <dgm:pt modelId="{E3D10216-74AB-46DA-86FF-33F51A73B3D9}" type="pres">
      <dgm:prSet presAssocID="{9A0A3A60-CEE5-4684-88BF-C4F0F1D5738F}" presName="textA" presStyleLbl="revTx" presStyleIdx="4" presStyleCnt="7">
        <dgm:presLayoutVars>
          <dgm:bulletEnabled val="1"/>
        </dgm:presLayoutVars>
      </dgm:prSet>
      <dgm:spPr/>
    </dgm:pt>
    <dgm:pt modelId="{55D96F67-24E7-4E9A-8592-759499267993}" type="pres">
      <dgm:prSet presAssocID="{9A0A3A60-CEE5-4684-88BF-C4F0F1D5738F}" presName="circleA" presStyleLbl="node1" presStyleIdx="4" presStyleCnt="7" custLinFactX="27820" custLinFactNeighborX="100000" custLinFactNeighborY="14608"/>
      <dgm:spPr/>
    </dgm:pt>
    <dgm:pt modelId="{C4A957DE-595B-464F-BF6F-A6BAE206835E}" type="pres">
      <dgm:prSet presAssocID="{9A0A3A60-CEE5-4684-88BF-C4F0F1D5738F}" presName="spaceA" presStyleCnt="0"/>
      <dgm:spPr/>
    </dgm:pt>
    <dgm:pt modelId="{FF08BF0F-D8BE-4F25-9672-D15485B209E5}" type="pres">
      <dgm:prSet presAssocID="{75848F6F-13B1-4F47-934E-318B230AC236}" presName="space" presStyleCnt="0"/>
      <dgm:spPr/>
    </dgm:pt>
    <dgm:pt modelId="{B61E9931-93B5-4AD0-9066-F577192357B6}" type="pres">
      <dgm:prSet presAssocID="{44C59969-0738-4D78-8B1A-686F5F5A1D64}" presName="compositeB" presStyleCnt="0"/>
      <dgm:spPr/>
    </dgm:pt>
    <dgm:pt modelId="{33D474D7-2258-4DC7-A9CA-FEA54958269C}" type="pres">
      <dgm:prSet presAssocID="{44C59969-0738-4D78-8B1A-686F5F5A1D64}" presName="textB" presStyleLbl="revTx" presStyleIdx="5" presStyleCnt="7">
        <dgm:presLayoutVars>
          <dgm:bulletEnabled val="1"/>
        </dgm:presLayoutVars>
      </dgm:prSet>
      <dgm:spPr/>
    </dgm:pt>
    <dgm:pt modelId="{59353565-3174-448C-86EA-0DEBE4106113}" type="pres">
      <dgm:prSet presAssocID="{44C59969-0738-4D78-8B1A-686F5F5A1D64}" presName="circleB" presStyleLbl="node1" presStyleIdx="5" presStyleCnt="7" custLinFactX="53384" custLinFactNeighborX="100000" custLinFactNeighborY="14608"/>
      <dgm:spPr/>
    </dgm:pt>
    <dgm:pt modelId="{83762C89-D0AC-4741-BD81-BCDA074C2708}" type="pres">
      <dgm:prSet presAssocID="{44C59969-0738-4D78-8B1A-686F5F5A1D64}" presName="spaceB" presStyleCnt="0"/>
      <dgm:spPr/>
    </dgm:pt>
    <dgm:pt modelId="{01842BD7-43FD-459E-84A8-F758149641E8}" type="pres">
      <dgm:prSet presAssocID="{BC9ECF2C-2888-4646-BBA2-8E6BCE6C12BD}" presName="space" presStyleCnt="0"/>
      <dgm:spPr/>
    </dgm:pt>
    <dgm:pt modelId="{AEA1E1AE-9B48-4FAA-BC76-A2E7B812AB24}" type="pres">
      <dgm:prSet presAssocID="{126B93DA-C5B5-4CB6-B904-41912BCB2222}" presName="compositeA" presStyleCnt="0"/>
      <dgm:spPr/>
    </dgm:pt>
    <dgm:pt modelId="{F377AD73-4065-45A7-8B65-FEF9E97D317F}" type="pres">
      <dgm:prSet presAssocID="{126B93DA-C5B5-4CB6-B904-41912BCB2222}" presName="textA" presStyleLbl="revTx" presStyleIdx="6" presStyleCnt="7">
        <dgm:presLayoutVars>
          <dgm:bulletEnabled val="1"/>
        </dgm:presLayoutVars>
      </dgm:prSet>
      <dgm:spPr/>
    </dgm:pt>
    <dgm:pt modelId="{04849636-BF48-4B33-BA09-6C885D3ECCCF}" type="pres">
      <dgm:prSet presAssocID="{126B93DA-C5B5-4CB6-B904-41912BCB2222}" presName="circleA" presStyleLbl="node1" presStyleIdx="6" presStyleCnt="7" custLinFactX="59977" custLinFactNeighborX="100000" custLinFactNeighborY="14608"/>
      <dgm:spPr/>
    </dgm:pt>
    <dgm:pt modelId="{2AFB70FC-598A-40D2-A49E-DFA3B9858802}" type="pres">
      <dgm:prSet presAssocID="{126B93DA-C5B5-4CB6-B904-41912BCB2222}" presName="spaceA" presStyleCnt="0"/>
      <dgm:spPr/>
    </dgm:pt>
  </dgm:ptLst>
  <dgm:cxnLst>
    <dgm:cxn modelId="{39ECB426-DA95-425B-9E6A-4C50892007DE}" type="presOf" srcId="{D32538F0-2F4C-4A8B-BA3F-A8651B3DAF98}" destId="{BAEF2F48-EDC7-4413-BF28-37772A2000A3}" srcOrd="0" destOrd="0" presId="urn:microsoft.com/office/officeart/2005/8/layout/hProcess11"/>
    <dgm:cxn modelId="{3EFD5332-9B0F-4247-B027-55D6A76CF1A6}" srcId="{24AC1796-A65C-4BCB-9C51-37D966E3A90A}" destId="{D32538F0-2F4C-4A8B-BA3F-A8651B3DAF98}" srcOrd="2" destOrd="0" parTransId="{3920613E-8002-4AC4-B51B-B66C15CB038A}" sibTransId="{4AB6BBC3-F4C6-4A17-8A19-D132F2A2B764}"/>
    <dgm:cxn modelId="{547FD848-F8EE-4D02-8146-6DCA68DB2B4C}" srcId="{24AC1796-A65C-4BCB-9C51-37D966E3A90A}" destId="{126B93DA-C5B5-4CB6-B904-41912BCB2222}" srcOrd="6" destOrd="0" parTransId="{B4C99C65-098D-4779-AE7F-516D916842E7}" sibTransId="{97805401-158A-4679-9F9B-A3858A8A698B}"/>
    <dgm:cxn modelId="{6AF35F4A-1F18-4DC3-B4DF-13593C0D57CD}" type="presOf" srcId="{FF396672-E368-47F7-98A7-60D6A42DF838}" destId="{73F5A10C-32A3-4F95-9F7D-B5669126305F}" srcOrd="0" destOrd="0" presId="urn:microsoft.com/office/officeart/2005/8/layout/hProcess11"/>
    <dgm:cxn modelId="{6589296D-770E-47DC-98D1-5267B83C3E55}" srcId="{24AC1796-A65C-4BCB-9C51-37D966E3A90A}" destId="{7F64783E-7DFA-424D-BF61-1E09D2B3431B}" srcOrd="0" destOrd="0" parTransId="{A0148497-3C8F-4F3C-91C1-4A6746ADDB5F}" sibTransId="{7744EAE5-85E7-47AC-96C6-FEDD03F81EC7}"/>
    <dgm:cxn modelId="{469D416E-1457-41EB-B2BE-C2D8F8246ABE}" srcId="{24AC1796-A65C-4BCB-9C51-37D966E3A90A}" destId="{9A0A3A60-CEE5-4684-88BF-C4F0F1D5738F}" srcOrd="4" destOrd="0" parTransId="{FA0B6D99-58D0-478C-8568-2417465CA444}" sibTransId="{75848F6F-13B1-4F47-934E-318B230AC236}"/>
    <dgm:cxn modelId="{BB805653-768B-41AE-9CB1-65B954925667}" type="presOf" srcId="{9A0A3A60-CEE5-4684-88BF-C4F0F1D5738F}" destId="{E3D10216-74AB-46DA-86FF-33F51A73B3D9}" srcOrd="0" destOrd="0" presId="urn:microsoft.com/office/officeart/2005/8/layout/hProcess11"/>
    <dgm:cxn modelId="{0736FB74-5DE2-4753-9B23-B3DD9A896E13}" srcId="{24AC1796-A65C-4BCB-9C51-37D966E3A90A}" destId="{FF396672-E368-47F7-98A7-60D6A42DF838}" srcOrd="1" destOrd="0" parTransId="{153572C1-4AF8-42CE-8AAE-C7C43470B177}" sibTransId="{A7D268D3-3EFB-4A33-9F83-974C927EB86D}"/>
    <dgm:cxn modelId="{19DAD2A8-4EAA-4245-83C1-F8EBB07A0433}" type="presOf" srcId="{44C59969-0738-4D78-8B1A-686F5F5A1D64}" destId="{33D474D7-2258-4DC7-A9CA-FEA54958269C}" srcOrd="0" destOrd="0" presId="urn:microsoft.com/office/officeart/2005/8/layout/hProcess11"/>
    <dgm:cxn modelId="{2D4FF0B1-798F-4A22-8362-39C38D297A05}" type="presOf" srcId="{126B93DA-C5B5-4CB6-B904-41912BCB2222}" destId="{F377AD73-4065-45A7-8B65-FEF9E97D317F}" srcOrd="0" destOrd="0" presId="urn:microsoft.com/office/officeart/2005/8/layout/hProcess11"/>
    <dgm:cxn modelId="{69D101B9-92C5-4C8B-AF9E-245266A9EF61}" type="presOf" srcId="{CC972B96-ADA5-4DA3-BB57-CFCA7F12BBF6}" destId="{308507EA-E1B5-40F4-B77A-E12ACC822625}" srcOrd="0" destOrd="0" presId="urn:microsoft.com/office/officeart/2005/8/layout/hProcess11"/>
    <dgm:cxn modelId="{6A9240C7-71FC-49AB-9283-4F396EC9E29A}" srcId="{24AC1796-A65C-4BCB-9C51-37D966E3A90A}" destId="{CC972B96-ADA5-4DA3-BB57-CFCA7F12BBF6}" srcOrd="3" destOrd="0" parTransId="{1C7D852D-E502-430C-B9F1-BD092FBAF7B3}" sibTransId="{996FA008-6839-479F-AFB1-603F5A20C6D5}"/>
    <dgm:cxn modelId="{BA339CD0-EB57-4F2A-A137-B661E70E257F}" srcId="{24AC1796-A65C-4BCB-9C51-37D966E3A90A}" destId="{44C59969-0738-4D78-8B1A-686F5F5A1D64}" srcOrd="5" destOrd="0" parTransId="{39EBE3C7-74DF-4BDF-A312-909F285AC724}" sibTransId="{BC9ECF2C-2888-4646-BBA2-8E6BCE6C12BD}"/>
    <dgm:cxn modelId="{A92D15E1-5434-4655-B707-1E1666B86795}" type="presOf" srcId="{7F64783E-7DFA-424D-BF61-1E09D2B3431B}" destId="{18628A5E-B7F6-4890-BF43-25F2184CBC21}" srcOrd="0" destOrd="0" presId="urn:microsoft.com/office/officeart/2005/8/layout/hProcess11"/>
    <dgm:cxn modelId="{51EC44F3-BD47-4C81-B011-98C5798A04C3}" type="presOf" srcId="{24AC1796-A65C-4BCB-9C51-37D966E3A90A}" destId="{25BE2F28-0DFB-49BC-A87B-8490A64F3B34}" srcOrd="0" destOrd="0" presId="urn:microsoft.com/office/officeart/2005/8/layout/hProcess11"/>
    <dgm:cxn modelId="{C6DD5E3C-3E05-47EE-A728-C6A75F0A294A}" type="presParOf" srcId="{25BE2F28-0DFB-49BC-A87B-8490A64F3B34}" destId="{7BD75C98-4F6A-4F2F-B720-2C3A41027A62}" srcOrd="0" destOrd="0" presId="urn:microsoft.com/office/officeart/2005/8/layout/hProcess11"/>
    <dgm:cxn modelId="{FFE0CF52-8783-47FE-9235-01F6B55DF658}" type="presParOf" srcId="{25BE2F28-0DFB-49BC-A87B-8490A64F3B34}" destId="{26E02DB0-F5B9-415F-A078-6B63A7CFA442}" srcOrd="1" destOrd="0" presId="urn:microsoft.com/office/officeart/2005/8/layout/hProcess11"/>
    <dgm:cxn modelId="{F16BE463-9A32-401F-8784-D59AC3CD1979}" type="presParOf" srcId="{26E02DB0-F5B9-415F-A078-6B63A7CFA442}" destId="{27011F03-D5B2-4B3D-B41F-EC1C4B1BB6B6}" srcOrd="0" destOrd="0" presId="urn:microsoft.com/office/officeart/2005/8/layout/hProcess11"/>
    <dgm:cxn modelId="{51B75E41-B87B-44B4-872E-E5084487B26F}" type="presParOf" srcId="{27011F03-D5B2-4B3D-B41F-EC1C4B1BB6B6}" destId="{18628A5E-B7F6-4890-BF43-25F2184CBC21}" srcOrd="0" destOrd="0" presId="urn:microsoft.com/office/officeart/2005/8/layout/hProcess11"/>
    <dgm:cxn modelId="{CA981C9B-8DEC-4445-AFDF-FAE52A0262BA}" type="presParOf" srcId="{27011F03-D5B2-4B3D-B41F-EC1C4B1BB6B6}" destId="{F52EE8A9-A46C-4F2D-8025-2CC1A52A3528}" srcOrd="1" destOrd="0" presId="urn:microsoft.com/office/officeart/2005/8/layout/hProcess11"/>
    <dgm:cxn modelId="{A16521B1-DABE-4DBB-BA09-E1A950DF4770}" type="presParOf" srcId="{27011F03-D5B2-4B3D-B41F-EC1C4B1BB6B6}" destId="{11E9C997-B3AD-4F9A-91CB-B5098114E655}" srcOrd="2" destOrd="0" presId="urn:microsoft.com/office/officeart/2005/8/layout/hProcess11"/>
    <dgm:cxn modelId="{EBA3C5CE-5B10-453F-8153-F5E78544CF81}" type="presParOf" srcId="{26E02DB0-F5B9-415F-A078-6B63A7CFA442}" destId="{4A554D72-8B58-4C9F-A0BA-AD203C5A7BDD}" srcOrd="1" destOrd="0" presId="urn:microsoft.com/office/officeart/2005/8/layout/hProcess11"/>
    <dgm:cxn modelId="{7F82D2B8-3DF5-4B32-8048-274DAC7A3E99}" type="presParOf" srcId="{26E02DB0-F5B9-415F-A078-6B63A7CFA442}" destId="{FCCACB88-CA17-4AA6-A8B9-EACE70C673FD}" srcOrd="2" destOrd="0" presId="urn:microsoft.com/office/officeart/2005/8/layout/hProcess11"/>
    <dgm:cxn modelId="{F624F7BE-45AA-4E20-8510-1C70BF5EA5FC}" type="presParOf" srcId="{FCCACB88-CA17-4AA6-A8B9-EACE70C673FD}" destId="{73F5A10C-32A3-4F95-9F7D-B5669126305F}" srcOrd="0" destOrd="0" presId="urn:microsoft.com/office/officeart/2005/8/layout/hProcess11"/>
    <dgm:cxn modelId="{282F269C-4E85-464C-9D5E-238C97B34D89}" type="presParOf" srcId="{FCCACB88-CA17-4AA6-A8B9-EACE70C673FD}" destId="{1C881874-FE38-4E72-9569-D98F8CB07340}" srcOrd="1" destOrd="0" presId="urn:microsoft.com/office/officeart/2005/8/layout/hProcess11"/>
    <dgm:cxn modelId="{68D97705-A07A-4713-915D-50099518E642}" type="presParOf" srcId="{FCCACB88-CA17-4AA6-A8B9-EACE70C673FD}" destId="{F9019A4C-0369-4037-864E-231C28A40C06}" srcOrd="2" destOrd="0" presId="urn:microsoft.com/office/officeart/2005/8/layout/hProcess11"/>
    <dgm:cxn modelId="{F355AD5D-F31E-404C-97CD-AE8D7EEAE19B}" type="presParOf" srcId="{26E02DB0-F5B9-415F-A078-6B63A7CFA442}" destId="{29EA744D-93F4-4929-ACD2-AFCE4A817E0F}" srcOrd="3" destOrd="0" presId="urn:microsoft.com/office/officeart/2005/8/layout/hProcess11"/>
    <dgm:cxn modelId="{3CF4336A-733C-40BF-B599-40555B5EEF7D}" type="presParOf" srcId="{26E02DB0-F5B9-415F-A078-6B63A7CFA442}" destId="{A07A1C6E-5B8E-4F47-8E1A-1EE04908FC9F}" srcOrd="4" destOrd="0" presId="urn:microsoft.com/office/officeart/2005/8/layout/hProcess11"/>
    <dgm:cxn modelId="{9D03DD02-AA61-44C7-96CD-0E233482A8AE}" type="presParOf" srcId="{A07A1C6E-5B8E-4F47-8E1A-1EE04908FC9F}" destId="{BAEF2F48-EDC7-4413-BF28-37772A2000A3}" srcOrd="0" destOrd="0" presId="urn:microsoft.com/office/officeart/2005/8/layout/hProcess11"/>
    <dgm:cxn modelId="{74F6797E-1C40-4455-B266-83D3B0BD8AB7}" type="presParOf" srcId="{A07A1C6E-5B8E-4F47-8E1A-1EE04908FC9F}" destId="{B774668F-C2B4-4F4F-A485-123862301C2E}" srcOrd="1" destOrd="0" presId="urn:microsoft.com/office/officeart/2005/8/layout/hProcess11"/>
    <dgm:cxn modelId="{91E90DB5-E946-4009-9EB6-EB51088BF7F1}" type="presParOf" srcId="{A07A1C6E-5B8E-4F47-8E1A-1EE04908FC9F}" destId="{5C32A745-4AC2-4163-81B1-70FD6468236B}" srcOrd="2" destOrd="0" presId="urn:microsoft.com/office/officeart/2005/8/layout/hProcess11"/>
    <dgm:cxn modelId="{8AD560A8-7E85-430D-BB7D-DF499EA290A2}" type="presParOf" srcId="{26E02DB0-F5B9-415F-A078-6B63A7CFA442}" destId="{9A1B7662-22B2-4108-B46C-726E83EB4DA5}" srcOrd="5" destOrd="0" presId="urn:microsoft.com/office/officeart/2005/8/layout/hProcess11"/>
    <dgm:cxn modelId="{88EE847E-97B8-48E2-8BBA-B591D8964C0E}" type="presParOf" srcId="{26E02DB0-F5B9-415F-A078-6B63A7CFA442}" destId="{A39580F9-33C2-4C04-8019-ABDA91A077B0}" srcOrd="6" destOrd="0" presId="urn:microsoft.com/office/officeart/2005/8/layout/hProcess11"/>
    <dgm:cxn modelId="{2F9C11D6-04EC-479C-82A4-32051BEF1B24}" type="presParOf" srcId="{A39580F9-33C2-4C04-8019-ABDA91A077B0}" destId="{308507EA-E1B5-40F4-B77A-E12ACC822625}" srcOrd="0" destOrd="0" presId="urn:microsoft.com/office/officeart/2005/8/layout/hProcess11"/>
    <dgm:cxn modelId="{E56ABD6F-814D-4863-84F3-86C7901AD748}" type="presParOf" srcId="{A39580F9-33C2-4C04-8019-ABDA91A077B0}" destId="{CF147EA7-79BA-4B57-82A5-F7C7AE9C1B02}" srcOrd="1" destOrd="0" presId="urn:microsoft.com/office/officeart/2005/8/layout/hProcess11"/>
    <dgm:cxn modelId="{9FE84D13-369E-45A6-9E8A-A8F7570E71AE}" type="presParOf" srcId="{A39580F9-33C2-4C04-8019-ABDA91A077B0}" destId="{3A48D910-5C01-441D-B2CA-9770FF760F13}" srcOrd="2" destOrd="0" presId="urn:microsoft.com/office/officeart/2005/8/layout/hProcess11"/>
    <dgm:cxn modelId="{EDB3A8E1-1041-49F5-992B-E638BD6AC0FA}" type="presParOf" srcId="{26E02DB0-F5B9-415F-A078-6B63A7CFA442}" destId="{2F428090-2A37-4F89-A48B-688B362E1F19}" srcOrd="7" destOrd="0" presId="urn:microsoft.com/office/officeart/2005/8/layout/hProcess11"/>
    <dgm:cxn modelId="{3648B6A0-3C36-4E85-9383-5F43D4E7E02B}" type="presParOf" srcId="{26E02DB0-F5B9-415F-A078-6B63A7CFA442}" destId="{C3577252-76DF-4A20-A413-B96EDEDCF43A}" srcOrd="8" destOrd="0" presId="urn:microsoft.com/office/officeart/2005/8/layout/hProcess11"/>
    <dgm:cxn modelId="{FB62D388-58C6-45AC-847E-7F35065DAD08}" type="presParOf" srcId="{C3577252-76DF-4A20-A413-B96EDEDCF43A}" destId="{E3D10216-74AB-46DA-86FF-33F51A73B3D9}" srcOrd="0" destOrd="0" presId="urn:microsoft.com/office/officeart/2005/8/layout/hProcess11"/>
    <dgm:cxn modelId="{7F070F7E-FAE1-469A-81B4-D47B4E0D054E}" type="presParOf" srcId="{C3577252-76DF-4A20-A413-B96EDEDCF43A}" destId="{55D96F67-24E7-4E9A-8592-759499267993}" srcOrd="1" destOrd="0" presId="urn:microsoft.com/office/officeart/2005/8/layout/hProcess11"/>
    <dgm:cxn modelId="{AB9B7507-645F-4B1B-8E92-C4DB6D62ABF9}" type="presParOf" srcId="{C3577252-76DF-4A20-A413-B96EDEDCF43A}" destId="{C4A957DE-595B-464F-BF6F-A6BAE206835E}" srcOrd="2" destOrd="0" presId="urn:microsoft.com/office/officeart/2005/8/layout/hProcess11"/>
    <dgm:cxn modelId="{F4033ABD-9C4A-411A-B9EB-C41B26AEB851}" type="presParOf" srcId="{26E02DB0-F5B9-415F-A078-6B63A7CFA442}" destId="{FF08BF0F-D8BE-4F25-9672-D15485B209E5}" srcOrd="9" destOrd="0" presId="urn:microsoft.com/office/officeart/2005/8/layout/hProcess11"/>
    <dgm:cxn modelId="{72BD8AB9-4576-41DB-AA57-951C787B8A86}" type="presParOf" srcId="{26E02DB0-F5B9-415F-A078-6B63A7CFA442}" destId="{B61E9931-93B5-4AD0-9066-F577192357B6}" srcOrd="10" destOrd="0" presId="urn:microsoft.com/office/officeart/2005/8/layout/hProcess11"/>
    <dgm:cxn modelId="{B2402249-9874-496A-817E-8158EE44F39F}" type="presParOf" srcId="{B61E9931-93B5-4AD0-9066-F577192357B6}" destId="{33D474D7-2258-4DC7-A9CA-FEA54958269C}" srcOrd="0" destOrd="0" presId="urn:microsoft.com/office/officeart/2005/8/layout/hProcess11"/>
    <dgm:cxn modelId="{14D6060B-F818-4858-9284-74E2BC49E13A}" type="presParOf" srcId="{B61E9931-93B5-4AD0-9066-F577192357B6}" destId="{59353565-3174-448C-86EA-0DEBE4106113}" srcOrd="1" destOrd="0" presId="urn:microsoft.com/office/officeart/2005/8/layout/hProcess11"/>
    <dgm:cxn modelId="{FCDC3F74-620E-47CE-A176-D49A392D3501}" type="presParOf" srcId="{B61E9931-93B5-4AD0-9066-F577192357B6}" destId="{83762C89-D0AC-4741-BD81-BCDA074C2708}" srcOrd="2" destOrd="0" presId="urn:microsoft.com/office/officeart/2005/8/layout/hProcess11"/>
    <dgm:cxn modelId="{9B77CA40-28E8-4D36-83AB-F47D58084BDF}" type="presParOf" srcId="{26E02DB0-F5B9-415F-A078-6B63A7CFA442}" destId="{01842BD7-43FD-459E-84A8-F758149641E8}" srcOrd="11" destOrd="0" presId="urn:microsoft.com/office/officeart/2005/8/layout/hProcess11"/>
    <dgm:cxn modelId="{C08005B1-679C-4B07-B4CB-7F3523EF18B8}" type="presParOf" srcId="{26E02DB0-F5B9-415F-A078-6B63A7CFA442}" destId="{AEA1E1AE-9B48-4FAA-BC76-A2E7B812AB24}" srcOrd="12" destOrd="0" presId="urn:microsoft.com/office/officeart/2005/8/layout/hProcess11"/>
    <dgm:cxn modelId="{D7419054-3ED4-495F-BC15-83F06E9FAA3C}" type="presParOf" srcId="{AEA1E1AE-9B48-4FAA-BC76-A2E7B812AB24}" destId="{F377AD73-4065-45A7-8B65-FEF9E97D317F}" srcOrd="0" destOrd="0" presId="urn:microsoft.com/office/officeart/2005/8/layout/hProcess11"/>
    <dgm:cxn modelId="{EBB20EC7-5BFC-4DEA-BA2C-691C0E5A5D6D}" type="presParOf" srcId="{AEA1E1AE-9B48-4FAA-BC76-A2E7B812AB24}" destId="{04849636-BF48-4B33-BA09-6C885D3ECCCF}" srcOrd="1" destOrd="0" presId="urn:microsoft.com/office/officeart/2005/8/layout/hProcess11"/>
    <dgm:cxn modelId="{1D1D0B82-8D73-4BC0-B8E0-1CC21435F2A0}" type="presParOf" srcId="{AEA1E1AE-9B48-4FAA-BC76-A2E7B812AB24}" destId="{2AFB70FC-598A-40D2-A49E-DFA3B9858802}" srcOrd="2" destOrd="0" presId="urn:microsoft.com/office/officeart/2005/8/layout/hProcess1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094BE4-0375-4D80-9379-01C6968501E8}" type="doc">
      <dgm:prSet loTypeId="urn:microsoft.com/office/officeart/2011/layout/RadialPictureList" loCatId="officeonline" qsTypeId="urn:microsoft.com/office/officeart/2005/8/quickstyle/simple2" qsCatId="simple" csTypeId="urn:microsoft.com/office/officeart/2005/8/colors/accent1_2" csCatId="accent1" phldr="1"/>
      <dgm:spPr/>
      <dgm:t>
        <a:bodyPr/>
        <a:lstStyle/>
        <a:p>
          <a:endParaRPr lang="en-US"/>
        </a:p>
      </dgm:t>
    </dgm:pt>
    <dgm:pt modelId="{63D3765D-205F-41E1-A20E-9444547AADE3}">
      <dgm:prSet phldrT="[Text]"/>
      <dgm:spPr/>
      <dgm:t>
        <a:bodyPr/>
        <a:lstStyle/>
        <a:p>
          <a:r>
            <a:rPr lang="en-US" dirty="0"/>
            <a:t>CEPH.org</a:t>
          </a:r>
        </a:p>
      </dgm:t>
    </dgm:pt>
    <dgm:pt modelId="{80A87D7C-BAD3-4E37-AB14-5D465A5DB98A}" type="parTrans" cxnId="{AB1CBF2A-B3A8-4811-A704-6408774FA3C0}">
      <dgm:prSet/>
      <dgm:spPr/>
      <dgm:t>
        <a:bodyPr/>
        <a:lstStyle/>
        <a:p>
          <a:endParaRPr lang="en-US"/>
        </a:p>
      </dgm:t>
    </dgm:pt>
    <dgm:pt modelId="{0412C377-E759-4140-9001-422FB38BA770}" type="sibTrans" cxnId="{AB1CBF2A-B3A8-4811-A704-6408774FA3C0}">
      <dgm:prSet/>
      <dgm:spPr/>
      <dgm:t>
        <a:bodyPr/>
        <a:lstStyle/>
        <a:p>
          <a:endParaRPr lang="en-US"/>
        </a:p>
      </dgm:t>
    </dgm:pt>
    <dgm:pt modelId="{1BA8769D-C4AE-458A-A9F3-226D289B7AEA}">
      <dgm:prSet phldrT="[Text]"/>
      <dgm:spPr/>
      <dgm:t>
        <a:bodyPr/>
        <a:lstStyle/>
        <a:p>
          <a:r>
            <a:rPr lang="en-US" dirty="0"/>
            <a:t>FAQs</a:t>
          </a:r>
        </a:p>
      </dgm:t>
    </dgm:pt>
    <dgm:pt modelId="{8037B21E-BA33-4683-AC38-5EC54B653D7E}" type="parTrans" cxnId="{2FBB5778-DD9C-4EF1-855A-9E36BDC9D71F}">
      <dgm:prSet/>
      <dgm:spPr/>
      <dgm:t>
        <a:bodyPr/>
        <a:lstStyle/>
        <a:p>
          <a:endParaRPr lang="en-US"/>
        </a:p>
      </dgm:t>
    </dgm:pt>
    <dgm:pt modelId="{7763D9E4-A25E-4A12-8B3B-87CB94933079}" type="sibTrans" cxnId="{2FBB5778-DD9C-4EF1-855A-9E36BDC9D71F}">
      <dgm:prSet/>
      <dgm:spPr/>
      <dgm:t>
        <a:bodyPr/>
        <a:lstStyle/>
        <a:p>
          <a:endParaRPr lang="en-US"/>
        </a:p>
      </dgm:t>
    </dgm:pt>
    <dgm:pt modelId="{9478ACA2-8C27-4B97-9EA9-BA97F7604F92}">
      <dgm:prSet phldrT="[Text]"/>
      <dgm:spPr/>
      <dgm:t>
        <a:bodyPr/>
        <a:lstStyle/>
        <a:p>
          <a:r>
            <a:rPr lang="en-US" dirty="0"/>
            <a:t>Webinar recordings</a:t>
          </a:r>
        </a:p>
      </dgm:t>
    </dgm:pt>
    <dgm:pt modelId="{5917BE2F-CB5C-4958-8EB9-0BDDBFC879E9}" type="parTrans" cxnId="{7B1A9201-5388-46F9-B3C6-D59920036D82}">
      <dgm:prSet/>
      <dgm:spPr/>
      <dgm:t>
        <a:bodyPr/>
        <a:lstStyle/>
        <a:p>
          <a:endParaRPr lang="en-US"/>
        </a:p>
      </dgm:t>
    </dgm:pt>
    <dgm:pt modelId="{CED888C0-F14C-472F-8AAB-555487B113B5}" type="sibTrans" cxnId="{7B1A9201-5388-46F9-B3C6-D59920036D82}">
      <dgm:prSet/>
      <dgm:spPr/>
      <dgm:t>
        <a:bodyPr/>
        <a:lstStyle/>
        <a:p>
          <a:endParaRPr lang="en-US"/>
        </a:p>
      </dgm:t>
    </dgm:pt>
    <dgm:pt modelId="{84A12AA4-BEED-46A3-BC99-CE1ED4B72E4D}">
      <dgm:prSet phldrT="[Text]"/>
      <dgm:spPr/>
      <dgm:t>
        <a:bodyPr/>
        <a:lstStyle/>
        <a:p>
          <a:r>
            <a:rPr lang="en-US" dirty="0"/>
            <a:t>Upcoming events</a:t>
          </a:r>
        </a:p>
      </dgm:t>
    </dgm:pt>
    <dgm:pt modelId="{766DD8D6-3FF6-4193-A0EC-9E4D8FFB435A}" type="parTrans" cxnId="{170312ED-1DBD-4B51-9FD0-8A7D93B20030}">
      <dgm:prSet/>
      <dgm:spPr/>
      <dgm:t>
        <a:bodyPr/>
        <a:lstStyle/>
        <a:p>
          <a:endParaRPr lang="en-US"/>
        </a:p>
      </dgm:t>
    </dgm:pt>
    <dgm:pt modelId="{23D334F4-B976-47C3-B533-8E42D74AD16F}" type="sibTrans" cxnId="{170312ED-1DBD-4B51-9FD0-8A7D93B20030}">
      <dgm:prSet/>
      <dgm:spPr/>
      <dgm:t>
        <a:bodyPr/>
        <a:lstStyle/>
        <a:p>
          <a:endParaRPr lang="en-US"/>
        </a:p>
      </dgm:t>
    </dgm:pt>
    <dgm:pt modelId="{AF3686E1-CC68-4C3E-91C9-2053CB5899AE}" type="pres">
      <dgm:prSet presAssocID="{04094BE4-0375-4D80-9379-01C6968501E8}" presName="Name0" presStyleCnt="0">
        <dgm:presLayoutVars>
          <dgm:chMax val="1"/>
          <dgm:chPref val="1"/>
          <dgm:dir/>
          <dgm:resizeHandles/>
        </dgm:presLayoutVars>
      </dgm:prSet>
      <dgm:spPr/>
    </dgm:pt>
    <dgm:pt modelId="{5A90AB97-4E3B-4DC0-BF31-2DC508F4FFC3}" type="pres">
      <dgm:prSet presAssocID="{63D3765D-205F-41E1-A20E-9444547AADE3}" presName="Parent" presStyleLbl="node1" presStyleIdx="0" presStyleCnt="2">
        <dgm:presLayoutVars>
          <dgm:chMax val="4"/>
          <dgm:chPref val="3"/>
        </dgm:presLayoutVars>
      </dgm:prSet>
      <dgm:spPr/>
    </dgm:pt>
    <dgm:pt modelId="{123A5EBC-95DB-4925-9D14-95EBAF6813B8}" type="pres">
      <dgm:prSet presAssocID="{1BA8769D-C4AE-458A-A9F3-226D289B7AEA}" presName="Accent" presStyleLbl="node1" presStyleIdx="1" presStyleCnt="2"/>
      <dgm:spPr/>
    </dgm:pt>
    <dgm:pt modelId="{11F8A059-5F24-45ED-A844-13B7F00AD059}" type="pres">
      <dgm:prSet presAssocID="{1BA8769D-C4AE-458A-A9F3-226D289B7AEA}" presName="Image1" presStyleLbl="fgImgPlace1" presStyleIdx="0" presStyleCnt="3"/>
      <dgm:spPr>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6745" r="-16745"/>
          </a:stretch>
        </a:blipFill>
      </dgm:spPr>
    </dgm:pt>
    <dgm:pt modelId="{F446B5C9-CD22-40A9-8DC1-B5CEEF87B58D}" type="pres">
      <dgm:prSet presAssocID="{1BA8769D-C4AE-458A-A9F3-226D289B7AEA}" presName="Child1" presStyleLbl="revTx" presStyleIdx="0" presStyleCnt="3" custLinFactNeighborX="-3871" custLinFactNeighborY="-5351">
        <dgm:presLayoutVars>
          <dgm:chMax val="0"/>
          <dgm:chPref val="0"/>
          <dgm:bulletEnabled val="1"/>
        </dgm:presLayoutVars>
      </dgm:prSet>
      <dgm:spPr/>
    </dgm:pt>
    <dgm:pt modelId="{E9DA9998-EF07-4A80-B8D1-43F161D63778}" type="pres">
      <dgm:prSet presAssocID="{9478ACA2-8C27-4B97-9EA9-BA97F7604F92}" presName="Image2" presStyleCnt="0"/>
      <dgm:spPr/>
    </dgm:pt>
    <dgm:pt modelId="{4BD58352-3FAD-41CD-B9A7-3648C1FD5A01}" type="pres">
      <dgm:prSet presAssocID="{9478ACA2-8C27-4B97-9EA9-BA97F7604F92}" presName="Image" presStyleLbl="fgImgPlace1" presStyleIdx="1"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4600" r="14600"/>
          </a:stretch>
        </a:blipFill>
      </dgm:spPr>
    </dgm:pt>
    <dgm:pt modelId="{D4286DBB-295D-428F-9D95-86F619F3F6A9}" type="pres">
      <dgm:prSet presAssocID="{9478ACA2-8C27-4B97-9EA9-BA97F7604F92}" presName="Child2" presStyleLbl="revTx" presStyleIdx="1" presStyleCnt="3">
        <dgm:presLayoutVars>
          <dgm:chMax val="0"/>
          <dgm:chPref val="0"/>
          <dgm:bulletEnabled val="1"/>
        </dgm:presLayoutVars>
      </dgm:prSet>
      <dgm:spPr/>
    </dgm:pt>
    <dgm:pt modelId="{A4969C68-D1ED-449E-BD58-45E026F2CE8D}" type="pres">
      <dgm:prSet presAssocID="{84A12AA4-BEED-46A3-BC99-CE1ED4B72E4D}" presName="Image3" presStyleCnt="0"/>
      <dgm:spPr/>
    </dgm:pt>
    <dgm:pt modelId="{E0D78B7A-2A4E-4DE6-BFB2-5B7E5CC64539}" type="pres">
      <dgm:prSet presAssocID="{84A12AA4-BEED-46A3-BC99-CE1ED4B72E4D}" presName="Image" presStyleLbl="fgImgPlace1" presStyleIdx="2" presStyleCnt="3" custScaleX="99143" custScaleY="102214" custLinFactNeighborX="5180" custLinFactNeighborY="740"/>
      <dgm:spPr>
        <a:prstGeom prst="flowChartConnector">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t="1516" b="1516"/>
          </a:stretch>
        </a:blipFill>
      </dgm:spPr>
    </dgm:pt>
    <dgm:pt modelId="{BFDE8E17-643C-468F-AEC5-CAF033884D66}" type="pres">
      <dgm:prSet presAssocID="{84A12AA4-BEED-46A3-BC99-CE1ED4B72E4D}" presName="Child3" presStyleLbl="revTx" presStyleIdx="2" presStyleCnt="3">
        <dgm:presLayoutVars>
          <dgm:chMax val="0"/>
          <dgm:chPref val="0"/>
          <dgm:bulletEnabled val="1"/>
        </dgm:presLayoutVars>
      </dgm:prSet>
      <dgm:spPr/>
    </dgm:pt>
  </dgm:ptLst>
  <dgm:cxnLst>
    <dgm:cxn modelId="{7B1A9201-5388-46F9-B3C6-D59920036D82}" srcId="{63D3765D-205F-41E1-A20E-9444547AADE3}" destId="{9478ACA2-8C27-4B97-9EA9-BA97F7604F92}" srcOrd="1" destOrd="0" parTransId="{5917BE2F-CB5C-4958-8EB9-0BDDBFC879E9}" sibTransId="{CED888C0-F14C-472F-8AAB-555487B113B5}"/>
    <dgm:cxn modelId="{AB1CBF2A-B3A8-4811-A704-6408774FA3C0}" srcId="{04094BE4-0375-4D80-9379-01C6968501E8}" destId="{63D3765D-205F-41E1-A20E-9444547AADE3}" srcOrd="0" destOrd="0" parTransId="{80A87D7C-BAD3-4E37-AB14-5D465A5DB98A}" sibTransId="{0412C377-E759-4140-9001-422FB38BA770}"/>
    <dgm:cxn modelId="{12C3746B-B224-430E-ABE3-BE29CCD3B808}" type="presOf" srcId="{1BA8769D-C4AE-458A-A9F3-226D289B7AEA}" destId="{F446B5C9-CD22-40A9-8DC1-B5CEEF87B58D}" srcOrd="0" destOrd="0" presId="urn:microsoft.com/office/officeart/2011/layout/RadialPictureList"/>
    <dgm:cxn modelId="{2FBB5778-DD9C-4EF1-855A-9E36BDC9D71F}" srcId="{63D3765D-205F-41E1-A20E-9444547AADE3}" destId="{1BA8769D-C4AE-458A-A9F3-226D289B7AEA}" srcOrd="0" destOrd="0" parTransId="{8037B21E-BA33-4683-AC38-5EC54B653D7E}" sibTransId="{7763D9E4-A25E-4A12-8B3B-87CB94933079}"/>
    <dgm:cxn modelId="{C12FD393-FF8E-4494-9A1E-07C7C70C0DE1}" type="presOf" srcId="{9478ACA2-8C27-4B97-9EA9-BA97F7604F92}" destId="{D4286DBB-295D-428F-9D95-86F619F3F6A9}" srcOrd="0" destOrd="0" presId="urn:microsoft.com/office/officeart/2011/layout/RadialPictureList"/>
    <dgm:cxn modelId="{3EAB9CA1-8282-4AA1-842D-AF51381208C8}" type="presOf" srcId="{04094BE4-0375-4D80-9379-01C6968501E8}" destId="{AF3686E1-CC68-4C3E-91C9-2053CB5899AE}" srcOrd="0" destOrd="0" presId="urn:microsoft.com/office/officeart/2011/layout/RadialPictureList"/>
    <dgm:cxn modelId="{30CE36A6-C701-424D-B173-1E964DBEA97A}" type="presOf" srcId="{63D3765D-205F-41E1-A20E-9444547AADE3}" destId="{5A90AB97-4E3B-4DC0-BF31-2DC508F4FFC3}" srcOrd="0" destOrd="0" presId="urn:microsoft.com/office/officeart/2011/layout/RadialPictureList"/>
    <dgm:cxn modelId="{E59B2FAA-E2A3-4977-B2BD-F6777254D18D}" type="presOf" srcId="{84A12AA4-BEED-46A3-BC99-CE1ED4B72E4D}" destId="{BFDE8E17-643C-468F-AEC5-CAF033884D66}" srcOrd="0" destOrd="0" presId="urn:microsoft.com/office/officeart/2011/layout/RadialPictureList"/>
    <dgm:cxn modelId="{170312ED-1DBD-4B51-9FD0-8A7D93B20030}" srcId="{63D3765D-205F-41E1-A20E-9444547AADE3}" destId="{84A12AA4-BEED-46A3-BC99-CE1ED4B72E4D}" srcOrd="2" destOrd="0" parTransId="{766DD8D6-3FF6-4193-A0EC-9E4D8FFB435A}" sibTransId="{23D334F4-B976-47C3-B533-8E42D74AD16F}"/>
    <dgm:cxn modelId="{76CCB2D9-3228-4F86-8B98-EE2C3324F556}" type="presParOf" srcId="{AF3686E1-CC68-4C3E-91C9-2053CB5899AE}" destId="{5A90AB97-4E3B-4DC0-BF31-2DC508F4FFC3}" srcOrd="0" destOrd="0" presId="urn:microsoft.com/office/officeart/2011/layout/RadialPictureList"/>
    <dgm:cxn modelId="{87F4BD78-E770-4066-9BD3-B44BEBC04DA0}" type="presParOf" srcId="{AF3686E1-CC68-4C3E-91C9-2053CB5899AE}" destId="{123A5EBC-95DB-4925-9D14-95EBAF6813B8}" srcOrd="1" destOrd="0" presId="urn:microsoft.com/office/officeart/2011/layout/RadialPictureList"/>
    <dgm:cxn modelId="{48ADC0DA-0459-4253-ADF6-CB5AB1BCB660}" type="presParOf" srcId="{AF3686E1-CC68-4C3E-91C9-2053CB5899AE}" destId="{11F8A059-5F24-45ED-A844-13B7F00AD059}" srcOrd="2" destOrd="0" presId="urn:microsoft.com/office/officeart/2011/layout/RadialPictureList"/>
    <dgm:cxn modelId="{0D953FBF-D9CB-4D9E-81B2-08486214B1C6}" type="presParOf" srcId="{AF3686E1-CC68-4C3E-91C9-2053CB5899AE}" destId="{F446B5C9-CD22-40A9-8DC1-B5CEEF87B58D}" srcOrd="3" destOrd="0" presId="urn:microsoft.com/office/officeart/2011/layout/RadialPictureList"/>
    <dgm:cxn modelId="{E22B1831-C149-4AD8-A199-0A5879E80D3F}" type="presParOf" srcId="{AF3686E1-CC68-4C3E-91C9-2053CB5899AE}" destId="{E9DA9998-EF07-4A80-B8D1-43F161D63778}" srcOrd="4" destOrd="0" presId="urn:microsoft.com/office/officeart/2011/layout/RadialPictureList"/>
    <dgm:cxn modelId="{BA74DC2F-5F72-4600-A018-5200EAE125AF}" type="presParOf" srcId="{E9DA9998-EF07-4A80-B8D1-43F161D63778}" destId="{4BD58352-3FAD-41CD-B9A7-3648C1FD5A01}" srcOrd="0" destOrd="0" presId="urn:microsoft.com/office/officeart/2011/layout/RadialPictureList"/>
    <dgm:cxn modelId="{BB9563CA-F2C7-4F49-A30A-7F54C3754FB5}" type="presParOf" srcId="{AF3686E1-CC68-4C3E-91C9-2053CB5899AE}" destId="{D4286DBB-295D-428F-9D95-86F619F3F6A9}" srcOrd="5" destOrd="0" presId="urn:microsoft.com/office/officeart/2011/layout/RadialPictureList"/>
    <dgm:cxn modelId="{04037887-3841-4C70-809B-F67EC4EEBAA2}" type="presParOf" srcId="{AF3686E1-CC68-4C3E-91C9-2053CB5899AE}" destId="{A4969C68-D1ED-449E-BD58-45E026F2CE8D}" srcOrd="6" destOrd="0" presId="urn:microsoft.com/office/officeart/2011/layout/RadialPictureList"/>
    <dgm:cxn modelId="{7DC6429B-6A6E-422D-87A0-456725996D2C}" type="presParOf" srcId="{A4969C68-D1ED-449E-BD58-45E026F2CE8D}" destId="{E0D78B7A-2A4E-4DE6-BFB2-5B7E5CC64539}" srcOrd="0" destOrd="0" presId="urn:microsoft.com/office/officeart/2011/layout/RadialPictureList"/>
    <dgm:cxn modelId="{3191E0C2-C96D-4FE1-A97D-C584CBF1F432}" type="presParOf" srcId="{AF3686E1-CC68-4C3E-91C9-2053CB5899AE}" destId="{BFDE8E17-643C-468F-AEC5-CAF033884D66}" srcOrd="7" destOrd="0" presId="urn:microsoft.com/office/officeart/2011/layout/Radial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32979A1-4FFF-4F6B-AD5B-A8BFDD021C51}"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9815298-1240-49E4-990A-B7E5EDED9DE3}">
      <dgm:prSet/>
      <dgm:spPr/>
      <dgm:t>
        <a:bodyPr/>
        <a:lstStyle/>
        <a:p>
          <a:pPr>
            <a:defRPr cap="all"/>
          </a:pPr>
          <a:r>
            <a:rPr lang="en-US"/>
            <a:t>Download the checklist</a:t>
          </a:r>
        </a:p>
      </dgm:t>
    </dgm:pt>
    <dgm:pt modelId="{4709CD49-AFC9-43ED-8537-4B7BE3925486}" type="parTrans" cxnId="{89728771-DCA6-44E8-9CFE-231DAB148F4B}">
      <dgm:prSet/>
      <dgm:spPr/>
      <dgm:t>
        <a:bodyPr/>
        <a:lstStyle/>
        <a:p>
          <a:endParaRPr lang="en-US"/>
        </a:p>
      </dgm:t>
    </dgm:pt>
    <dgm:pt modelId="{E10EEE36-B86F-47C2-B25F-6827C1DB7CFC}" type="sibTrans" cxnId="{89728771-DCA6-44E8-9CFE-231DAB148F4B}">
      <dgm:prSet/>
      <dgm:spPr/>
      <dgm:t>
        <a:bodyPr/>
        <a:lstStyle/>
        <a:p>
          <a:endParaRPr lang="en-US"/>
        </a:p>
      </dgm:t>
    </dgm:pt>
    <dgm:pt modelId="{BB00B1A3-B0B9-4A47-A819-B946365537F4}">
      <dgm:prSet/>
      <dgm:spPr/>
      <dgm:t>
        <a:bodyPr/>
        <a:lstStyle/>
        <a:p>
          <a:pPr>
            <a:defRPr cap="all"/>
          </a:pPr>
          <a:r>
            <a:rPr lang="en-US" dirty="0"/>
            <a:t>Download the </a:t>
          </a:r>
          <a:br>
            <a:rPr lang="en-US" dirty="0"/>
          </a:br>
          <a:r>
            <a:rPr lang="en-US" dirty="0"/>
            <a:t>IAS template  &amp; sample</a:t>
          </a:r>
        </a:p>
      </dgm:t>
    </dgm:pt>
    <dgm:pt modelId="{AF23D6C0-394C-4320-9AD5-17ED5E8FB98C}" type="parTrans" cxnId="{6E1C5DEA-DDF0-428E-A38A-EA6FA4AC7025}">
      <dgm:prSet/>
      <dgm:spPr/>
      <dgm:t>
        <a:bodyPr/>
        <a:lstStyle/>
        <a:p>
          <a:endParaRPr lang="en-US"/>
        </a:p>
      </dgm:t>
    </dgm:pt>
    <dgm:pt modelId="{CAFD0BEC-064B-4778-BB54-13E47B66E817}" type="sibTrans" cxnId="{6E1C5DEA-DDF0-428E-A38A-EA6FA4AC7025}">
      <dgm:prSet/>
      <dgm:spPr/>
      <dgm:t>
        <a:bodyPr/>
        <a:lstStyle/>
        <a:p>
          <a:endParaRPr lang="en-US"/>
        </a:p>
      </dgm:t>
    </dgm:pt>
    <dgm:pt modelId="{EFA00835-984E-450F-AFE0-0E036C4CFC84}" type="pres">
      <dgm:prSet presAssocID="{932979A1-4FFF-4F6B-AD5B-A8BFDD021C51}" presName="root" presStyleCnt="0">
        <dgm:presLayoutVars>
          <dgm:dir/>
          <dgm:resizeHandles val="exact"/>
        </dgm:presLayoutVars>
      </dgm:prSet>
      <dgm:spPr/>
    </dgm:pt>
    <dgm:pt modelId="{0EBAA331-C95A-4C74-BC4E-7E78B8A30999}" type="pres">
      <dgm:prSet presAssocID="{59815298-1240-49E4-990A-B7E5EDED9DE3}" presName="compNode" presStyleCnt="0"/>
      <dgm:spPr/>
    </dgm:pt>
    <dgm:pt modelId="{F0921DC8-EEAE-46A8-9C16-6CEE21934FFD}" type="pres">
      <dgm:prSet presAssocID="{59815298-1240-49E4-990A-B7E5EDED9DE3}" presName="iconBgRect" presStyleLbl="bgShp" presStyleIdx="0" presStyleCnt="2"/>
      <dgm:spPr/>
    </dgm:pt>
    <dgm:pt modelId="{C604083D-74BD-4E64-B373-DFB17E117FAE}" type="pres">
      <dgm:prSet presAssocID="{59815298-1240-49E4-990A-B7E5EDED9DE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list"/>
        </a:ext>
      </dgm:extLst>
    </dgm:pt>
    <dgm:pt modelId="{719CE144-61B1-4BFD-8E25-734FD01B589E}" type="pres">
      <dgm:prSet presAssocID="{59815298-1240-49E4-990A-B7E5EDED9DE3}" presName="spaceRect" presStyleCnt="0"/>
      <dgm:spPr/>
    </dgm:pt>
    <dgm:pt modelId="{DB27FB92-BA68-4AD8-AE1C-529688051EA6}" type="pres">
      <dgm:prSet presAssocID="{59815298-1240-49E4-990A-B7E5EDED9DE3}" presName="textRect" presStyleLbl="revTx" presStyleIdx="0" presStyleCnt="2">
        <dgm:presLayoutVars>
          <dgm:chMax val="1"/>
          <dgm:chPref val="1"/>
        </dgm:presLayoutVars>
      </dgm:prSet>
      <dgm:spPr/>
    </dgm:pt>
    <dgm:pt modelId="{DAAD746F-EDA0-458F-855B-E50E3531C1FF}" type="pres">
      <dgm:prSet presAssocID="{E10EEE36-B86F-47C2-B25F-6827C1DB7CFC}" presName="sibTrans" presStyleCnt="0"/>
      <dgm:spPr/>
    </dgm:pt>
    <dgm:pt modelId="{D381A114-4AAD-46C6-85B4-6D1B5C15C85C}" type="pres">
      <dgm:prSet presAssocID="{BB00B1A3-B0B9-4A47-A819-B946365537F4}" presName="compNode" presStyleCnt="0"/>
      <dgm:spPr/>
    </dgm:pt>
    <dgm:pt modelId="{D18EF17B-65C3-4574-A8A9-F7A8574FD03C}" type="pres">
      <dgm:prSet presAssocID="{BB00B1A3-B0B9-4A47-A819-B946365537F4}" presName="iconBgRect" presStyleLbl="bgShp" presStyleIdx="1" presStyleCnt="2"/>
      <dgm:spPr/>
    </dgm:pt>
    <dgm:pt modelId="{2DB39E98-26D3-42B1-954D-3CA993F5B52B}" type="pres">
      <dgm:prSet presAssocID="{BB00B1A3-B0B9-4A47-A819-B946365537F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wnload"/>
        </a:ext>
      </dgm:extLst>
    </dgm:pt>
    <dgm:pt modelId="{C8D2336A-28E2-497E-81E0-A633365EA2D4}" type="pres">
      <dgm:prSet presAssocID="{BB00B1A3-B0B9-4A47-A819-B946365537F4}" presName="spaceRect" presStyleCnt="0"/>
      <dgm:spPr/>
    </dgm:pt>
    <dgm:pt modelId="{C8B579B3-A178-45A2-B346-365A45C6F5D2}" type="pres">
      <dgm:prSet presAssocID="{BB00B1A3-B0B9-4A47-A819-B946365537F4}" presName="textRect" presStyleLbl="revTx" presStyleIdx="1" presStyleCnt="2">
        <dgm:presLayoutVars>
          <dgm:chMax val="1"/>
          <dgm:chPref val="1"/>
        </dgm:presLayoutVars>
      </dgm:prSet>
      <dgm:spPr/>
    </dgm:pt>
  </dgm:ptLst>
  <dgm:cxnLst>
    <dgm:cxn modelId="{89728771-DCA6-44E8-9CFE-231DAB148F4B}" srcId="{932979A1-4FFF-4F6B-AD5B-A8BFDD021C51}" destId="{59815298-1240-49E4-990A-B7E5EDED9DE3}" srcOrd="0" destOrd="0" parTransId="{4709CD49-AFC9-43ED-8537-4B7BE3925486}" sibTransId="{E10EEE36-B86F-47C2-B25F-6827C1DB7CFC}"/>
    <dgm:cxn modelId="{BD3F8B7B-600F-4740-B2F2-247FFA6BA3C9}" type="presOf" srcId="{BB00B1A3-B0B9-4A47-A819-B946365537F4}" destId="{C8B579B3-A178-45A2-B346-365A45C6F5D2}" srcOrd="0" destOrd="0" presId="urn:microsoft.com/office/officeart/2018/5/layout/IconCircleLabelList"/>
    <dgm:cxn modelId="{9DF0D8B5-5D0E-440E-8A87-965DE0B2E24F}" type="presOf" srcId="{932979A1-4FFF-4F6B-AD5B-A8BFDD021C51}" destId="{EFA00835-984E-450F-AFE0-0E036C4CFC84}" srcOrd="0" destOrd="0" presId="urn:microsoft.com/office/officeart/2018/5/layout/IconCircleLabelList"/>
    <dgm:cxn modelId="{6E1C5DEA-DDF0-428E-A38A-EA6FA4AC7025}" srcId="{932979A1-4FFF-4F6B-AD5B-A8BFDD021C51}" destId="{BB00B1A3-B0B9-4A47-A819-B946365537F4}" srcOrd="1" destOrd="0" parTransId="{AF23D6C0-394C-4320-9AD5-17ED5E8FB98C}" sibTransId="{CAFD0BEC-064B-4778-BB54-13E47B66E817}"/>
    <dgm:cxn modelId="{A533BFED-749B-48BC-9A30-213A0E4C5FB6}" type="presOf" srcId="{59815298-1240-49E4-990A-B7E5EDED9DE3}" destId="{DB27FB92-BA68-4AD8-AE1C-529688051EA6}" srcOrd="0" destOrd="0" presId="urn:microsoft.com/office/officeart/2018/5/layout/IconCircleLabelList"/>
    <dgm:cxn modelId="{CF6FCF05-C48C-4037-888B-3210A0354CBC}" type="presParOf" srcId="{EFA00835-984E-450F-AFE0-0E036C4CFC84}" destId="{0EBAA331-C95A-4C74-BC4E-7E78B8A30999}" srcOrd="0" destOrd="0" presId="urn:microsoft.com/office/officeart/2018/5/layout/IconCircleLabelList"/>
    <dgm:cxn modelId="{7327DD46-F1E2-408B-A10C-089CA44B3389}" type="presParOf" srcId="{0EBAA331-C95A-4C74-BC4E-7E78B8A30999}" destId="{F0921DC8-EEAE-46A8-9C16-6CEE21934FFD}" srcOrd="0" destOrd="0" presId="urn:microsoft.com/office/officeart/2018/5/layout/IconCircleLabelList"/>
    <dgm:cxn modelId="{80B4EB60-0B2E-46C0-B02D-1483F19C6BF1}" type="presParOf" srcId="{0EBAA331-C95A-4C74-BC4E-7E78B8A30999}" destId="{C604083D-74BD-4E64-B373-DFB17E117FAE}" srcOrd="1" destOrd="0" presId="urn:microsoft.com/office/officeart/2018/5/layout/IconCircleLabelList"/>
    <dgm:cxn modelId="{885CA028-2C29-4993-96A9-D11C1116D372}" type="presParOf" srcId="{0EBAA331-C95A-4C74-BC4E-7E78B8A30999}" destId="{719CE144-61B1-4BFD-8E25-734FD01B589E}" srcOrd="2" destOrd="0" presId="urn:microsoft.com/office/officeart/2018/5/layout/IconCircleLabelList"/>
    <dgm:cxn modelId="{53384BD8-4FA1-465F-9497-AC9BDC169B7A}" type="presParOf" srcId="{0EBAA331-C95A-4C74-BC4E-7E78B8A30999}" destId="{DB27FB92-BA68-4AD8-AE1C-529688051EA6}" srcOrd="3" destOrd="0" presId="urn:microsoft.com/office/officeart/2018/5/layout/IconCircleLabelList"/>
    <dgm:cxn modelId="{B98B4049-DA32-4075-9E27-99B270ACC7F2}" type="presParOf" srcId="{EFA00835-984E-450F-AFE0-0E036C4CFC84}" destId="{DAAD746F-EDA0-458F-855B-E50E3531C1FF}" srcOrd="1" destOrd="0" presId="urn:microsoft.com/office/officeart/2018/5/layout/IconCircleLabelList"/>
    <dgm:cxn modelId="{B0BEC0A9-B6A1-4E28-AA7C-41B77A4DF28F}" type="presParOf" srcId="{EFA00835-984E-450F-AFE0-0E036C4CFC84}" destId="{D381A114-4AAD-46C6-85B4-6D1B5C15C85C}" srcOrd="2" destOrd="0" presId="urn:microsoft.com/office/officeart/2018/5/layout/IconCircleLabelList"/>
    <dgm:cxn modelId="{EC75B534-E329-4985-A545-F2502FE161E5}" type="presParOf" srcId="{D381A114-4AAD-46C6-85B4-6D1B5C15C85C}" destId="{D18EF17B-65C3-4574-A8A9-F7A8574FD03C}" srcOrd="0" destOrd="0" presId="urn:microsoft.com/office/officeart/2018/5/layout/IconCircleLabelList"/>
    <dgm:cxn modelId="{197160A6-787C-4FD1-B025-33BC3308D058}" type="presParOf" srcId="{D381A114-4AAD-46C6-85B4-6D1B5C15C85C}" destId="{2DB39E98-26D3-42B1-954D-3CA993F5B52B}" srcOrd="1" destOrd="0" presId="urn:microsoft.com/office/officeart/2018/5/layout/IconCircleLabelList"/>
    <dgm:cxn modelId="{F781AB4C-3B5C-49BB-A66D-B06CD7D90BE8}" type="presParOf" srcId="{D381A114-4AAD-46C6-85B4-6D1B5C15C85C}" destId="{C8D2336A-28E2-497E-81E0-A633365EA2D4}" srcOrd="2" destOrd="0" presId="urn:microsoft.com/office/officeart/2018/5/layout/IconCircleLabelList"/>
    <dgm:cxn modelId="{2E78A3E3-C1FA-4B84-A3FF-83CFFE0EF7E3}" type="presParOf" srcId="{D381A114-4AAD-46C6-85B4-6D1B5C15C85C}" destId="{C8B579B3-A178-45A2-B346-365A45C6F5D2}"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E539BE-E1C3-4844-8B32-1BD62A3A603F}">
      <dsp:nvSpPr>
        <dsp:cNvPr id="0" name=""/>
        <dsp:cNvSpPr/>
      </dsp:nvSpPr>
      <dsp:spPr>
        <a:xfrm>
          <a:off x="682800" y="458715"/>
          <a:ext cx="703212" cy="7032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D1030EC-8AAA-423C-9F93-013344CE7DDE}">
      <dsp:nvSpPr>
        <dsp:cNvPr id="0" name=""/>
        <dsp:cNvSpPr/>
      </dsp:nvSpPr>
      <dsp:spPr>
        <a:xfrm>
          <a:off x="253132" y="1432247"/>
          <a:ext cx="1562695" cy="62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b="0" kern="1200"/>
            <a:t>Minimum Qualifications</a:t>
          </a:r>
          <a:endParaRPr lang="en-US" sz="1500" kern="1200"/>
        </a:p>
      </dsp:txBody>
      <dsp:txXfrm>
        <a:off x="253132" y="1432247"/>
        <a:ext cx="1562695" cy="625078"/>
      </dsp:txXfrm>
    </dsp:sp>
    <dsp:sp modelId="{B5E38548-18EE-404C-B0E9-CDB07710E95D}">
      <dsp:nvSpPr>
        <dsp:cNvPr id="0" name=""/>
        <dsp:cNvSpPr/>
      </dsp:nvSpPr>
      <dsp:spPr>
        <a:xfrm>
          <a:off x="2284214" y="458715"/>
          <a:ext cx="703212" cy="7032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5FAC06C-4484-4731-AB62-13287FDA144C}">
      <dsp:nvSpPr>
        <dsp:cNvPr id="0" name=""/>
        <dsp:cNvSpPr/>
      </dsp:nvSpPr>
      <dsp:spPr>
        <a:xfrm>
          <a:off x="1854472" y="1432247"/>
          <a:ext cx="1562695" cy="62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b="0" kern="1200"/>
            <a:t>Resources</a:t>
          </a:r>
          <a:endParaRPr lang="en-US" sz="1500" kern="1200"/>
        </a:p>
      </dsp:txBody>
      <dsp:txXfrm>
        <a:off x="1854472" y="1432247"/>
        <a:ext cx="1562695" cy="625078"/>
      </dsp:txXfrm>
    </dsp:sp>
    <dsp:sp modelId="{8DD4F40B-4DBA-4EFD-9170-AC6713CE3457}">
      <dsp:nvSpPr>
        <dsp:cNvPr id="0" name=""/>
        <dsp:cNvSpPr/>
      </dsp:nvSpPr>
      <dsp:spPr>
        <a:xfrm>
          <a:off x="4120381" y="458715"/>
          <a:ext cx="703212" cy="7032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467F1C0-5A18-4FD1-B3A2-3004608C6465}">
      <dsp:nvSpPr>
        <dsp:cNvPr id="0" name=""/>
        <dsp:cNvSpPr/>
      </dsp:nvSpPr>
      <dsp:spPr>
        <a:xfrm>
          <a:off x="3690639" y="1432247"/>
          <a:ext cx="1562695" cy="62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b="0" kern="1200"/>
            <a:t>Application Timeline</a:t>
          </a:r>
          <a:endParaRPr lang="en-US" sz="1500" kern="1200"/>
        </a:p>
      </dsp:txBody>
      <dsp:txXfrm>
        <a:off x="3690639" y="1432247"/>
        <a:ext cx="1562695" cy="625078"/>
      </dsp:txXfrm>
    </dsp:sp>
    <dsp:sp modelId="{D4993FE6-0D90-4337-A88B-6F70371BC6F7}">
      <dsp:nvSpPr>
        <dsp:cNvPr id="0" name=""/>
        <dsp:cNvSpPr/>
      </dsp:nvSpPr>
      <dsp:spPr>
        <a:xfrm>
          <a:off x="5956548" y="458715"/>
          <a:ext cx="703212" cy="7032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26C990D-3C78-4988-8546-C684AB8968D7}">
      <dsp:nvSpPr>
        <dsp:cNvPr id="0" name=""/>
        <dsp:cNvSpPr/>
      </dsp:nvSpPr>
      <dsp:spPr>
        <a:xfrm>
          <a:off x="5526806" y="1432247"/>
          <a:ext cx="1562695" cy="62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b="0" kern="1200"/>
            <a:t>Eligibility</a:t>
          </a:r>
          <a:endParaRPr lang="en-US" sz="1500" kern="1200"/>
        </a:p>
      </dsp:txBody>
      <dsp:txXfrm>
        <a:off x="5526806" y="1432247"/>
        <a:ext cx="1562695" cy="625078"/>
      </dsp:txXfrm>
    </dsp:sp>
    <dsp:sp modelId="{19893370-42FE-4D3C-B5BE-CB2D45AA3B60}">
      <dsp:nvSpPr>
        <dsp:cNvPr id="0" name=""/>
        <dsp:cNvSpPr/>
      </dsp:nvSpPr>
      <dsp:spPr>
        <a:xfrm>
          <a:off x="7632094" y="458715"/>
          <a:ext cx="703212" cy="70321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556B53F-0B01-44C8-BF55-D59DF0E9DE2C}">
      <dsp:nvSpPr>
        <dsp:cNvPr id="0" name=""/>
        <dsp:cNvSpPr/>
      </dsp:nvSpPr>
      <dsp:spPr>
        <a:xfrm>
          <a:off x="7202297" y="1432247"/>
          <a:ext cx="1562695" cy="62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b="0" kern="1200"/>
            <a:t>Cost</a:t>
          </a:r>
          <a:endParaRPr lang="en-US" sz="1500" kern="1200"/>
        </a:p>
      </dsp:txBody>
      <dsp:txXfrm>
        <a:off x="7202297" y="1432247"/>
        <a:ext cx="1562695" cy="625078"/>
      </dsp:txXfrm>
    </dsp:sp>
    <dsp:sp modelId="{C6BD0D8B-B957-40AF-A0F5-7177840A24FE}">
      <dsp:nvSpPr>
        <dsp:cNvPr id="0" name=""/>
        <dsp:cNvSpPr/>
      </dsp:nvSpPr>
      <dsp:spPr>
        <a:xfrm>
          <a:off x="3202297" y="2447999"/>
          <a:ext cx="703212" cy="70321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5DC41B3-4DC6-4EA1-83B2-712D3BBB5E1E}">
      <dsp:nvSpPr>
        <dsp:cNvPr id="0" name=""/>
        <dsp:cNvSpPr/>
      </dsp:nvSpPr>
      <dsp:spPr>
        <a:xfrm>
          <a:off x="2772556" y="3421531"/>
          <a:ext cx="1562695" cy="62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b="0" kern="1200"/>
            <a:t>Unit of Accreditation</a:t>
          </a:r>
          <a:endParaRPr lang="en-US" sz="1500" kern="1200"/>
        </a:p>
      </dsp:txBody>
      <dsp:txXfrm>
        <a:off x="2772556" y="3421531"/>
        <a:ext cx="1562695" cy="625078"/>
      </dsp:txXfrm>
    </dsp:sp>
    <dsp:sp modelId="{CF6D6E66-E50C-4F49-A534-B40FD9D08A4A}">
      <dsp:nvSpPr>
        <dsp:cNvPr id="0" name=""/>
        <dsp:cNvSpPr/>
      </dsp:nvSpPr>
      <dsp:spPr>
        <a:xfrm>
          <a:off x="5038464" y="2447999"/>
          <a:ext cx="703212" cy="703212"/>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0050278-FDDE-45EB-8D36-B74E6D2BA35A}">
      <dsp:nvSpPr>
        <dsp:cNvPr id="0" name=""/>
        <dsp:cNvSpPr/>
      </dsp:nvSpPr>
      <dsp:spPr>
        <a:xfrm>
          <a:off x="4608723" y="3421531"/>
          <a:ext cx="1562695" cy="62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b="0" kern="1200"/>
            <a:t>Initial Application Submission Walk-through</a:t>
          </a:r>
          <a:endParaRPr lang="en-US" sz="1500" kern="1200"/>
        </a:p>
      </dsp:txBody>
      <dsp:txXfrm>
        <a:off x="4608723" y="3421531"/>
        <a:ext cx="1562695" cy="6250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09A130-85CC-4D82-AE7D-BAF4E239896E}">
      <dsp:nvSpPr>
        <dsp:cNvPr id="0" name=""/>
        <dsp:cNvSpPr/>
      </dsp:nvSpPr>
      <dsp:spPr>
        <a:xfrm>
          <a:off x="923231" y="39118"/>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446042-DEEE-4A23-BED0-F056F770F10A}">
      <dsp:nvSpPr>
        <dsp:cNvPr id="0" name=""/>
        <dsp:cNvSpPr/>
      </dsp:nvSpPr>
      <dsp:spPr>
        <a:xfrm>
          <a:off x="1391231" y="50711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877BFD6-73E0-4CE4-A4D3-5FFF486092F0}">
      <dsp:nvSpPr>
        <dsp:cNvPr id="0" name=""/>
        <dsp:cNvSpPr/>
      </dsp:nvSpPr>
      <dsp:spPr>
        <a:xfrm>
          <a:off x="221231" y="291911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cap="all"/>
          </a:pPr>
          <a:r>
            <a:rPr lang="en-US" sz="2700" kern="1200" dirty="0"/>
            <a:t>Institutional Accreditation</a:t>
          </a:r>
        </a:p>
      </dsp:txBody>
      <dsp:txXfrm>
        <a:off x="221231" y="2919119"/>
        <a:ext cx="3600000" cy="720000"/>
      </dsp:txXfrm>
    </dsp:sp>
    <dsp:sp modelId="{CFE274A3-479B-4D7F-93A3-06C070A1CAD9}">
      <dsp:nvSpPr>
        <dsp:cNvPr id="0" name=""/>
        <dsp:cNvSpPr/>
      </dsp:nvSpPr>
      <dsp:spPr>
        <a:xfrm>
          <a:off x="5153231" y="39118"/>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07D15A-6F79-4E10-98E7-B6FE50488E77}">
      <dsp:nvSpPr>
        <dsp:cNvPr id="0" name=""/>
        <dsp:cNvSpPr/>
      </dsp:nvSpPr>
      <dsp:spPr>
        <a:xfrm>
          <a:off x="5621231" y="50711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6416D0C-07F3-4872-B001-C5C261CCB268}">
      <dsp:nvSpPr>
        <dsp:cNvPr id="0" name=""/>
        <dsp:cNvSpPr/>
      </dsp:nvSpPr>
      <dsp:spPr>
        <a:xfrm>
          <a:off x="4451231" y="291911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cap="all"/>
          </a:pPr>
          <a:r>
            <a:rPr lang="en-US" sz="2700" kern="1200" dirty="0"/>
            <a:t>MPH (or equivalent)</a:t>
          </a:r>
        </a:p>
      </dsp:txBody>
      <dsp:txXfrm>
        <a:off x="4451231" y="2919119"/>
        <a:ext cx="36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3E939B-C32A-4344-B19C-E396868C0C80}">
      <dsp:nvSpPr>
        <dsp:cNvPr id="0" name=""/>
        <dsp:cNvSpPr/>
      </dsp:nvSpPr>
      <dsp:spPr>
        <a:xfrm>
          <a:off x="335348" y="1011515"/>
          <a:ext cx="359542" cy="3595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128149A-09A8-472D-BCB5-DB649F55AE50}">
      <dsp:nvSpPr>
        <dsp:cNvPr id="0" name=""/>
        <dsp:cNvSpPr/>
      </dsp:nvSpPr>
      <dsp:spPr>
        <a:xfrm>
          <a:off x="1487" y="1442232"/>
          <a:ext cx="1027265" cy="745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Review Checklist </a:t>
          </a:r>
        </a:p>
      </dsp:txBody>
      <dsp:txXfrm>
        <a:off x="1487" y="1442232"/>
        <a:ext cx="1027265" cy="745135"/>
      </dsp:txXfrm>
    </dsp:sp>
    <dsp:sp modelId="{0712F725-18AC-4231-9CBC-07FAA2C03574}">
      <dsp:nvSpPr>
        <dsp:cNvPr id="0" name=""/>
        <dsp:cNvSpPr/>
      </dsp:nvSpPr>
      <dsp:spPr>
        <a:xfrm>
          <a:off x="1487" y="2220472"/>
          <a:ext cx="1027265" cy="446250"/>
        </a:xfrm>
        <a:prstGeom prst="rect">
          <a:avLst/>
        </a:prstGeom>
        <a:noFill/>
        <a:ln>
          <a:noFill/>
        </a:ln>
        <a:effectLst/>
      </dsp:spPr>
      <dsp:style>
        <a:lnRef idx="0">
          <a:scrgbClr r="0" g="0" b="0"/>
        </a:lnRef>
        <a:fillRef idx="0">
          <a:scrgbClr r="0" g="0" b="0"/>
        </a:fillRef>
        <a:effectRef idx="0">
          <a:scrgbClr r="0" g="0" b="0"/>
        </a:effectRef>
        <a:fontRef idx="minor"/>
      </dsp:style>
    </dsp:sp>
    <dsp:sp modelId="{0A233DCC-6052-45BC-99EE-9DFE7BC36DBE}">
      <dsp:nvSpPr>
        <dsp:cNvPr id="0" name=""/>
        <dsp:cNvSpPr/>
      </dsp:nvSpPr>
      <dsp:spPr>
        <a:xfrm>
          <a:off x="1542385" y="1011515"/>
          <a:ext cx="359542" cy="3595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D152FFE-2CF9-48F2-BE0C-91CE48ACBB5E}">
      <dsp:nvSpPr>
        <dsp:cNvPr id="0" name=""/>
        <dsp:cNvSpPr/>
      </dsp:nvSpPr>
      <dsp:spPr>
        <a:xfrm>
          <a:off x="1208524" y="1442232"/>
          <a:ext cx="1027265" cy="745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Download and prepare IAS</a:t>
          </a:r>
        </a:p>
      </dsp:txBody>
      <dsp:txXfrm>
        <a:off x="1208524" y="1442232"/>
        <a:ext cx="1027265" cy="745135"/>
      </dsp:txXfrm>
    </dsp:sp>
    <dsp:sp modelId="{88EAB370-9CB6-4B45-BE3C-E3A8173570E9}">
      <dsp:nvSpPr>
        <dsp:cNvPr id="0" name=""/>
        <dsp:cNvSpPr/>
      </dsp:nvSpPr>
      <dsp:spPr>
        <a:xfrm>
          <a:off x="1208524" y="2220472"/>
          <a:ext cx="1027265" cy="446250"/>
        </a:xfrm>
        <a:prstGeom prst="rect">
          <a:avLst/>
        </a:prstGeom>
        <a:noFill/>
        <a:ln>
          <a:noFill/>
        </a:ln>
        <a:effectLst/>
      </dsp:spPr>
      <dsp:style>
        <a:lnRef idx="0">
          <a:scrgbClr r="0" g="0" b="0"/>
        </a:lnRef>
        <a:fillRef idx="0">
          <a:scrgbClr r="0" g="0" b="0"/>
        </a:fillRef>
        <a:effectRef idx="0">
          <a:scrgbClr r="0" g="0" b="0"/>
        </a:effectRef>
        <a:fontRef idx="minor"/>
      </dsp:style>
    </dsp:sp>
    <dsp:sp modelId="{E743137F-B29A-4268-8442-48F71F01F4CF}">
      <dsp:nvSpPr>
        <dsp:cNvPr id="0" name=""/>
        <dsp:cNvSpPr/>
      </dsp:nvSpPr>
      <dsp:spPr>
        <a:xfrm>
          <a:off x="2749422" y="1011515"/>
          <a:ext cx="359542" cy="35954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5CD0876-9B53-44EC-8684-2E7D82004650}">
      <dsp:nvSpPr>
        <dsp:cNvPr id="0" name=""/>
        <dsp:cNvSpPr/>
      </dsp:nvSpPr>
      <dsp:spPr>
        <a:xfrm>
          <a:off x="2415561" y="1442232"/>
          <a:ext cx="1027265" cy="745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Mail check to CEPH ($1,000)</a:t>
          </a:r>
        </a:p>
      </dsp:txBody>
      <dsp:txXfrm>
        <a:off x="2415561" y="1442232"/>
        <a:ext cx="1027265" cy="745135"/>
      </dsp:txXfrm>
    </dsp:sp>
    <dsp:sp modelId="{176E3C1C-FD18-4CE9-9E84-2FC5D8B7D1DD}">
      <dsp:nvSpPr>
        <dsp:cNvPr id="0" name=""/>
        <dsp:cNvSpPr/>
      </dsp:nvSpPr>
      <dsp:spPr>
        <a:xfrm>
          <a:off x="2415561" y="2220472"/>
          <a:ext cx="1027265" cy="446250"/>
        </a:xfrm>
        <a:prstGeom prst="rect">
          <a:avLst/>
        </a:prstGeom>
        <a:noFill/>
        <a:ln>
          <a:noFill/>
        </a:ln>
        <a:effectLst/>
      </dsp:spPr>
      <dsp:style>
        <a:lnRef idx="0">
          <a:scrgbClr r="0" g="0" b="0"/>
        </a:lnRef>
        <a:fillRef idx="0">
          <a:scrgbClr r="0" g="0" b="0"/>
        </a:fillRef>
        <a:effectRef idx="0">
          <a:scrgbClr r="0" g="0" b="0"/>
        </a:effectRef>
        <a:fontRef idx="minor"/>
      </dsp:style>
    </dsp:sp>
    <dsp:sp modelId="{B9A22545-444A-42F3-B85F-7F3617ED3118}">
      <dsp:nvSpPr>
        <dsp:cNvPr id="0" name=""/>
        <dsp:cNvSpPr/>
      </dsp:nvSpPr>
      <dsp:spPr>
        <a:xfrm>
          <a:off x="3956460" y="1011515"/>
          <a:ext cx="359542" cy="3595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B87CAB3-618C-4469-9432-899020157232}">
      <dsp:nvSpPr>
        <dsp:cNvPr id="0" name=""/>
        <dsp:cNvSpPr/>
      </dsp:nvSpPr>
      <dsp:spPr>
        <a:xfrm>
          <a:off x="3622598" y="1442232"/>
          <a:ext cx="1027265" cy="745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Email IAS to CEPH</a:t>
          </a:r>
        </a:p>
      </dsp:txBody>
      <dsp:txXfrm>
        <a:off x="3622598" y="1442232"/>
        <a:ext cx="1027265" cy="745135"/>
      </dsp:txXfrm>
    </dsp:sp>
    <dsp:sp modelId="{734489E9-016C-4B33-9EAB-B58E328F0F72}">
      <dsp:nvSpPr>
        <dsp:cNvPr id="0" name=""/>
        <dsp:cNvSpPr/>
      </dsp:nvSpPr>
      <dsp:spPr>
        <a:xfrm>
          <a:off x="3622598" y="2220472"/>
          <a:ext cx="1027265" cy="446250"/>
        </a:xfrm>
        <a:prstGeom prst="rect">
          <a:avLst/>
        </a:prstGeom>
        <a:noFill/>
        <a:ln>
          <a:noFill/>
        </a:ln>
        <a:effectLst/>
      </dsp:spPr>
      <dsp:style>
        <a:lnRef idx="0">
          <a:scrgbClr r="0" g="0" b="0"/>
        </a:lnRef>
        <a:fillRef idx="0">
          <a:scrgbClr r="0" g="0" b="0"/>
        </a:fillRef>
        <a:effectRef idx="0">
          <a:scrgbClr r="0" g="0" b="0"/>
        </a:effectRef>
        <a:fontRef idx="minor"/>
      </dsp:style>
    </dsp:sp>
    <dsp:sp modelId="{C2ECFCB5-ECF0-40A6-B32F-E34718F3E162}">
      <dsp:nvSpPr>
        <dsp:cNvPr id="0" name=""/>
        <dsp:cNvSpPr/>
      </dsp:nvSpPr>
      <dsp:spPr>
        <a:xfrm>
          <a:off x="5163497" y="1011515"/>
          <a:ext cx="359542" cy="35954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B16AF7C-29F3-4AF8-B0C9-AD679318D8B3}">
      <dsp:nvSpPr>
        <dsp:cNvPr id="0" name=""/>
        <dsp:cNvSpPr/>
      </dsp:nvSpPr>
      <dsp:spPr>
        <a:xfrm>
          <a:off x="4829635" y="1442232"/>
          <a:ext cx="1027265" cy="745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Begin draft and review process with CEPH </a:t>
          </a:r>
        </a:p>
      </dsp:txBody>
      <dsp:txXfrm>
        <a:off x="4829635" y="1442232"/>
        <a:ext cx="1027265" cy="745135"/>
      </dsp:txXfrm>
    </dsp:sp>
    <dsp:sp modelId="{A8CC0D5B-5815-4F4C-BEB3-CA8F7B2B8651}">
      <dsp:nvSpPr>
        <dsp:cNvPr id="0" name=""/>
        <dsp:cNvSpPr/>
      </dsp:nvSpPr>
      <dsp:spPr>
        <a:xfrm>
          <a:off x="4829635" y="2220472"/>
          <a:ext cx="1027265" cy="44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(~2-3 rounds)</a:t>
          </a:r>
        </a:p>
      </dsp:txBody>
      <dsp:txXfrm>
        <a:off x="4829635" y="2220472"/>
        <a:ext cx="1027265" cy="446250"/>
      </dsp:txXfrm>
    </dsp:sp>
    <dsp:sp modelId="{8FC29B5C-2A6D-40E9-B23C-5F80AD11460F}">
      <dsp:nvSpPr>
        <dsp:cNvPr id="0" name=""/>
        <dsp:cNvSpPr/>
      </dsp:nvSpPr>
      <dsp:spPr>
        <a:xfrm>
          <a:off x="6405704" y="1068003"/>
          <a:ext cx="359542" cy="359542"/>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8C2E4EE-3044-4A23-9123-CC053BD88E99}">
      <dsp:nvSpPr>
        <dsp:cNvPr id="0" name=""/>
        <dsp:cNvSpPr/>
      </dsp:nvSpPr>
      <dsp:spPr>
        <a:xfrm>
          <a:off x="6036672" y="1442232"/>
          <a:ext cx="1027265" cy="745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IAS submitted to Council meeting</a:t>
          </a:r>
        </a:p>
      </dsp:txBody>
      <dsp:txXfrm>
        <a:off x="6036672" y="1442232"/>
        <a:ext cx="1027265" cy="745135"/>
      </dsp:txXfrm>
    </dsp:sp>
    <dsp:sp modelId="{A7E6AEE3-7446-4F9E-97DB-69A656C7FA5D}">
      <dsp:nvSpPr>
        <dsp:cNvPr id="0" name=""/>
        <dsp:cNvSpPr/>
      </dsp:nvSpPr>
      <dsp:spPr>
        <a:xfrm>
          <a:off x="6036672" y="2220472"/>
          <a:ext cx="1027265" cy="446250"/>
        </a:xfrm>
        <a:prstGeom prst="rect">
          <a:avLst/>
        </a:prstGeom>
        <a:noFill/>
        <a:ln>
          <a:noFill/>
        </a:ln>
        <a:effectLst/>
      </dsp:spPr>
      <dsp:style>
        <a:lnRef idx="0">
          <a:scrgbClr r="0" g="0" b="0"/>
        </a:lnRef>
        <a:fillRef idx="0">
          <a:scrgbClr r="0" g="0" b="0"/>
        </a:fillRef>
        <a:effectRef idx="0">
          <a:scrgbClr r="0" g="0" b="0"/>
        </a:effectRef>
        <a:fontRef idx="minor"/>
      </dsp:style>
    </dsp:sp>
    <dsp:sp modelId="{7A72F2E8-BB32-42F3-B302-5A0060BDBD9E}">
      <dsp:nvSpPr>
        <dsp:cNvPr id="0" name=""/>
        <dsp:cNvSpPr/>
      </dsp:nvSpPr>
      <dsp:spPr>
        <a:xfrm>
          <a:off x="7577571" y="1011515"/>
          <a:ext cx="359542" cy="35954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50CC6A5-D22C-4581-A71E-C987A7F62BAB}">
      <dsp:nvSpPr>
        <dsp:cNvPr id="0" name=""/>
        <dsp:cNvSpPr/>
      </dsp:nvSpPr>
      <dsp:spPr>
        <a:xfrm>
          <a:off x="7243710" y="1442232"/>
          <a:ext cx="1027265" cy="745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Council decision</a:t>
          </a:r>
        </a:p>
      </dsp:txBody>
      <dsp:txXfrm>
        <a:off x="7243710" y="1442232"/>
        <a:ext cx="1027265" cy="745135"/>
      </dsp:txXfrm>
    </dsp:sp>
    <dsp:sp modelId="{0F6450D7-895F-4424-8E79-BADBA3D07369}">
      <dsp:nvSpPr>
        <dsp:cNvPr id="0" name=""/>
        <dsp:cNvSpPr/>
      </dsp:nvSpPr>
      <dsp:spPr>
        <a:xfrm>
          <a:off x="7243710" y="2220472"/>
          <a:ext cx="1027265" cy="446250"/>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75C98-4F6A-4F2F-B720-2C3A41027A62}">
      <dsp:nvSpPr>
        <dsp:cNvPr id="0" name=""/>
        <dsp:cNvSpPr/>
      </dsp:nvSpPr>
      <dsp:spPr>
        <a:xfrm>
          <a:off x="0" y="1031794"/>
          <a:ext cx="8767824" cy="1267685"/>
        </a:xfrm>
        <a:prstGeom prst="notchedRightArrow">
          <a:avLst/>
        </a:prstGeom>
        <a:solidFill>
          <a:schemeClr val="bg2">
            <a:lumMod val="75000"/>
          </a:schemeClr>
        </a:solidFill>
        <a:ln>
          <a:noFill/>
        </a:ln>
        <a:effectLst/>
      </dsp:spPr>
      <dsp:style>
        <a:lnRef idx="0">
          <a:scrgbClr r="0" g="0" b="0"/>
        </a:lnRef>
        <a:fillRef idx="1">
          <a:scrgbClr r="0" g="0" b="0"/>
        </a:fillRef>
        <a:effectRef idx="0">
          <a:scrgbClr r="0" g="0" b="0"/>
        </a:effectRef>
        <a:fontRef idx="minor"/>
      </dsp:style>
    </dsp:sp>
    <dsp:sp modelId="{18628A5E-B7F6-4890-BF43-25F2184CBC21}">
      <dsp:nvSpPr>
        <dsp:cNvPr id="0" name=""/>
        <dsp:cNvSpPr/>
      </dsp:nvSpPr>
      <dsp:spPr>
        <a:xfrm>
          <a:off x="674" y="0"/>
          <a:ext cx="1080779" cy="1267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b" anchorCtr="0">
          <a:noAutofit/>
        </a:bodyPr>
        <a:lstStyle/>
        <a:p>
          <a:pPr marL="0" lvl="0" indent="0" algn="ctr" defTabSz="1200150">
            <a:lnSpc>
              <a:spcPct val="90000"/>
            </a:lnSpc>
            <a:spcBef>
              <a:spcPct val="0"/>
            </a:spcBef>
            <a:spcAft>
              <a:spcPct val="35000"/>
            </a:spcAft>
            <a:buNone/>
          </a:pPr>
          <a:endParaRPr lang="en-US" sz="2700" kern="1200"/>
        </a:p>
      </dsp:txBody>
      <dsp:txXfrm>
        <a:off x="674" y="0"/>
        <a:ext cx="1080779" cy="1267685"/>
      </dsp:txXfrm>
    </dsp:sp>
    <dsp:sp modelId="{F52EE8A9-A46C-4F2D-8025-2CC1A52A3528}">
      <dsp:nvSpPr>
        <dsp:cNvPr id="0" name=""/>
        <dsp:cNvSpPr/>
      </dsp:nvSpPr>
      <dsp:spPr>
        <a:xfrm>
          <a:off x="498343" y="1472441"/>
          <a:ext cx="316921" cy="316921"/>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F5A10C-32A3-4F95-9F7D-B5669126305F}">
      <dsp:nvSpPr>
        <dsp:cNvPr id="0" name=""/>
        <dsp:cNvSpPr/>
      </dsp:nvSpPr>
      <dsp:spPr>
        <a:xfrm>
          <a:off x="1135493" y="1901527"/>
          <a:ext cx="1080779" cy="1267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t" anchorCtr="0">
          <a:noAutofit/>
        </a:bodyPr>
        <a:lstStyle/>
        <a:p>
          <a:pPr marL="0" lvl="0" indent="0" algn="ctr" defTabSz="1200150">
            <a:lnSpc>
              <a:spcPct val="90000"/>
            </a:lnSpc>
            <a:spcBef>
              <a:spcPct val="0"/>
            </a:spcBef>
            <a:spcAft>
              <a:spcPct val="35000"/>
            </a:spcAft>
            <a:buNone/>
          </a:pPr>
          <a:endParaRPr lang="en-US" sz="2700" kern="1200"/>
        </a:p>
      </dsp:txBody>
      <dsp:txXfrm>
        <a:off x="1135493" y="1901527"/>
        <a:ext cx="1080779" cy="1267685"/>
      </dsp:txXfrm>
    </dsp:sp>
    <dsp:sp modelId="{1C881874-FE38-4E72-9569-D98F8CB07340}">
      <dsp:nvSpPr>
        <dsp:cNvPr id="0" name=""/>
        <dsp:cNvSpPr/>
      </dsp:nvSpPr>
      <dsp:spPr>
        <a:xfrm>
          <a:off x="1714179" y="1472441"/>
          <a:ext cx="316921" cy="316921"/>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EF2F48-EDC7-4413-BF28-37772A2000A3}">
      <dsp:nvSpPr>
        <dsp:cNvPr id="0" name=""/>
        <dsp:cNvSpPr/>
      </dsp:nvSpPr>
      <dsp:spPr>
        <a:xfrm>
          <a:off x="2270312" y="0"/>
          <a:ext cx="1080779" cy="1267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b" anchorCtr="0">
          <a:noAutofit/>
        </a:bodyPr>
        <a:lstStyle/>
        <a:p>
          <a:pPr marL="0" lvl="0" indent="0" algn="ctr" defTabSz="1200150">
            <a:lnSpc>
              <a:spcPct val="90000"/>
            </a:lnSpc>
            <a:spcBef>
              <a:spcPct val="0"/>
            </a:spcBef>
            <a:spcAft>
              <a:spcPct val="35000"/>
            </a:spcAft>
            <a:buNone/>
          </a:pPr>
          <a:endParaRPr lang="en-US" sz="2700" kern="1200"/>
        </a:p>
      </dsp:txBody>
      <dsp:txXfrm>
        <a:off x="2270312" y="0"/>
        <a:ext cx="1080779" cy="1267685"/>
      </dsp:txXfrm>
    </dsp:sp>
    <dsp:sp modelId="{B774668F-C2B4-4F4F-A485-123862301C2E}">
      <dsp:nvSpPr>
        <dsp:cNvPr id="0" name=""/>
        <dsp:cNvSpPr/>
      </dsp:nvSpPr>
      <dsp:spPr>
        <a:xfrm>
          <a:off x="2895294" y="1472441"/>
          <a:ext cx="316921" cy="316921"/>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507EA-E1B5-40F4-B77A-E12ACC822625}">
      <dsp:nvSpPr>
        <dsp:cNvPr id="0" name=""/>
        <dsp:cNvSpPr/>
      </dsp:nvSpPr>
      <dsp:spPr>
        <a:xfrm>
          <a:off x="3405130" y="1901527"/>
          <a:ext cx="1080779" cy="1267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t" anchorCtr="0">
          <a:noAutofit/>
        </a:bodyPr>
        <a:lstStyle/>
        <a:p>
          <a:pPr marL="0" lvl="0" indent="0" algn="ctr" defTabSz="1200150">
            <a:lnSpc>
              <a:spcPct val="90000"/>
            </a:lnSpc>
            <a:spcBef>
              <a:spcPct val="0"/>
            </a:spcBef>
            <a:spcAft>
              <a:spcPct val="35000"/>
            </a:spcAft>
            <a:buNone/>
          </a:pPr>
          <a:endParaRPr lang="en-US" sz="2700" kern="1200" dirty="0"/>
        </a:p>
      </dsp:txBody>
      <dsp:txXfrm>
        <a:off x="3405130" y="1901527"/>
        <a:ext cx="1080779" cy="1267685"/>
      </dsp:txXfrm>
    </dsp:sp>
    <dsp:sp modelId="{CF147EA7-79BA-4B57-82A5-F7C7AE9C1B02}">
      <dsp:nvSpPr>
        <dsp:cNvPr id="0" name=""/>
        <dsp:cNvSpPr/>
      </dsp:nvSpPr>
      <dsp:spPr>
        <a:xfrm>
          <a:off x="4087983" y="1472441"/>
          <a:ext cx="316921" cy="316921"/>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D10216-74AB-46DA-86FF-33F51A73B3D9}">
      <dsp:nvSpPr>
        <dsp:cNvPr id="0" name=""/>
        <dsp:cNvSpPr/>
      </dsp:nvSpPr>
      <dsp:spPr>
        <a:xfrm>
          <a:off x="4539949" y="0"/>
          <a:ext cx="1080779" cy="1267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b" anchorCtr="0">
          <a:noAutofit/>
        </a:bodyPr>
        <a:lstStyle/>
        <a:p>
          <a:pPr marL="0" lvl="0" indent="0" algn="ctr" defTabSz="1200150">
            <a:lnSpc>
              <a:spcPct val="90000"/>
            </a:lnSpc>
            <a:spcBef>
              <a:spcPct val="0"/>
            </a:spcBef>
            <a:spcAft>
              <a:spcPct val="35000"/>
            </a:spcAft>
            <a:buNone/>
          </a:pPr>
          <a:endParaRPr lang="en-US" sz="2700" kern="1200" dirty="0"/>
        </a:p>
      </dsp:txBody>
      <dsp:txXfrm>
        <a:off x="4539949" y="0"/>
        <a:ext cx="1080779" cy="1267685"/>
      </dsp:txXfrm>
    </dsp:sp>
    <dsp:sp modelId="{55D96F67-24E7-4E9A-8592-759499267993}">
      <dsp:nvSpPr>
        <dsp:cNvPr id="0" name=""/>
        <dsp:cNvSpPr/>
      </dsp:nvSpPr>
      <dsp:spPr>
        <a:xfrm>
          <a:off x="5326967" y="1472441"/>
          <a:ext cx="316921" cy="316921"/>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D474D7-2258-4DC7-A9CA-FEA54958269C}">
      <dsp:nvSpPr>
        <dsp:cNvPr id="0" name=""/>
        <dsp:cNvSpPr/>
      </dsp:nvSpPr>
      <dsp:spPr>
        <a:xfrm>
          <a:off x="5674768" y="1901527"/>
          <a:ext cx="1080779" cy="1267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t" anchorCtr="0">
          <a:noAutofit/>
        </a:bodyPr>
        <a:lstStyle/>
        <a:p>
          <a:pPr marL="0" lvl="0" indent="0" algn="ctr" defTabSz="1200150">
            <a:lnSpc>
              <a:spcPct val="90000"/>
            </a:lnSpc>
            <a:spcBef>
              <a:spcPct val="0"/>
            </a:spcBef>
            <a:spcAft>
              <a:spcPct val="35000"/>
            </a:spcAft>
            <a:buNone/>
          </a:pPr>
          <a:endParaRPr lang="en-US" sz="2700" kern="1200" dirty="0"/>
        </a:p>
      </dsp:txBody>
      <dsp:txXfrm>
        <a:off x="5674768" y="1901527"/>
        <a:ext cx="1080779" cy="1267685"/>
      </dsp:txXfrm>
    </dsp:sp>
    <dsp:sp modelId="{59353565-3174-448C-86EA-0DEBE4106113}">
      <dsp:nvSpPr>
        <dsp:cNvPr id="0" name=""/>
        <dsp:cNvSpPr/>
      </dsp:nvSpPr>
      <dsp:spPr>
        <a:xfrm>
          <a:off x="6542804" y="1472441"/>
          <a:ext cx="316921" cy="316921"/>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77AD73-4065-45A7-8B65-FEF9E97D317F}">
      <dsp:nvSpPr>
        <dsp:cNvPr id="0" name=""/>
        <dsp:cNvSpPr/>
      </dsp:nvSpPr>
      <dsp:spPr>
        <a:xfrm>
          <a:off x="6809587" y="0"/>
          <a:ext cx="1080779" cy="1267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b" anchorCtr="0">
          <a:noAutofit/>
        </a:bodyPr>
        <a:lstStyle/>
        <a:p>
          <a:pPr marL="0" lvl="0" indent="0" algn="ctr" defTabSz="1200150">
            <a:lnSpc>
              <a:spcPct val="90000"/>
            </a:lnSpc>
            <a:spcBef>
              <a:spcPct val="0"/>
            </a:spcBef>
            <a:spcAft>
              <a:spcPct val="35000"/>
            </a:spcAft>
            <a:buNone/>
          </a:pPr>
          <a:endParaRPr lang="en-US" sz="2700" kern="1200" dirty="0"/>
        </a:p>
        <a:p>
          <a:pPr marL="0" lvl="0" indent="0" algn="ctr" defTabSz="1200150">
            <a:lnSpc>
              <a:spcPct val="90000"/>
            </a:lnSpc>
            <a:spcBef>
              <a:spcPct val="0"/>
            </a:spcBef>
            <a:spcAft>
              <a:spcPct val="35000"/>
            </a:spcAft>
            <a:buNone/>
          </a:pPr>
          <a:endParaRPr lang="en-US" sz="2700" kern="1200" dirty="0"/>
        </a:p>
      </dsp:txBody>
      <dsp:txXfrm>
        <a:off x="6809587" y="0"/>
        <a:ext cx="1080779" cy="1267685"/>
      </dsp:txXfrm>
    </dsp:sp>
    <dsp:sp modelId="{04849636-BF48-4B33-BA09-6C885D3ECCCF}">
      <dsp:nvSpPr>
        <dsp:cNvPr id="0" name=""/>
        <dsp:cNvSpPr/>
      </dsp:nvSpPr>
      <dsp:spPr>
        <a:xfrm>
          <a:off x="7698517" y="1472441"/>
          <a:ext cx="316921" cy="316921"/>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90AB97-4E3B-4DC0-BF31-2DC508F4FFC3}">
      <dsp:nvSpPr>
        <dsp:cNvPr id="0" name=""/>
        <dsp:cNvSpPr/>
      </dsp:nvSpPr>
      <dsp:spPr>
        <a:xfrm>
          <a:off x="1415153" y="1317157"/>
          <a:ext cx="2368875" cy="2368992"/>
        </a:xfrm>
        <a:prstGeom prst="ellipse">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CEPH.org</a:t>
          </a:r>
        </a:p>
      </dsp:txBody>
      <dsp:txXfrm>
        <a:off x="1762067" y="1664088"/>
        <a:ext cx="1675047" cy="1675130"/>
      </dsp:txXfrm>
    </dsp:sp>
    <dsp:sp modelId="{123A5EBC-95DB-4925-9D14-95EBAF6813B8}">
      <dsp:nvSpPr>
        <dsp:cNvPr id="0" name=""/>
        <dsp:cNvSpPr/>
      </dsp:nvSpPr>
      <dsp:spPr>
        <a:xfrm>
          <a:off x="193557" y="0"/>
          <a:ext cx="4775262" cy="4977921"/>
        </a:xfrm>
        <a:prstGeom prst="blockArc">
          <a:avLst>
            <a:gd name="adj1" fmla="val 17527788"/>
            <a:gd name="adj2" fmla="val 4119114"/>
            <a:gd name="adj3" fmla="val 5750"/>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1F8A059-5F24-45ED-A844-13B7F00AD059}">
      <dsp:nvSpPr>
        <dsp:cNvPr id="0" name=""/>
        <dsp:cNvSpPr/>
      </dsp:nvSpPr>
      <dsp:spPr>
        <a:xfrm>
          <a:off x="3709713" y="419638"/>
          <a:ext cx="1269015" cy="1269369"/>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6745" r="-16745"/>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F446B5C9-CD22-40A9-8DC1-B5CEEF87B58D}">
      <dsp:nvSpPr>
        <dsp:cNvPr id="0" name=""/>
        <dsp:cNvSpPr/>
      </dsp:nvSpPr>
      <dsp:spPr>
        <a:xfrm>
          <a:off x="5009230" y="374308"/>
          <a:ext cx="1698625" cy="1228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l" defTabSz="1289050">
            <a:lnSpc>
              <a:spcPct val="90000"/>
            </a:lnSpc>
            <a:spcBef>
              <a:spcPct val="0"/>
            </a:spcBef>
            <a:spcAft>
              <a:spcPct val="10000"/>
            </a:spcAft>
            <a:buNone/>
          </a:pPr>
          <a:r>
            <a:rPr lang="en-US" sz="2900" kern="1200" dirty="0"/>
            <a:t>FAQs</a:t>
          </a:r>
        </a:p>
      </dsp:txBody>
      <dsp:txXfrm>
        <a:off x="5009230" y="374308"/>
        <a:ext cx="1698625" cy="1228550"/>
      </dsp:txXfrm>
    </dsp:sp>
    <dsp:sp modelId="{4BD58352-3FAD-41CD-B9A7-3648C1FD5A01}">
      <dsp:nvSpPr>
        <dsp:cNvPr id="0" name=""/>
        <dsp:cNvSpPr/>
      </dsp:nvSpPr>
      <dsp:spPr>
        <a:xfrm>
          <a:off x="4200191" y="1863733"/>
          <a:ext cx="1269015" cy="1269369"/>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4600" r="14600"/>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D4286DBB-295D-428F-9D95-86F619F3F6A9}">
      <dsp:nvSpPr>
        <dsp:cNvPr id="0" name=""/>
        <dsp:cNvSpPr/>
      </dsp:nvSpPr>
      <dsp:spPr>
        <a:xfrm>
          <a:off x="5572540" y="1881654"/>
          <a:ext cx="1698625" cy="1228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l" defTabSz="1289050">
            <a:lnSpc>
              <a:spcPct val="90000"/>
            </a:lnSpc>
            <a:spcBef>
              <a:spcPct val="0"/>
            </a:spcBef>
            <a:spcAft>
              <a:spcPct val="10000"/>
            </a:spcAft>
            <a:buNone/>
          </a:pPr>
          <a:r>
            <a:rPr lang="en-US" sz="2900" kern="1200" dirty="0"/>
            <a:t>Webinar recordings</a:t>
          </a:r>
        </a:p>
      </dsp:txBody>
      <dsp:txXfrm>
        <a:off x="5572540" y="1881654"/>
        <a:ext cx="1698625" cy="1228550"/>
      </dsp:txXfrm>
    </dsp:sp>
    <dsp:sp modelId="{E0D78B7A-2A4E-4DE6-BFB2-5B7E5CC64539}">
      <dsp:nvSpPr>
        <dsp:cNvPr id="0" name=""/>
        <dsp:cNvSpPr/>
      </dsp:nvSpPr>
      <dsp:spPr>
        <a:xfrm>
          <a:off x="3780886" y="3323579"/>
          <a:ext cx="1258139" cy="1297473"/>
        </a:xfrm>
        <a:prstGeom prst="flowChartConnector">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t="1516" b="1516"/>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BFDE8E17-643C-468F-AEC5-CAF033884D66}">
      <dsp:nvSpPr>
        <dsp:cNvPr id="0" name=""/>
        <dsp:cNvSpPr/>
      </dsp:nvSpPr>
      <dsp:spPr>
        <a:xfrm>
          <a:off x="5074984" y="3354123"/>
          <a:ext cx="1698625" cy="1228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l" defTabSz="1289050">
            <a:lnSpc>
              <a:spcPct val="90000"/>
            </a:lnSpc>
            <a:spcBef>
              <a:spcPct val="0"/>
            </a:spcBef>
            <a:spcAft>
              <a:spcPct val="10000"/>
            </a:spcAft>
            <a:buNone/>
          </a:pPr>
          <a:r>
            <a:rPr lang="en-US" sz="2900" kern="1200" dirty="0"/>
            <a:t>Upcoming events</a:t>
          </a:r>
        </a:p>
      </dsp:txBody>
      <dsp:txXfrm>
        <a:off x="5074984" y="3354123"/>
        <a:ext cx="1698625" cy="12285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21DC8-EEAE-46A8-9C16-6CEE21934FFD}">
      <dsp:nvSpPr>
        <dsp:cNvPr id="0" name=""/>
        <dsp:cNvSpPr/>
      </dsp:nvSpPr>
      <dsp:spPr>
        <a:xfrm>
          <a:off x="923231" y="39118"/>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04083D-74BD-4E64-B373-DFB17E117FAE}">
      <dsp:nvSpPr>
        <dsp:cNvPr id="0" name=""/>
        <dsp:cNvSpPr/>
      </dsp:nvSpPr>
      <dsp:spPr>
        <a:xfrm>
          <a:off x="1391231" y="50711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B27FB92-BA68-4AD8-AE1C-529688051EA6}">
      <dsp:nvSpPr>
        <dsp:cNvPr id="0" name=""/>
        <dsp:cNvSpPr/>
      </dsp:nvSpPr>
      <dsp:spPr>
        <a:xfrm>
          <a:off x="221231" y="291911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Download the checklist</a:t>
          </a:r>
        </a:p>
      </dsp:txBody>
      <dsp:txXfrm>
        <a:off x="221231" y="2919119"/>
        <a:ext cx="3600000" cy="720000"/>
      </dsp:txXfrm>
    </dsp:sp>
    <dsp:sp modelId="{D18EF17B-65C3-4574-A8A9-F7A8574FD03C}">
      <dsp:nvSpPr>
        <dsp:cNvPr id="0" name=""/>
        <dsp:cNvSpPr/>
      </dsp:nvSpPr>
      <dsp:spPr>
        <a:xfrm>
          <a:off x="5153231" y="39118"/>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B39E98-26D3-42B1-954D-3CA993F5B52B}">
      <dsp:nvSpPr>
        <dsp:cNvPr id="0" name=""/>
        <dsp:cNvSpPr/>
      </dsp:nvSpPr>
      <dsp:spPr>
        <a:xfrm>
          <a:off x="5621231" y="50711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8B579B3-A178-45A2-B346-365A45C6F5D2}">
      <dsp:nvSpPr>
        <dsp:cNvPr id="0" name=""/>
        <dsp:cNvSpPr/>
      </dsp:nvSpPr>
      <dsp:spPr>
        <a:xfrm>
          <a:off x="4451231" y="291911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dirty="0"/>
            <a:t>Download the </a:t>
          </a:r>
          <a:br>
            <a:rPr lang="en-US" sz="2500" kern="1200" dirty="0"/>
          </a:br>
          <a:r>
            <a:rPr lang="en-US" sz="2500" kern="1200" dirty="0"/>
            <a:t>IAS template  &amp; sample</a:t>
          </a:r>
        </a:p>
      </dsp:txBody>
      <dsp:txXfrm>
        <a:off x="4451231" y="2919119"/>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257B6F-1258-4A71-8995-02D3ADF7461C}" type="datetimeFigureOut">
              <a:rPr lang="en-US" smtClean="0"/>
              <a:t>1/19/2022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FE2C82-B256-4A2D-8B7B-5FC77B42DD21}" type="slidenum">
              <a:rPr lang="en-US" smtClean="0"/>
              <a:t>‹#›</a:t>
            </a:fld>
            <a:endParaRPr lang="en-US"/>
          </a:p>
        </p:txBody>
      </p:sp>
    </p:spTree>
    <p:extLst>
      <p:ext uri="{BB962C8B-B14F-4D97-AF65-F5344CB8AC3E}">
        <p14:creationId xmlns:p14="http://schemas.microsoft.com/office/powerpoint/2010/main" val="3733728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Welcome to the Pre-Application Orientation Webinar: Part A for Public Health Programs</a:t>
            </a:r>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1</a:t>
            </a:fld>
            <a:endParaRPr lang="en-US"/>
          </a:p>
        </p:txBody>
      </p:sp>
    </p:spTree>
    <p:extLst>
      <p:ext uri="{BB962C8B-B14F-4D97-AF65-F5344CB8AC3E}">
        <p14:creationId xmlns:p14="http://schemas.microsoft.com/office/powerpoint/2010/main" val="606178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addition to meeting the minimum qualifications that we covered earlier, submission of an IAS also requires planning for some basic eligibility requirements. </a:t>
            </a:r>
          </a:p>
          <a:p>
            <a:r>
              <a:rPr lang="en-US" baseline="0" dirty="0"/>
              <a:t>A program must offer an accreditable curriculum, meaning that MPH degrees must be at least 42 credits and DrPH degrees must be at least 36 post-master’s credits. All MPH and DrPH curricula must offer an applied practice experience and an integrative learning experience. Lastly, the curriculum must be based on foundational and concentration competencies.</a:t>
            </a:r>
          </a:p>
          <a:p>
            <a:r>
              <a:rPr lang="en-US" baseline="0" dirty="0"/>
              <a:t>A second important eligibility requirement is that there must be at least one graduate from each concentration within two years of Council acceptance of the IAS. This may impact the timing of an IAS submission and often does. It is important to keep this requirement in mind and contact CEPH staff if you have any questions.</a:t>
            </a:r>
          </a:p>
        </p:txBody>
      </p:sp>
      <p:sp>
        <p:nvSpPr>
          <p:cNvPr id="4" name="Slide Number Placeholder 3"/>
          <p:cNvSpPr>
            <a:spLocks noGrp="1"/>
          </p:cNvSpPr>
          <p:nvPr>
            <p:ph type="sldNum" sz="quarter" idx="10"/>
          </p:nvPr>
        </p:nvSpPr>
        <p:spPr/>
        <p:txBody>
          <a:bodyPr/>
          <a:lstStyle/>
          <a:p>
            <a:fld id="{01FE2C82-B256-4A2D-8B7B-5FC77B42DD21}" type="slidenum">
              <a:rPr lang="en-US" smtClean="0"/>
              <a:t>10</a:t>
            </a:fld>
            <a:endParaRPr lang="en-US"/>
          </a:p>
        </p:txBody>
      </p:sp>
    </p:spTree>
    <p:extLst>
      <p:ext uri="{BB962C8B-B14F-4D97-AF65-F5344CB8AC3E}">
        <p14:creationId xmlns:p14="http://schemas.microsoft.com/office/powerpoint/2010/main" val="3943534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Before you submit your IAS, you must pay the initial review fee of $1,000 and confirm receipt with CEPH staff. Please note that this process often takes longer than you anticipate, so please plan ahead to ensure that CEPH has received the payment by the time you want to send your first draft for review.</a:t>
            </a:r>
          </a:p>
          <a:p>
            <a:endParaRPr lang="en-US" dirty="0"/>
          </a:p>
          <a:p>
            <a:r>
              <a:rPr lang="en-US" dirty="0"/>
              <a:t>CEPH only accepts checks for the IAS review fee and annual invoices (such as for the applicant fee).</a:t>
            </a:r>
            <a:endParaRPr lang="en-US" baseline="0" dirty="0"/>
          </a:p>
          <a:p>
            <a:endParaRPr lang="en-US" baseline="0" dirty="0"/>
          </a:p>
          <a:p>
            <a:r>
              <a:rPr lang="en-US" baseline="0" dirty="0"/>
              <a:t>We are happy to answer any specific financial questions one-on-one.</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01FE2C82-B256-4A2D-8B7B-5FC77B42DD21}" type="slidenum">
              <a:rPr lang="en-US" smtClean="0"/>
              <a:t>11</a:t>
            </a:fld>
            <a:endParaRPr lang="en-US"/>
          </a:p>
        </p:txBody>
      </p:sp>
    </p:spTree>
    <p:extLst>
      <p:ext uri="{BB962C8B-B14F-4D97-AF65-F5344CB8AC3E}">
        <p14:creationId xmlns:p14="http://schemas.microsoft.com/office/powerpoint/2010/main" val="2176002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Now it’s time to walk through the Initial Application Submission, otherwise known as the IAS</a:t>
            </a:r>
            <a:endParaRPr lang="en-US" dirty="0"/>
          </a:p>
        </p:txBody>
      </p:sp>
      <p:sp>
        <p:nvSpPr>
          <p:cNvPr id="4" name="Slide Number Placeholder 3"/>
          <p:cNvSpPr>
            <a:spLocks noGrp="1"/>
          </p:cNvSpPr>
          <p:nvPr>
            <p:ph type="sldNum" sz="quarter" idx="10"/>
          </p:nvPr>
        </p:nvSpPr>
        <p:spPr/>
        <p:txBody>
          <a:bodyPr/>
          <a:lstStyle/>
          <a:p>
            <a:fld id="{01FE2C82-B256-4A2D-8B7B-5FC77B42DD21}" type="slidenum">
              <a:rPr lang="en-US" smtClean="0"/>
              <a:t>12</a:t>
            </a:fld>
            <a:endParaRPr lang="en-US"/>
          </a:p>
        </p:txBody>
      </p:sp>
    </p:spTree>
    <p:extLst>
      <p:ext uri="{BB962C8B-B14F-4D97-AF65-F5344CB8AC3E}">
        <p14:creationId xmlns:p14="http://schemas.microsoft.com/office/powerpoint/2010/main" val="627785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Item 1 is the instructional matrix. This is where you will list all of the degrees that you are seeking accreditation for, and it is how we establish the unit of accreditation. If you have any questions about what should be included, please feel free to reach out and we’ll be happy to walk you through how to fill out the table.</a:t>
            </a:r>
          </a:p>
          <a:p>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13</a:t>
            </a:fld>
            <a:endParaRPr lang="en-US"/>
          </a:p>
        </p:txBody>
      </p:sp>
    </p:spTree>
    <p:extLst>
      <p:ext uri="{BB962C8B-B14F-4D97-AF65-F5344CB8AC3E}">
        <p14:creationId xmlns:p14="http://schemas.microsoft.com/office/powerpoint/2010/main" val="2933909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second requirement is the statement of institutional accreditation. For those programs based in the United States, this is a very straightforward request where you will populate the information noted in blue. If you are located outside of the United States, you’ll work with staff to identify the necessary information.</a:t>
            </a:r>
          </a:p>
          <a:p>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14</a:t>
            </a:fld>
            <a:endParaRPr lang="en-US"/>
          </a:p>
        </p:txBody>
      </p:sp>
    </p:spTree>
    <p:extLst>
      <p:ext uri="{BB962C8B-B14F-4D97-AF65-F5344CB8AC3E}">
        <p14:creationId xmlns:p14="http://schemas.microsoft.com/office/powerpoint/2010/main" val="3606309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Item 3 addresses the guiding statements and evaluation practices. For the guiding statement, you must provide the program’s vision, mission, and goals. Remember that the vision should be outwardly-focused while the mission defines what you plan to accomplish internally.</a:t>
            </a:r>
          </a:p>
          <a:p>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15</a:t>
            </a:fld>
            <a:endParaRPr lang="en-US"/>
          </a:p>
        </p:txBody>
      </p:sp>
    </p:spTree>
    <p:extLst>
      <p:ext uri="{BB962C8B-B14F-4D97-AF65-F5344CB8AC3E}">
        <p14:creationId xmlns:p14="http://schemas.microsoft.com/office/powerpoint/2010/main" val="3056003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This table is intended to provide your program with information that allows you to determine your effectiveness in advancing your mission and goals. For the IAS, you’ll be completing a simplified version of the full template. We’ll talk through a few more specifics about how to populate the cells in an upcoming slide. </a:t>
            </a:r>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16</a:t>
            </a:fld>
            <a:endParaRPr lang="en-US"/>
          </a:p>
        </p:txBody>
      </p:sp>
    </p:spTree>
    <p:extLst>
      <p:ext uri="{BB962C8B-B14F-4D97-AF65-F5344CB8AC3E}">
        <p14:creationId xmlns:p14="http://schemas.microsoft.com/office/powerpoint/2010/main" val="554391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Guiding statements are an important component of the IAS, and ideally there should be a common thread that connects your guiding statements from the vision to the mission to the goals and ultimately to the evaluation measures. For the measures that you need to write on your own, keep in mind that we are not looking for a target or a SMART objective and these program-defined measures should address the program’s unique context that isn’t already captured by the CEPH-defined measures.</a:t>
            </a:r>
          </a:p>
        </p:txBody>
      </p:sp>
      <p:sp>
        <p:nvSpPr>
          <p:cNvPr id="4" name="Slide Number Placeholder 3"/>
          <p:cNvSpPr>
            <a:spLocks noGrp="1"/>
          </p:cNvSpPr>
          <p:nvPr>
            <p:ph type="sldNum" sz="quarter" idx="10"/>
          </p:nvPr>
        </p:nvSpPr>
        <p:spPr/>
        <p:txBody>
          <a:bodyPr/>
          <a:lstStyle/>
          <a:p>
            <a:fld id="{01FE2C82-B256-4A2D-8B7B-5FC77B42DD21}" type="slidenum">
              <a:rPr lang="en-US" smtClean="0"/>
              <a:t>17</a:t>
            </a:fld>
            <a:endParaRPr lang="en-US"/>
          </a:p>
        </p:txBody>
      </p:sp>
    </p:spTree>
    <p:extLst>
      <p:ext uri="{BB962C8B-B14F-4D97-AF65-F5344CB8AC3E}">
        <p14:creationId xmlns:p14="http://schemas.microsoft.com/office/powerpoint/2010/main" val="3472886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an example of how to populate the table we looked at previously. This table needs to tell us how you use evaluation data. For example, Where do the data come from? Who collects it? How is it presented for decision making? Who has final decision-making authority? Which of the goals does each measure support? I previously mentioned that this is a simplified version of the full table. For the IAS, you must present at least six measures total, at least three of the measures must be program-defined (as opposed to CEPH-defined), and each goal must be supported by at least one program-defined measure.</a:t>
            </a:r>
          </a:p>
        </p:txBody>
      </p:sp>
      <p:sp>
        <p:nvSpPr>
          <p:cNvPr id="4" name="Slide Number Placeholder 3"/>
          <p:cNvSpPr>
            <a:spLocks noGrp="1"/>
          </p:cNvSpPr>
          <p:nvPr>
            <p:ph type="sldNum" sz="quarter" idx="10"/>
          </p:nvPr>
        </p:nvSpPr>
        <p:spPr/>
        <p:txBody>
          <a:bodyPr/>
          <a:lstStyle/>
          <a:p>
            <a:fld id="{01FE2C82-B256-4A2D-8B7B-5FC77B42DD21}" type="slidenum">
              <a:rPr lang="en-US" smtClean="0"/>
              <a:t>18</a:t>
            </a:fld>
            <a:endParaRPr lang="en-US"/>
          </a:p>
        </p:txBody>
      </p:sp>
    </p:spTree>
    <p:extLst>
      <p:ext uri="{BB962C8B-B14F-4D97-AF65-F5344CB8AC3E}">
        <p14:creationId xmlns:p14="http://schemas.microsoft.com/office/powerpoint/2010/main" val="2802560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item 4, list the required courses for each degree. If your program includes multiple MPH or DrPH concentrations, there is a version of this template that you will use in place of what you see on the screen.</a:t>
            </a:r>
          </a:p>
        </p:txBody>
      </p:sp>
      <p:sp>
        <p:nvSpPr>
          <p:cNvPr id="4" name="Slide Number Placeholder 3"/>
          <p:cNvSpPr>
            <a:spLocks noGrp="1"/>
          </p:cNvSpPr>
          <p:nvPr>
            <p:ph type="sldNum" sz="quarter" idx="10"/>
          </p:nvPr>
        </p:nvSpPr>
        <p:spPr/>
        <p:txBody>
          <a:bodyPr/>
          <a:lstStyle/>
          <a:p>
            <a:fld id="{01FE2C82-B256-4A2D-8B7B-5FC77B42DD21}" type="slidenum">
              <a:rPr lang="en-US" smtClean="0"/>
              <a:t>19</a:t>
            </a:fld>
            <a:endParaRPr lang="en-US"/>
          </a:p>
        </p:txBody>
      </p:sp>
    </p:spTree>
    <p:extLst>
      <p:ext uri="{BB962C8B-B14F-4D97-AF65-F5344CB8AC3E}">
        <p14:creationId xmlns:p14="http://schemas.microsoft.com/office/powerpoint/2010/main" val="2141966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elements that we’ll be covering in Part A include filling out the IAS (that stands for initial application submission – and sometimes we simply call it the “application”) as well as expectations and timelines. Part B is also a recorded webinar that reviews strong and weak examples related to specific sections of the IAS.</a:t>
            </a:r>
          </a:p>
          <a:p>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2</a:t>
            </a:fld>
            <a:endParaRPr lang="en-US"/>
          </a:p>
        </p:txBody>
      </p:sp>
    </p:spTree>
    <p:extLst>
      <p:ext uri="{BB962C8B-B14F-4D97-AF65-F5344CB8AC3E}">
        <p14:creationId xmlns:p14="http://schemas.microsoft.com/office/powerpoint/2010/main" val="2167060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MPH degrees, the program must map course names and numbers to the 22 foundational competencies. You are also expected to attach all syllabi mentioned in the table in Appendix A of the IAS. (click)</a:t>
            </a:r>
          </a:p>
          <a:p>
            <a:r>
              <a:rPr lang="en-US" dirty="0"/>
              <a:t>For</a:t>
            </a:r>
            <a:r>
              <a:rPr lang="en-US" baseline="0" dirty="0"/>
              <a:t> programs that offer a DrPH, foundational competency mapping is also required for the DrPH competencies. Again, we are just looking for the course names and numbers along with all relevant syllabi. </a:t>
            </a:r>
            <a:endParaRPr lang="en-US" dirty="0"/>
          </a:p>
          <a:p>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20</a:t>
            </a:fld>
            <a:endParaRPr lang="en-US"/>
          </a:p>
        </p:txBody>
      </p:sp>
    </p:spTree>
    <p:extLst>
      <p:ext uri="{BB962C8B-B14F-4D97-AF65-F5344CB8AC3E}">
        <p14:creationId xmlns:p14="http://schemas.microsoft.com/office/powerpoint/2010/main" val="1797279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Concentration competencies are required</a:t>
            </a:r>
            <a:r>
              <a:rPr lang="en-US" baseline="0" dirty="0"/>
              <a:t> for all graduate-level public health degrees. If it is a public health degree at the master’s or doctoral level, it must have concentration competencies whether it is an MPH, a DrPH, an MS, or a PhD.</a:t>
            </a:r>
            <a:endParaRPr lang="en-US" dirty="0"/>
          </a:p>
        </p:txBody>
      </p:sp>
      <p:sp>
        <p:nvSpPr>
          <p:cNvPr id="4" name="Slide Number Placeholder 3"/>
          <p:cNvSpPr>
            <a:spLocks noGrp="1"/>
          </p:cNvSpPr>
          <p:nvPr>
            <p:ph type="sldNum" sz="quarter" idx="10"/>
          </p:nvPr>
        </p:nvSpPr>
        <p:spPr/>
        <p:txBody>
          <a:bodyPr/>
          <a:lstStyle/>
          <a:p>
            <a:fld id="{01FE2C82-B256-4A2D-8B7B-5FC77B42DD21}" type="slidenum">
              <a:rPr lang="en-US" smtClean="0"/>
              <a:t>21</a:t>
            </a:fld>
            <a:endParaRPr lang="en-US"/>
          </a:p>
        </p:txBody>
      </p:sp>
    </p:spTree>
    <p:extLst>
      <p:ext uri="{BB962C8B-B14F-4D97-AF65-F5344CB8AC3E}">
        <p14:creationId xmlns:p14="http://schemas.microsoft.com/office/powerpoint/2010/main" val="4037743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even</a:t>
            </a:r>
            <a:r>
              <a:rPr lang="en-US" baseline="0" dirty="0"/>
              <a:t> generalist degrees need a set of distinct concentration competencies! Here you see an example set of five competencies for an MPH generalist that are either more advanced than or distinct from any of the foundational MPH competencies.</a:t>
            </a:r>
            <a:endParaRPr lang="en-US" dirty="0"/>
          </a:p>
        </p:txBody>
      </p:sp>
      <p:sp>
        <p:nvSpPr>
          <p:cNvPr id="4" name="Slide Number Placeholder 3"/>
          <p:cNvSpPr>
            <a:spLocks noGrp="1"/>
          </p:cNvSpPr>
          <p:nvPr>
            <p:ph type="sldNum" sz="quarter" idx="10"/>
          </p:nvPr>
        </p:nvSpPr>
        <p:spPr/>
        <p:txBody>
          <a:bodyPr/>
          <a:lstStyle/>
          <a:p>
            <a:fld id="{01FE2C82-B256-4A2D-8B7B-5FC77B42DD21}" type="slidenum">
              <a:rPr lang="en-US" smtClean="0"/>
              <a:t>22</a:t>
            </a:fld>
            <a:endParaRPr lang="en-US"/>
          </a:p>
        </p:txBody>
      </p:sp>
    </p:spTree>
    <p:extLst>
      <p:ext uri="{BB962C8B-B14F-4D97-AF65-F5344CB8AC3E}">
        <p14:creationId xmlns:p14="http://schemas.microsoft.com/office/powerpoint/2010/main" val="2680271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Item 7 is student enrollment. Complete the table with the projected student enrollment for each of the next three years by degree and concentration offered. Add additional tables for each degree included in the unit of accreditation. In addition to the numbers, we also ask that you provide additional narrative or supplemental tables to support your enrollment projections.</a:t>
            </a:r>
          </a:p>
        </p:txBody>
      </p:sp>
      <p:sp>
        <p:nvSpPr>
          <p:cNvPr id="4" name="Slide Number Placeholder 3"/>
          <p:cNvSpPr>
            <a:spLocks noGrp="1"/>
          </p:cNvSpPr>
          <p:nvPr>
            <p:ph type="sldNum" sz="quarter" idx="5"/>
          </p:nvPr>
        </p:nvSpPr>
        <p:spPr/>
        <p:txBody>
          <a:bodyPr/>
          <a:lstStyle/>
          <a:p>
            <a:fld id="{01FE2C82-B256-4A2D-8B7B-5FC77B42DD21}" type="slidenum">
              <a:rPr lang="en-US" smtClean="0"/>
              <a:t>23</a:t>
            </a:fld>
            <a:endParaRPr lang="en-US"/>
          </a:p>
        </p:txBody>
      </p:sp>
    </p:spTree>
    <p:extLst>
      <p:ext uri="{BB962C8B-B14F-4D97-AF65-F5344CB8AC3E}">
        <p14:creationId xmlns:p14="http://schemas.microsoft.com/office/powerpoint/2010/main" val="850424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Item 8 is faculty resources. Programs must employ, at a minimum, 3 primary instructional faculty members. A primary instructional faculty member, otherwise known as a PIF, must [state 3-part definition]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Additional faculty resources may be required based on the degrees and concentrations included in your unit of accreditation.</a:t>
            </a:r>
          </a:p>
          <a:p>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24</a:t>
            </a:fld>
            <a:endParaRPr lang="en-US"/>
          </a:p>
        </p:txBody>
      </p:sp>
    </p:spTree>
    <p:extLst>
      <p:ext uri="{BB962C8B-B14F-4D97-AF65-F5344CB8AC3E}">
        <p14:creationId xmlns:p14="http://schemas.microsoft.com/office/powerpoint/2010/main" val="21075986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You’ll notice when you complete the faculty resources table that each concentration must have at least 3 named faculty members. This is a table that often creates confusion for programs, so again, we will encourage you to reach out if you have any questions about how to complete this table correctly.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Many programs submit a first draft of the IAS before the minimum faculty are in place – the Council is unlikely to accept an IAS until the faculty are more finalized</a:t>
            </a:r>
          </a:p>
          <a:p>
            <a:endParaRPr lang="en-US" dirty="0"/>
          </a:p>
        </p:txBody>
      </p:sp>
      <p:sp>
        <p:nvSpPr>
          <p:cNvPr id="4" name="Slide Number Placeholder 3"/>
          <p:cNvSpPr>
            <a:spLocks noGrp="1"/>
          </p:cNvSpPr>
          <p:nvPr>
            <p:ph type="sldNum" sz="quarter" idx="10"/>
          </p:nvPr>
        </p:nvSpPr>
        <p:spPr/>
        <p:txBody>
          <a:bodyPr/>
          <a:lstStyle/>
          <a:p>
            <a:fld id="{01FE2C82-B256-4A2D-8B7B-5FC77B42DD21}" type="slidenum">
              <a:rPr lang="en-US" smtClean="0"/>
              <a:t>25</a:t>
            </a:fld>
            <a:endParaRPr lang="en-US"/>
          </a:p>
        </p:txBody>
      </p:sp>
    </p:spTree>
    <p:extLst>
      <p:ext uri="{BB962C8B-B14F-4D97-AF65-F5344CB8AC3E}">
        <p14:creationId xmlns:p14="http://schemas.microsoft.com/office/powerpoint/2010/main" val="41439645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Item 9 is graduation rates. First you must establish a maximum time to graduate. How long does a student have to complete the public health degree? This is typically defined by your institution, but if not, you will need to set a maximum allowable time.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Then, you will collect and record data by degree type (MPH vs MS or PhD vs DrPH). Although it may be useful to separate the data by concentration for your internal purposes, you must report it by degree to CEPH.</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Think about tracking students in cohorts and follow that cohort from the time of enrollment until the end of the max time to graduate. Note that even if your students do not move through the program as a defined cohort on the same timeline, CEPH considers all students who start in a given year to be part of the same cohort because they have the same maximum allowable time to graduate.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Also note that while data from your institutional research center (or a similar office) may be available, it often does not provide the information needed for CEPH’s graduation rate requirement. In many cases, the programs that we work with have found that they need to manually track their own students to ensure that the data are in the format needed for accreditation.</a:t>
            </a:r>
          </a:p>
        </p:txBody>
      </p:sp>
      <p:sp>
        <p:nvSpPr>
          <p:cNvPr id="4" name="Slide Number Placeholder 3"/>
          <p:cNvSpPr>
            <a:spLocks noGrp="1"/>
          </p:cNvSpPr>
          <p:nvPr>
            <p:ph type="sldNum" sz="quarter" idx="10"/>
          </p:nvPr>
        </p:nvSpPr>
        <p:spPr/>
        <p:txBody>
          <a:bodyPr/>
          <a:lstStyle/>
          <a:p>
            <a:fld id="{01FE2C82-B256-4A2D-8B7B-5FC77B42DD21}" type="slidenum">
              <a:rPr lang="en-US" smtClean="0"/>
              <a:t>26</a:t>
            </a:fld>
            <a:endParaRPr lang="en-US"/>
          </a:p>
        </p:txBody>
      </p:sp>
    </p:spTree>
    <p:extLst>
      <p:ext uri="{BB962C8B-B14F-4D97-AF65-F5344CB8AC3E}">
        <p14:creationId xmlns:p14="http://schemas.microsoft.com/office/powerpoint/2010/main" val="4155598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table is how you report graduation rates in the IAS. A really important concept is that you must track students down the column of the table, and no individual student should be counted in more than one column. So if you have a maximum allowable time to graduation of 5 years, you will report up to five years of data, which is based on the entering cohorts of students over the last 5 years. If your program has existed for fewer years than your max time to graduate, then you will provide information for each year that your program has been in operation and student progress to date – even if students haven’t graduated or reached the max time yet.</a:t>
            </a:r>
          </a:p>
        </p:txBody>
      </p:sp>
      <p:sp>
        <p:nvSpPr>
          <p:cNvPr id="4" name="Slide Number Placeholder 3"/>
          <p:cNvSpPr>
            <a:spLocks noGrp="1"/>
          </p:cNvSpPr>
          <p:nvPr>
            <p:ph type="sldNum" sz="quarter" idx="10"/>
          </p:nvPr>
        </p:nvSpPr>
        <p:spPr/>
        <p:txBody>
          <a:bodyPr/>
          <a:lstStyle/>
          <a:p>
            <a:fld id="{01FE2C82-B256-4A2D-8B7B-5FC77B42DD21}" type="slidenum">
              <a:rPr lang="en-US" smtClean="0"/>
              <a:t>27</a:t>
            </a:fld>
            <a:endParaRPr lang="en-US"/>
          </a:p>
        </p:txBody>
      </p:sp>
    </p:spTree>
    <p:extLst>
      <p:ext uri="{BB962C8B-B14F-4D97-AF65-F5344CB8AC3E}">
        <p14:creationId xmlns:p14="http://schemas.microsoft.com/office/powerpoint/2010/main" val="33979116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Item 10 is where you show evidence of institutional commitment and fiscal support. You’ll want to briefly describe the resources available to the program. And this really should be brief – just a few paragraphs is sufficient. If you’re exceeding a page, you’re probably writing too much.</a:t>
            </a:r>
          </a:p>
          <a:p>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28</a:t>
            </a:fld>
            <a:endParaRPr lang="en-US"/>
          </a:p>
        </p:txBody>
      </p:sp>
    </p:spTree>
    <p:extLst>
      <p:ext uri="{BB962C8B-B14F-4D97-AF65-F5344CB8AC3E}">
        <p14:creationId xmlns:p14="http://schemas.microsoft.com/office/powerpoint/2010/main" val="1865333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resources available on our website include multiple FAQ documents, access to previous webinar recordings as well as advertisements of any upcoming events. My email address is also provided because I am the staff contact for all units pursuing initial accreditation.</a:t>
            </a:r>
          </a:p>
          <a:p>
            <a:endParaRPr lang="en-US" dirty="0"/>
          </a:p>
        </p:txBody>
      </p:sp>
      <p:sp>
        <p:nvSpPr>
          <p:cNvPr id="4" name="Slide Number Placeholder 3"/>
          <p:cNvSpPr>
            <a:spLocks noGrp="1"/>
          </p:cNvSpPr>
          <p:nvPr>
            <p:ph type="sldNum" sz="quarter" idx="10"/>
          </p:nvPr>
        </p:nvSpPr>
        <p:spPr/>
        <p:txBody>
          <a:bodyPr/>
          <a:lstStyle/>
          <a:p>
            <a:fld id="{01FE2C82-B256-4A2D-8B7B-5FC77B42DD21}" type="slidenum">
              <a:rPr lang="en-US" smtClean="0"/>
              <a:t>29</a:t>
            </a:fld>
            <a:endParaRPr lang="en-US"/>
          </a:p>
        </p:txBody>
      </p:sp>
    </p:spTree>
    <p:extLst>
      <p:ext uri="{BB962C8B-B14F-4D97-AF65-F5344CB8AC3E}">
        <p14:creationId xmlns:p14="http://schemas.microsoft.com/office/powerpoint/2010/main" val="2983417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 haven’t already, I encourage you to go back and watch the recorded CEPH Overview presentation. It explains who we are at the Council on Education for Public Health, known as CEPH, as well as the basics of accreditation generally.</a:t>
            </a:r>
          </a:p>
          <a:p>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3</a:t>
            </a:fld>
            <a:endParaRPr lang="en-US"/>
          </a:p>
        </p:txBody>
      </p:sp>
    </p:spTree>
    <p:extLst>
      <p:ext uri="{BB962C8B-B14F-4D97-AF65-F5344CB8AC3E}">
        <p14:creationId xmlns:p14="http://schemas.microsoft.com/office/powerpoint/2010/main" val="2977648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that we’ve gone through the steps of the IAS process, this is a reminder to 1) download the checklist and 2) download the IAS template and completed sample of the IAS.</a:t>
            </a:r>
          </a:p>
          <a:p>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30</a:t>
            </a:fld>
            <a:endParaRPr lang="en-US"/>
          </a:p>
        </p:txBody>
      </p:sp>
    </p:spTree>
    <p:extLst>
      <p:ext uri="{BB962C8B-B14F-4D97-AF65-F5344CB8AC3E}">
        <p14:creationId xmlns:p14="http://schemas.microsoft.com/office/powerpoint/2010/main" val="35615053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have now completed P-AOW Part A, and your next step is to register for Part B </a:t>
            </a:r>
            <a:r>
              <a:rPr lang="en-US" sz="1800">
                <a:effectLst/>
                <a:latin typeface="Calibri" panose="020F0502020204030204" pitchFamily="34" charset="0"/>
                <a:ea typeface="Calibri" panose="020F0502020204030204" pitchFamily="34" charset="0"/>
                <a:cs typeface="Times New Roman" panose="02020603050405020304" pitchFamily="18" charset="0"/>
              </a:rPr>
              <a:t>at the website shown on the slide. </a:t>
            </a:r>
            <a:r>
              <a:rPr lang="en-US" sz="1800" dirty="0">
                <a:effectLst/>
                <a:latin typeface="Calibri" panose="020F0502020204030204" pitchFamily="34" charset="0"/>
                <a:ea typeface="Calibri" panose="020F0502020204030204" pitchFamily="34" charset="0"/>
                <a:cs typeface="Times New Roman" panose="02020603050405020304" pitchFamily="18" charset="0"/>
              </a:rPr>
              <a:t>After you register for the webinar, we will send you a link to access the slides. During this recorded presentation, we walk through more specific examples related to the IAS and common questions that we receive during the IAS preparation process. You can find registration information on our dates to remember page. Thank you for listening to this webinar, and we look forward to supporting you through all your accreditation efforts.</a:t>
            </a:r>
          </a:p>
          <a:p>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31</a:t>
            </a:fld>
            <a:endParaRPr lang="en-US"/>
          </a:p>
        </p:txBody>
      </p:sp>
    </p:spTree>
    <p:extLst>
      <p:ext uri="{BB962C8B-B14F-4D97-AF65-F5344CB8AC3E}">
        <p14:creationId xmlns:p14="http://schemas.microsoft.com/office/powerpoint/2010/main" val="1667508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an overview of the topics we will cover today. We’ll briefly discuss personnel resources, the timeline for the application, minimum eligibility, cost, and then walk through the initial application submission. This webinar really is intended to be a very high-level introduction; more specific content will be provided in Part B and we’ve found that one-on-one discussions can be most helpful to clarify questions at this stage of your preparation.</a:t>
            </a:r>
          </a:p>
        </p:txBody>
      </p:sp>
      <p:sp>
        <p:nvSpPr>
          <p:cNvPr id="4" name="Slide Number Placeholder 3"/>
          <p:cNvSpPr>
            <a:spLocks noGrp="1"/>
          </p:cNvSpPr>
          <p:nvPr>
            <p:ph type="sldNum" sz="quarter" idx="5"/>
          </p:nvPr>
        </p:nvSpPr>
        <p:spPr/>
        <p:txBody>
          <a:bodyPr/>
          <a:lstStyle/>
          <a:p>
            <a:fld id="{01FE2C82-B256-4A2D-8B7B-5FC77B42DD21}" type="slidenum">
              <a:rPr lang="en-US" smtClean="0"/>
              <a:t>4</a:t>
            </a:fld>
            <a:endParaRPr lang="en-US"/>
          </a:p>
        </p:txBody>
      </p:sp>
    </p:spTree>
    <p:extLst>
      <p:ext uri="{BB962C8B-B14F-4D97-AF65-F5344CB8AC3E}">
        <p14:creationId xmlns:p14="http://schemas.microsoft.com/office/powerpoint/2010/main" val="2468422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important resources that I want to make</a:t>
            </a:r>
            <a:r>
              <a:rPr lang="en-US" baseline="0" dirty="0"/>
              <a:t> you aware of are our Prospective Applicant Checklist and the strength of our website’s search function. We will use the search function to find the checklist. Simply type checklist into the search bar, and you will get two results. Click on the second result, considering accreditation, and a list of resources will pop up. If you navigate to the third option, it will provide you with a link to download the checklist. </a:t>
            </a:r>
          </a:p>
          <a:p>
            <a:r>
              <a:rPr lang="en-US" baseline="0" dirty="0"/>
              <a:t>A note about our search function—it is very sophisticated and a great place to begin if you need help finding what you are looking for. Simply type a keyword into the search bar and you should get where you need to go!</a:t>
            </a:r>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5</a:t>
            </a:fld>
            <a:endParaRPr lang="en-US"/>
          </a:p>
        </p:txBody>
      </p:sp>
    </p:spTree>
    <p:extLst>
      <p:ext uri="{BB962C8B-B14F-4D97-AF65-F5344CB8AC3E}">
        <p14:creationId xmlns:p14="http://schemas.microsoft.com/office/powerpoint/2010/main" val="1230176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first page of the checklist—it includes a custom timeline to help you determine the best time to submit your IAS to CEPH. You will be working closely with the Director of Accreditation Services ( Kristen Varol). You should view her as a resource for any questions you may have.</a:t>
            </a:r>
          </a:p>
        </p:txBody>
      </p:sp>
      <p:sp>
        <p:nvSpPr>
          <p:cNvPr id="4" name="Slide Number Placeholder 3"/>
          <p:cNvSpPr>
            <a:spLocks noGrp="1"/>
          </p:cNvSpPr>
          <p:nvPr>
            <p:ph type="sldNum" sz="quarter" idx="10"/>
          </p:nvPr>
        </p:nvSpPr>
        <p:spPr/>
        <p:txBody>
          <a:bodyPr/>
          <a:lstStyle/>
          <a:p>
            <a:fld id="{01FE2C82-B256-4A2D-8B7B-5FC77B42DD21}" type="slidenum">
              <a:rPr lang="en-US" smtClean="0"/>
              <a:t>6</a:t>
            </a:fld>
            <a:endParaRPr lang="en-US"/>
          </a:p>
        </p:txBody>
      </p:sp>
    </p:spTree>
    <p:extLst>
      <p:ext uri="{BB962C8B-B14F-4D97-AF65-F5344CB8AC3E}">
        <p14:creationId xmlns:p14="http://schemas.microsoft.com/office/powerpoint/2010/main" val="2469767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Minimum qualifications include institutional accreditation and </a:t>
            </a:r>
          </a:p>
          <a:p>
            <a:pPr marL="228600" indent="-228600">
              <a:buAutoNum type="arabicPeriod"/>
            </a:pPr>
            <a:r>
              <a:rPr lang="en-US" baseline="0" dirty="0"/>
              <a:t>Offering an MPH or equivalent professional public health master’s degree. You may offer additional public health degrees such as those at the bachelor’s and/or doctoral levels</a:t>
            </a:r>
          </a:p>
          <a:p>
            <a:pPr marL="228600" indent="-228600">
              <a:buAutoNum type="arabicPeriod"/>
            </a:pPr>
            <a:r>
              <a:rPr lang="en-US" baseline="0" dirty="0"/>
              <a:t>International institutions: please contact staff for additional information on minimum qualifications </a:t>
            </a:r>
          </a:p>
          <a:p>
            <a:pPr marL="228600" indent="-228600">
              <a:buAutoNum type="arabicPeriod"/>
            </a:pPr>
            <a:r>
              <a:rPr lang="en-US" dirty="0"/>
              <a:t>Schools</a:t>
            </a:r>
            <a:r>
              <a:rPr lang="en-US" baseline="0" dirty="0"/>
              <a:t> have additional minimum qualifications that we won’t cover here. Contact CEPH individually for one-on-one consultation </a:t>
            </a:r>
            <a:endParaRPr lang="en-US" dirty="0"/>
          </a:p>
          <a:p>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7</a:t>
            </a:fld>
            <a:endParaRPr lang="en-US"/>
          </a:p>
        </p:txBody>
      </p:sp>
    </p:spTree>
    <p:extLst>
      <p:ext uri="{BB962C8B-B14F-4D97-AF65-F5344CB8AC3E}">
        <p14:creationId xmlns:p14="http://schemas.microsoft.com/office/powerpoint/2010/main" val="2707506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very boiled down timeline</a:t>
            </a:r>
            <a:r>
              <a:rPr lang="en-US" baseline="0" dirty="0"/>
              <a:t> of the steps from now until you receive a decision on your application from the Council. First, we ask that you carefully review the checklist and download the IAS template. You will then prepare your IAS, and when you determine that it is in good shape, you will mail a check for $1,000 to the CEPH office. You will then email the first draft of your IAS to CEPH staff and an iterative process begins.</a:t>
            </a:r>
          </a:p>
          <a:p>
            <a:r>
              <a:rPr lang="en-US" baseline="0" dirty="0"/>
              <a:t> In the next few slides, we will talk more in depth about these stages.</a:t>
            </a:r>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8</a:t>
            </a:fld>
            <a:endParaRPr lang="en-US"/>
          </a:p>
        </p:txBody>
      </p:sp>
    </p:spTree>
    <p:extLst>
      <p:ext uri="{BB962C8B-B14F-4D97-AF65-F5344CB8AC3E}">
        <p14:creationId xmlns:p14="http://schemas.microsoft.com/office/powerpoint/2010/main" val="1744155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timeline from</a:t>
            </a:r>
            <a:r>
              <a:rPr lang="en-US" baseline="0" dirty="0"/>
              <a:t> the last page of the of the checklist. The colored boxes are places where you will need to insert dates to determine your specific timing. The checklist has detailed information to help you figure out these dates and we recommend contacting Kristen, to help work through your individual timeline.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1FE2C82-B256-4A2D-8B7B-5FC77B42DD21}" type="slidenum">
              <a:rPr lang="en-US" smtClean="0"/>
              <a:t>9</a:t>
            </a:fld>
            <a:endParaRPr lang="en-US"/>
          </a:p>
        </p:txBody>
      </p:sp>
    </p:spTree>
    <p:extLst>
      <p:ext uri="{BB962C8B-B14F-4D97-AF65-F5344CB8AC3E}">
        <p14:creationId xmlns:p14="http://schemas.microsoft.com/office/powerpoint/2010/main" val="32543181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8092" y="3421626"/>
            <a:ext cx="8240108" cy="253672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48092" y="3085765"/>
            <a:ext cx="8240108" cy="1504844"/>
          </a:xfrm>
          <a:effectLst/>
        </p:spPr>
        <p:txBody>
          <a:bodyPr anchor="b">
            <a:normAutofit/>
          </a:bodyPr>
          <a:lstStyle>
            <a:lvl1pPr>
              <a:defRPr sz="4000" b="0" cap="none" spc="0">
                <a:ln>
                  <a:noFill/>
                </a:ln>
                <a:solidFill>
                  <a:schemeClr val="bg1"/>
                </a:solidFill>
                <a:effectLst/>
              </a:defRPr>
            </a:lvl1pPr>
          </a:lstStyle>
          <a:p>
            <a:r>
              <a:rPr lang="en-US" dirty="0"/>
              <a:t>Click to edit Master title style</a:t>
            </a:r>
          </a:p>
        </p:txBody>
      </p:sp>
      <p:sp>
        <p:nvSpPr>
          <p:cNvPr id="3" name="Subtitle 2"/>
          <p:cNvSpPr>
            <a:spLocks noGrp="1"/>
          </p:cNvSpPr>
          <p:nvPr>
            <p:ph type="subTitle" idx="1"/>
          </p:nvPr>
        </p:nvSpPr>
        <p:spPr>
          <a:xfrm>
            <a:off x="448092" y="4590611"/>
            <a:ext cx="8240108" cy="590321"/>
          </a:xfrm>
        </p:spPr>
        <p:txBody>
          <a:bodyPr anchor="t">
            <a:normAutofit/>
          </a:bodyPr>
          <a:lstStyle>
            <a:lvl1pPr marL="0" indent="0" algn="l">
              <a:buNone/>
              <a:defRPr sz="2400" b="0" cap="none" spc="0">
                <a:ln>
                  <a:noFill/>
                </a:ln>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2800" y="1228542"/>
            <a:ext cx="5926765" cy="1079807"/>
          </a:xfrm>
          <a:prstGeom prst="rect">
            <a:avLst/>
          </a:prstGeom>
        </p:spPr>
      </p:pic>
    </p:spTree>
    <p:extLst>
      <p:ext uri="{BB962C8B-B14F-4D97-AF65-F5344CB8AC3E}">
        <p14:creationId xmlns:p14="http://schemas.microsoft.com/office/powerpoint/2010/main" val="2611709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7989752" cy="566738"/>
          </a:xfrm>
        </p:spPr>
        <p:txBody>
          <a:bodyPr anchor="b">
            <a:normAutofit/>
          </a:bodyPr>
          <a:lstStyle>
            <a:lvl1pPr algn="l">
              <a:defRPr sz="2400" b="0" cap="none" spc="0">
                <a:ln w="0"/>
                <a:solidFill>
                  <a:schemeClr val="accent1"/>
                </a:solidFill>
                <a:effectLst>
                  <a:outerShdw blurRad="38100" dist="25400" dir="5400000" algn="ctr" rotWithShape="0">
                    <a:srgbClr val="6E747A">
                      <a:alpha val="43000"/>
                    </a:srgbClr>
                  </a:outerShdw>
                </a:effectLst>
              </a:defRPr>
            </a:lvl1pPr>
          </a:lstStyle>
          <a:p>
            <a:r>
              <a:rPr lang="en-US" dirty="0"/>
              <a:t>Click to edit Master title style</a:t>
            </a:r>
          </a:p>
        </p:txBody>
      </p:sp>
      <p:sp>
        <p:nvSpPr>
          <p:cNvPr id="3" name="Picture Placeholder 2"/>
          <p:cNvSpPr>
            <a:spLocks noGrp="1" noChangeAspect="1"/>
          </p:cNvSpPr>
          <p:nvPr>
            <p:ph type="pic" idx="1"/>
          </p:nvPr>
        </p:nvSpPr>
        <p:spPr>
          <a:xfrm>
            <a:off x="448094"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3" y="5260128"/>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23653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3" y="599727"/>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b="0" cap="none" spc="0">
                <a:ln w="0"/>
                <a:solidFill>
                  <a:schemeClr val="bg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1910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1"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1" y="675727"/>
            <a:ext cx="1503123" cy="5183073"/>
          </a:xfrm>
        </p:spPr>
        <p:txBody>
          <a:bodyPr vert="eaVert"/>
          <a:lstStyle>
            <a:lvl1pPr>
              <a:defRPr b="0" cap="none" spc="0">
                <a:ln w="0"/>
                <a:solidFill>
                  <a:schemeClr val="bg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3" name="Vertical Text Placeholder 2"/>
          <p:cNvSpPr>
            <a:spLocks noGrp="1"/>
          </p:cNvSpPr>
          <p:nvPr>
            <p:ph type="body" orient="vert" idx="1"/>
          </p:nvPr>
        </p:nvSpPr>
        <p:spPr>
          <a:xfrm>
            <a:off x="581193" y="675727"/>
            <a:ext cx="592220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4762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3" y="599727"/>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b="0" cap="none" spc="0">
                <a:ln>
                  <a:noFill/>
                </a:ln>
                <a:solidFill>
                  <a:schemeClr val="bg1"/>
                </a:solidFill>
                <a:effectLst/>
              </a:defRPr>
            </a:lvl1pPr>
          </a:lstStyle>
          <a:p>
            <a:r>
              <a:rPr lang="en-US" dirty="0"/>
              <a:t>Click to edit Master title style</a:t>
            </a:r>
          </a:p>
        </p:txBody>
      </p:sp>
      <p:sp>
        <p:nvSpPr>
          <p:cNvPr id="3" name="Content Placeholder 2"/>
          <p:cNvSpPr>
            <a:spLocks noGrp="1"/>
          </p:cNvSpPr>
          <p:nvPr>
            <p:ph idx="1"/>
          </p:nvPr>
        </p:nvSpPr>
        <p:spPr>
          <a:xfrm>
            <a:off x="581193" y="2228005"/>
            <a:ext cx="7989752" cy="3630795"/>
          </a:xfrm>
        </p:spPr>
        <p:txBody>
          <a:bodyPr/>
          <a:lstStyle>
            <a:lvl1pPr>
              <a:defRPr b="0" cap="none" spc="0">
                <a:ln>
                  <a:noFill/>
                </a:ln>
                <a:solidFill>
                  <a:schemeClr val="tx1"/>
                </a:solidFill>
                <a:effectLst/>
              </a:defRPr>
            </a:lvl1pPr>
            <a:lvl2pPr>
              <a:defRPr b="0" cap="none" spc="0">
                <a:ln>
                  <a:noFill/>
                </a:ln>
                <a:solidFill>
                  <a:schemeClr val="tx1"/>
                </a:solidFill>
                <a:effectLst/>
              </a:defRPr>
            </a:lvl2pPr>
            <a:lvl3pPr>
              <a:defRPr b="0" cap="none" spc="0">
                <a:ln>
                  <a:noFill/>
                </a:ln>
                <a:solidFill>
                  <a:schemeClr val="tx1"/>
                </a:solidFill>
                <a:effectLst/>
              </a:defRPr>
            </a:lvl3pPr>
            <a:lvl4pPr>
              <a:defRPr b="0" cap="none" spc="0">
                <a:ln>
                  <a:noFill/>
                </a:ln>
                <a:solidFill>
                  <a:schemeClr val="tx1"/>
                </a:solidFill>
                <a:effectLst/>
              </a:defRPr>
            </a:lvl4pPr>
            <a:lvl5pPr>
              <a:defRPr b="0" cap="none" spc="0">
                <a:ln>
                  <a:noFill/>
                </a:ln>
                <a:solidFill>
                  <a:schemeClr val="tx1"/>
                </a:solidFill>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9334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7" y="514197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4" y="3036573"/>
            <a:ext cx="7989751" cy="1504844"/>
          </a:xfrm>
        </p:spPr>
        <p:txBody>
          <a:bodyPr anchor="b">
            <a:normAutofit/>
          </a:bodyPr>
          <a:lstStyle>
            <a:lvl1pPr algn="l">
              <a:defRPr sz="3600" b="0" cap="none" spc="0">
                <a:ln w="0"/>
                <a:solidFill>
                  <a:schemeClr val="accent1"/>
                </a:solidFill>
                <a:effectLst>
                  <a:outerShdw blurRad="38100" dist="25400" dir="5400000" algn="ctr" rotWithShape="0">
                    <a:srgbClr val="6E747A">
                      <a:alpha val="43000"/>
                    </a:srgbClr>
                  </a:outerShdw>
                </a:effectLst>
              </a:defRPr>
            </a:lvl1pPr>
          </a:lstStyle>
          <a:p>
            <a:r>
              <a:rPr lang="en-US" dirty="0"/>
              <a:t>Click to edit Master title style</a:t>
            </a:r>
          </a:p>
        </p:txBody>
      </p:sp>
      <p:sp>
        <p:nvSpPr>
          <p:cNvPr id="3" name="Text Placeholder 2"/>
          <p:cNvSpPr>
            <a:spLocks noGrp="1"/>
          </p:cNvSpPr>
          <p:nvPr>
            <p:ph type="body" idx="1"/>
          </p:nvPr>
        </p:nvSpPr>
        <p:spPr>
          <a:xfrm>
            <a:off x="581194" y="4541417"/>
            <a:ext cx="7989751" cy="600556"/>
          </a:xfrm>
        </p:spPr>
        <p:txBody>
          <a:bodyPr anchor="t">
            <a:normAutofit/>
          </a:bodyPr>
          <a:lstStyle>
            <a:lvl1pPr marL="0" indent="0" algn="l">
              <a:buNone/>
              <a:defRPr sz="1800" b="0" cap="none" spc="0">
                <a:ln w="0"/>
                <a:solidFill>
                  <a:schemeClr val="accent1"/>
                </a:solidFill>
                <a:effectLst>
                  <a:outerShdw blurRad="38100" dist="25400" dir="5400000" algn="ctr" rotWithShape="0">
                    <a:srgbClr val="6E747A">
                      <a:alpha val="43000"/>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106738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3" y="599727"/>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b="0" cap="none" spc="0">
                <a:ln w="0"/>
                <a:solidFill>
                  <a:schemeClr val="bg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3" name="Content Placeholder 2"/>
          <p:cNvSpPr>
            <a:spLocks noGrp="1"/>
          </p:cNvSpPr>
          <p:nvPr>
            <p:ph sz="half" idx="1"/>
          </p:nvPr>
        </p:nvSpPr>
        <p:spPr>
          <a:xfrm>
            <a:off x="581193" y="2228004"/>
            <a:ext cx="389952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2" y="2228004"/>
            <a:ext cx="390766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13230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3" y="599727"/>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b="0" cap="none" spc="0">
                <a:ln>
                  <a:noFill/>
                </a:ln>
                <a:solidFill>
                  <a:schemeClr val="bg1"/>
                </a:solidFill>
                <a:effectLst/>
              </a:defRPr>
            </a:lvl1pPr>
          </a:lstStyle>
          <a:p>
            <a:r>
              <a:rPr lang="en-US" dirty="0"/>
              <a:t>Click to edit Master title style</a:t>
            </a:r>
          </a:p>
        </p:txBody>
      </p:sp>
      <p:sp>
        <p:nvSpPr>
          <p:cNvPr id="3" name="Text Placeholder 2"/>
          <p:cNvSpPr>
            <a:spLocks noGrp="1"/>
          </p:cNvSpPr>
          <p:nvPr>
            <p:ph type="body" idx="1"/>
          </p:nvPr>
        </p:nvSpPr>
        <p:spPr>
          <a:xfrm>
            <a:off x="887220" y="2228003"/>
            <a:ext cx="3593500" cy="576262"/>
          </a:xfrm>
        </p:spPr>
        <p:txBody>
          <a:bodyPr anchor="b">
            <a:noAutofit/>
          </a:bodyPr>
          <a:lstStyle>
            <a:lvl1pPr marL="0" indent="0">
              <a:buNone/>
              <a:defRPr sz="2200" b="0" cap="none" spc="0">
                <a:ln>
                  <a:noFill/>
                </a:ln>
                <a:solidFill>
                  <a:schemeClr val="accent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1193" y="2926053"/>
            <a:ext cx="3899527" cy="2934999"/>
          </a:xfrm>
        </p:spPr>
        <p:txBody>
          <a:bodyPr anchor="t">
            <a:normAutofit/>
          </a:bodyPr>
          <a:lstStyle>
            <a:lvl1pPr>
              <a:defRPr b="0" cap="none" spc="0">
                <a:ln>
                  <a:noFill/>
                </a:ln>
                <a:solidFill>
                  <a:schemeClr val="tx1"/>
                </a:solidFill>
                <a:effectLst/>
              </a:defRPr>
            </a:lvl1pPr>
            <a:lvl2pPr>
              <a:defRPr b="0" cap="none" spc="0">
                <a:ln>
                  <a:noFill/>
                </a:ln>
                <a:solidFill>
                  <a:schemeClr val="tx1"/>
                </a:solidFill>
                <a:effectLst/>
              </a:defRPr>
            </a:lvl2pPr>
            <a:lvl3pPr>
              <a:defRPr b="0" cap="none" spc="0">
                <a:ln>
                  <a:noFill/>
                </a:ln>
                <a:solidFill>
                  <a:schemeClr val="tx1"/>
                </a:solidFill>
                <a:effectLst/>
              </a:defRPr>
            </a:lvl3pPr>
            <a:lvl4pPr>
              <a:defRPr b="0" cap="none" spc="0">
                <a:ln>
                  <a:noFill/>
                </a:ln>
                <a:solidFill>
                  <a:schemeClr val="tx1"/>
                </a:solidFill>
                <a:effectLst/>
              </a:defRPr>
            </a:lvl4pPr>
            <a:lvl5pPr>
              <a:defRPr b="0" cap="none" spc="0">
                <a:ln>
                  <a:noFill/>
                </a:ln>
                <a:solidFill>
                  <a:schemeClr val="tx1"/>
                </a:solidFill>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969309" y="2228003"/>
            <a:ext cx="3601635" cy="576262"/>
          </a:xfrm>
        </p:spPr>
        <p:txBody>
          <a:bodyPr anchor="b">
            <a:noAutofit/>
          </a:bodyPr>
          <a:lstStyle>
            <a:lvl1pPr marL="0" indent="0">
              <a:buNone/>
              <a:defRPr sz="2200" b="0" cap="none" spc="0">
                <a:ln>
                  <a:noFill/>
                </a:ln>
                <a:solidFill>
                  <a:schemeClr val="accent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63282" y="2926053"/>
            <a:ext cx="3907662" cy="2934999"/>
          </a:xfrm>
        </p:spPr>
        <p:txBody>
          <a:bodyPr anchor="t">
            <a:normAutofit/>
          </a:bodyPr>
          <a:lstStyle>
            <a:lvl1pPr>
              <a:defRPr b="0" cap="none" spc="0">
                <a:ln>
                  <a:noFill/>
                </a:ln>
                <a:solidFill>
                  <a:schemeClr val="tx1"/>
                </a:solidFill>
                <a:effectLst/>
              </a:defRPr>
            </a:lvl1pPr>
            <a:lvl2pPr>
              <a:defRPr b="0" cap="none" spc="0">
                <a:ln>
                  <a:noFill/>
                </a:ln>
                <a:solidFill>
                  <a:schemeClr val="tx1"/>
                </a:solidFill>
                <a:effectLst/>
              </a:defRPr>
            </a:lvl2pPr>
            <a:lvl3pPr>
              <a:defRPr b="0" cap="none" spc="0">
                <a:ln>
                  <a:noFill/>
                </a:ln>
                <a:solidFill>
                  <a:schemeClr val="tx1"/>
                </a:solidFill>
                <a:effectLst/>
              </a:defRPr>
            </a:lvl3pPr>
            <a:lvl4pPr>
              <a:defRPr b="0" cap="none" spc="0">
                <a:ln>
                  <a:noFill/>
                </a:ln>
                <a:solidFill>
                  <a:schemeClr val="tx1"/>
                </a:solidFill>
                <a:effectLst/>
              </a:defRPr>
            </a:lvl4pPr>
            <a:lvl5pPr>
              <a:defRPr b="0" cap="none" spc="0">
                <a:ln>
                  <a:noFill/>
                </a:ln>
                <a:solidFill>
                  <a:schemeClr val="tx1"/>
                </a:solidFill>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82568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3" y="599727"/>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b="0" cap="none" spc="0">
                <a:ln>
                  <a:noFill/>
                </a:ln>
                <a:solidFill>
                  <a:schemeClr val="bg1"/>
                </a:solidFill>
                <a:effectLst/>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97077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50232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userDrawn="1"/>
        </p:nvSpPr>
        <p:spPr>
          <a:xfrm>
            <a:off x="165600" y="5756400"/>
            <a:ext cx="1900800" cy="90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2268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userDrawn="1"/>
        </p:nvSpPr>
        <p:spPr>
          <a:xfrm>
            <a:off x="452647"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3" y="5262296"/>
            <a:ext cx="3536625" cy="689514"/>
          </a:xfrm>
        </p:spPr>
        <p:txBody>
          <a:bodyPr anchor="ctr"/>
          <a:lstStyle>
            <a:lvl1pPr algn="l">
              <a:defRPr sz="2000" b="0" cap="none" spc="0">
                <a:ln w="0"/>
                <a:solidFill>
                  <a:schemeClr val="bg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3" name="Content Placeholder 2"/>
          <p:cNvSpPr>
            <a:spLocks noGrp="1"/>
          </p:cNvSpPr>
          <p:nvPr>
            <p:ph idx="1"/>
          </p:nvPr>
        </p:nvSpPr>
        <p:spPr>
          <a:xfrm>
            <a:off x="446399" y="601200"/>
            <a:ext cx="8240400" cy="4204800"/>
          </a:xfrm>
        </p:spPr>
        <p:txBody>
          <a:bodyPr anchor="t">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305618" y="5262297"/>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Slide Number Placeholder 3"/>
          <p:cNvSpPr>
            <a:spLocks noGrp="1"/>
          </p:cNvSpPr>
          <p:nvPr>
            <p:ph type="sldNum" sz="quarter" idx="12"/>
          </p:nvPr>
        </p:nvSpPr>
        <p:spPr>
          <a:xfrm>
            <a:off x="7800477" y="6056938"/>
            <a:ext cx="770468" cy="365125"/>
          </a:xfrm>
        </p:spPr>
        <p:txBody>
          <a:bodyPr/>
          <a:lstStyle>
            <a:lvl1pPr>
              <a:defRPr>
                <a:solidFill>
                  <a:schemeClr val="bg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6742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3" y="687476"/>
            <a:ext cx="7989752" cy="1083329"/>
          </a:xfrm>
          <a:prstGeom prst="rect">
            <a:avLst/>
          </a:prstGeom>
        </p:spPr>
        <p:txBody>
          <a:bodyPr vert="horz" lIns="91440" tIns="45720" rIns="91440" bIns="45720" rtlCol="0" anchor="ctr">
            <a:normAutofit/>
          </a:bodyPr>
          <a:lstStyle/>
          <a:p>
            <a:r>
              <a:rPr lang="en-US" dirty="0"/>
              <a:t>Master Slides</a:t>
            </a:r>
          </a:p>
        </p:txBody>
      </p:sp>
      <p:sp>
        <p:nvSpPr>
          <p:cNvPr id="3" name="Text Placeholder 2"/>
          <p:cNvSpPr>
            <a:spLocks noGrp="1"/>
          </p:cNvSpPr>
          <p:nvPr>
            <p:ph type="body" idx="1"/>
          </p:nvPr>
        </p:nvSpPr>
        <p:spPr>
          <a:xfrm>
            <a:off x="581193" y="1908952"/>
            <a:ext cx="7989752" cy="4131848"/>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6" name="Slide Number Placeholder 5"/>
          <p:cNvSpPr>
            <a:spLocks noGrp="1"/>
          </p:cNvSpPr>
          <p:nvPr>
            <p:ph type="sldNum" sz="quarter" idx="4"/>
          </p:nvPr>
        </p:nvSpPr>
        <p:spPr>
          <a:xfrm>
            <a:off x="7800477" y="6056938"/>
            <a:ext cx="770468"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8092"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81193" y="6051462"/>
            <a:ext cx="889803" cy="332876"/>
          </a:xfrm>
          <a:prstGeom prst="rect">
            <a:avLst/>
          </a:prstGeom>
        </p:spPr>
      </p:pic>
    </p:spTree>
    <p:extLst>
      <p:ext uri="{BB962C8B-B14F-4D97-AF65-F5344CB8AC3E}">
        <p14:creationId xmlns:p14="http://schemas.microsoft.com/office/powerpoint/2010/main" val="27959668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2" r:id="rId8"/>
    <p:sldLayoutId id="2147483668" r:id="rId9"/>
    <p:sldLayoutId id="2147483669" r:id="rId10"/>
    <p:sldLayoutId id="2147483670" r:id="rId11"/>
    <p:sldLayoutId id="2147483671" r:id="rId12"/>
  </p:sldLayoutIdLst>
  <p:txStyles>
    <p:titleStyle>
      <a:lvl1pPr algn="l" defTabSz="457200" rtl="0" eaLnBrk="1" latinLnBrk="0" hangingPunct="1">
        <a:spcBef>
          <a:spcPct val="0"/>
        </a:spcBef>
        <a:buNone/>
        <a:defRPr sz="3600" b="0" kern="1200" cap="none" spc="0">
          <a:ln>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2"/>
        </a:buClr>
        <a:buSzPct val="92000"/>
        <a:buFont typeface="Wingdings" panose="05000000000000000000" pitchFamily="2" charset="2"/>
        <a:buChar char="§"/>
        <a:defRPr sz="2800" b="0" kern="1200" cap="none" spc="0">
          <a:ln>
            <a:noFill/>
          </a:ln>
          <a:solidFill>
            <a:schemeClr val="tx1"/>
          </a:solidFill>
          <a:effectLst/>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panose="05000000000000000000" pitchFamily="2" charset="2"/>
        <a:buChar char="§"/>
        <a:defRPr sz="2600" b="0" kern="1200" cap="none" spc="0">
          <a:ln>
            <a:noFill/>
          </a:ln>
          <a:solidFill>
            <a:schemeClr val="tx1"/>
          </a:solidFill>
          <a:effectLst/>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panose="05000000000000000000" pitchFamily="2" charset="2"/>
        <a:buChar char="§"/>
        <a:defRPr sz="2400" b="0" kern="1200" cap="none" spc="0">
          <a:ln>
            <a:noFill/>
          </a:ln>
          <a:solidFill>
            <a:schemeClr val="tx1"/>
          </a:solidFill>
          <a:effectLst/>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b="0" kern="1200" cap="none" spc="0">
          <a:ln>
            <a:noFill/>
          </a:ln>
          <a:solidFill>
            <a:schemeClr val="tx1"/>
          </a:solidFill>
          <a:effectLst/>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b="0" kern="1200" cap="none" spc="0">
          <a:ln>
            <a:noFill/>
          </a:ln>
          <a:solidFill>
            <a:schemeClr val="tx1"/>
          </a:solidFill>
          <a:effectLst/>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3.png"/><Relationship Id="rId2" Type="http://schemas.microsoft.com/office/2007/relationships/media" Target="../media/media18.m4a"/><Relationship Id="rId1" Type="http://schemas.openxmlformats.org/officeDocument/2006/relationships/tags" Target="../tags/tag1.xml"/><Relationship Id="rId6" Type="http://schemas.openxmlformats.org/officeDocument/2006/relationships/image" Target="../media/image46.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9.m4a"/><Relationship Id="rId7" Type="http://schemas.openxmlformats.org/officeDocument/2006/relationships/image" Target="../media/image48.PNG"/><Relationship Id="rId2" Type="http://schemas.microsoft.com/office/2007/relationships/media" Target="../media/media19.m4a"/><Relationship Id="rId1" Type="http://schemas.openxmlformats.org/officeDocument/2006/relationships/tags" Target="../tags/tag2.xml"/><Relationship Id="rId6" Type="http://schemas.openxmlformats.org/officeDocument/2006/relationships/image" Target="../media/image47.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49.tmp"/><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51.tmp"/><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3.tmp"/><Relationship Id="rId5" Type="http://schemas.openxmlformats.org/officeDocument/2006/relationships/image" Target="../media/image52.tmp"/><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54.tmp"/><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8.xml"/><Relationship Id="rId7" Type="http://schemas.openxmlformats.org/officeDocument/2006/relationships/diagramQuickStyle" Target="../diagrams/quickStyle5.xml"/><Relationship Id="rId12" Type="http://schemas.openxmlformats.org/officeDocument/2006/relationships/image" Target="../media/image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diagramLayout" Target="../diagrams/layout5.xml"/><Relationship Id="rId11" Type="http://schemas.openxmlformats.org/officeDocument/2006/relationships/hyperlink" Target="mailto:kvarol@ceph.org" TargetMode="External"/><Relationship Id="rId5" Type="http://schemas.openxmlformats.org/officeDocument/2006/relationships/diagramData" Target="../diagrams/data5.xml"/><Relationship Id="rId10" Type="http://schemas.openxmlformats.org/officeDocument/2006/relationships/image" Target="../media/image58.png"/><Relationship Id="rId4" Type="http://schemas.openxmlformats.org/officeDocument/2006/relationships/notesSlide" Target="../notesSlides/notesSlide29.xml"/><Relationship Id="rId9" Type="http://schemas.microsoft.com/office/2007/relationships/diagramDrawing" Target="../diagrams/drawing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hyperlink" Target="https://ceph.org/about/dates-to-remember/paow/" TargetMode="Externa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png"/><Relationship Id="rId4" Type="http://schemas.openxmlformats.org/officeDocument/2006/relationships/notesSlide" Target="../notesSlides/notesSlide30.xml"/><Relationship Id="rId9" Type="http://schemas.microsoft.com/office/2007/relationships/diagramDrawing" Target="../diagrams/drawing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hyperlink" Target="https://ceph.org/about/dates-to-remember/paow/" TargetMode="External"/><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0.tmp"/><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9.tmp"/><Relationship Id="rId5" Type="http://schemas.openxmlformats.org/officeDocument/2006/relationships/image" Target="../media/image18.tmp"/><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21.tmp"/><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7.xml"/><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3.xml"/><Relationship Id="rId12" Type="http://schemas.openxmlformats.org/officeDocument/2006/relationships/diagramQuickStyle" Target="../diagrams/quickStyle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3.xml"/><Relationship Id="rId11" Type="http://schemas.openxmlformats.org/officeDocument/2006/relationships/diagramLayout" Target="../diagrams/layout4.xml"/><Relationship Id="rId5" Type="http://schemas.openxmlformats.org/officeDocument/2006/relationships/diagramData" Target="../diagrams/data3.xml"/><Relationship Id="rId15" Type="http://schemas.openxmlformats.org/officeDocument/2006/relationships/image" Target="../media/image3.png"/><Relationship Id="rId10" Type="http://schemas.openxmlformats.org/officeDocument/2006/relationships/diagramData" Target="../diagrams/data4.xml"/><Relationship Id="rId4" Type="http://schemas.openxmlformats.org/officeDocument/2006/relationships/notesSlide" Target="../notesSlides/notesSlide8.xml"/><Relationship Id="rId9" Type="http://schemas.microsoft.com/office/2007/relationships/diagramDrawing" Target="../diagrams/drawing3.xml"/><Relationship Id="rId14" Type="http://schemas.microsoft.com/office/2007/relationships/diagramDrawing" Target="../diagrams/drawing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1.tmp"/><Relationship Id="rId5" Type="http://schemas.openxmlformats.org/officeDocument/2006/relationships/image" Target="../media/image40.tmp"/><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t>Pre-Application Orientation Webinar: </a:t>
            </a:r>
            <a:br>
              <a:rPr lang="en-US" sz="3600" dirty="0"/>
            </a:br>
            <a:r>
              <a:rPr lang="en-US" sz="3600" dirty="0"/>
              <a:t>Part  A</a:t>
            </a:r>
          </a:p>
        </p:txBody>
      </p:sp>
      <p:sp>
        <p:nvSpPr>
          <p:cNvPr id="3" name="Subtitle 2"/>
          <p:cNvSpPr>
            <a:spLocks noGrp="1"/>
          </p:cNvSpPr>
          <p:nvPr>
            <p:ph type="subTitle" idx="1"/>
          </p:nvPr>
        </p:nvSpPr>
        <p:spPr/>
        <p:txBody>
          <a:bodyPr/>
          <a:lstStyle/>
          <a:p>
            <a:r>
              <a:rPr lang="en-US" dirty="0"/>
              <a:t>Public Health Programs (PHP)</a:t>
            </a:r>
          </a:p>
        </p:txBody>
      </p:sp>
      <p:pic>
        <p:nvPicPr>
          <p:cNvPr id="6" name="Audio 5">
            <a:hlinkClick r:id="" action="ppaction://media"/>
            <a:extLst>
              <a:ext uri="{FF2B5EF4-FFF2-40B4-BE49-F238E27FC236}">
                <a16:creationId xmlns:a16="http://schemas.microsoft.com/office/drawing/2014/main" id="{840BCEB6-1CCF-4478-8491-B5A002842D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413149223"/>
      </p:ext>
    </p:extLst>
  </p:cSld>
  <p:clrMapOvr>
    <a:masterClrMapping/>
  </p:clrMapOvr>
  <mc:AlternateContent xmlns:mc="http://schemas.openxmlformats.org/markup-compatibility/2006">
    <mc:Choice xmlns:p14="http://schemas.microsoft.com/office/powerpoint/2010/main" Requires="p14">
      <p:transition spd="slow" p14:dur="2000" advTm="7888"/>
    </mc:Choice>
    <mc:Fallback>
      <p:transition spd="slow" advTm="7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Eligibility requirements	 </a:t>
            </a:r>
          </a:p>
        </p:txBody>
      </p:sp>
      <p:sp>
        <p:nvSpPr>
          <p:cNvPr id="3" name="Content Placeholder 2"/>
          <p:cNvSpPr>
            <a:spLocks noGrp="1"/>
          </p:cNvSpPr>
          <p:nvPr>
            <p:ph idx="1"/>
          </p:nvPr>
        </p:nvSpPr>
        <p:spPr>
          <a:xfrm>
            <a:off x="479592" y="1923205"/>
            <a:ext cx="8420567" cy="3979755"/>
          </a:xfrm>
        </p:spPr>
        <p:txBody>
          <a:bodyPr>
            <a:normAutofit/>
          </a:bodyPr>
          <a:lstStyle/>
          <a:p>
            <a:r>
              <a:rPr lang="en-US" dirty="0"/>
              <a:t>Must offer an accreditable curriculum</a:t>
            </a:r>
          </a:p>
          <a:p>
            <a:pPr lvl="1"/>
            <a:r>
              <a:rPr lang="en-US" dirty="0"/>
              <a:t>Degree length </a:t>
            </a:r>
          </a:p>
          <a:p>
            <a:pPr lvl="1"/>
            <a:r>
              <a:rPr lang="en-US" dirty="0"/>
              <a:t>Applied practice experience (APE)</a:t>
            </a:r>
          </a:p>
          <a:p>
            <a:pPr lvl="1"/>
            <a:r>
              <a:rPr lang="en-US" dirty="0"/>
              <a:t>Integrative learning experience (ILE)</a:t>
            </a:r>
          </a:p>
          <a:p>
            <a:pPr lvl="1"/>
            <a:r>
              <a:rPr lang="en-US" dirty="0"/>
              <a:t>Competencies </a:t>
            </a:r>
          </a:p>
          <a:p>
            <a:r>
              <a:rPr lang="en-US" dirty="0"/>
              <a:t>Must have at least one graduate from each concentration by time prelim self-study is due</a:t>
            </a:r>
          </a:p>
          <a:p>
            <a:pPr marL="324000" lvl="1" indent="0">
              <a:buNone/>
            </a:pPr>
            <a:endParaRPr lang="en-US" dirty="0"/>
          </a:p>
        </p:txBody>
      </p:sp>
      <p:pic>
        <p:nvPicPr>
          <p:cNvPr id="4" name="Audio 3">
            <a:hlinkClick r:id="" action="ppaction://media"/>
            <a:extLst>
              <a:ext uri="{FF2B5EF4-FFF2-40B4-BE49-F238E27FC236}">
                <a16:creationId xmlns:a16="http://schemas.microsoft.com/office/drawing/2014/main" id="{D2A29A96-0CE4-49A8-8CBF-C033AE04C3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97428352"/>
      </p:ext>
    </p:extLst>
  </p:cSld>
  <p:clrMapOvr>
    <a:masterClrMapping/>
  </p:clrMapOvr>
  <mc:AlternateContent xmlns:mc="http://schemas.openxmlformats.org/markup-compatibility/2006">
    <mc:Choice xmlns:p14="http://schemas.microsoft.com/office/powerpoint/2010/main" Requires="p14">
      <p:transition spd="slow" p14:dur="2000" advTm="65825"/>
    </mc:Choice>
    <mc:Fallback>
      <p:transition spd="slow" advTm="65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expectations</a:t>
            </a:r>
          </a:p>
        </p:txBody>
      </p:sp>
      <p:sp>
        <p:nvSpPr>
          <p:cNvPr id="3" name="Content Placeholder 2"/>
          <p:cNvSpPr>
            <a:spLocks noGrp="1"/>
          </p:cNvSpPr>
          <p:nvPr>
            <p:ph idx="1"/>
          </p:nvPr>
        </p:nvSpPr>
        <p:spPr>
          <a:xfrm>
            <a:off x="438952" y="2074506"/>
            <a:ext cx="7504898" cy="4802715"/>
          </a:xfrm>
        </p:spPr>
        <p:txBody>
          <a:bodyPr/>
          <a:lstStyle/>
          <a:p>
            <a:r>
              <a:rPr lang="en-US" dirty="0"/>
              <a:t>Initial review fee is $1,000</a:t>
            </a:r>
          </a:p>
          <a:p>
            <a:pPr lvl="1"/>
            <a:r>
              <a:rPr lang="en-US" dirty="0"/>
              <a:t>To be submitted before the 1</a:t>
            </a:r>
            <a:r>
              <a:rPr lang="en-US" baseline="30000" dirty="0"/>
              <a:t>st</a:t>
            </a:r>
            <a:r>
              <a:rPr lang="en-US" dirty="0"/>
              <a:t> draft of your IAS</a:t>
            </a:r>
          </a:p>
          <a:p>
            <a:pPr lvl="1"/>
            <a:r>
              <a:rPr lang="en-US" dirty="0"/>
              <a:t>As accreditation process unfolds, expect invoices at the beginning of each calendar year</a:t>
            </a:r>
          </a:p>
          <a:p>
            <a:pPr lvl="1"/>
            <a:r>
              <a:rPr lang="en-US" dirty="0"/>
              <a:t>Fee schedule available online</a:t>
            </a:r>
          </a:p>
          <a:p>
            <a:pPr lvl="1"/>
            <a:endParaRPr lang="en-US" dirty="0"/>
          </a:p>
          <a:p>
            <a:pPr lvl="1"/>
            <a:endParaRPr lang="en-US" dirty="0"/>
          </a:p>
          <a:p>
            <a:endParaRPr lang="en-US" dirty="0"/>
          </a:p>
        </p:txBody>
      </p:sp>
      <p:pic>
        <p:nvPicPr>
          <p:cNvPr id="4" name="Audio 3">
            <a:hlinkClick r:id="" action="ppaction://media"/>
            <a:extLst>
              <a:ext uri="{FF2B5EF4-FFF2-40B4-BE49-F238E27FC236}">
                <a16:creationId xmlns:a16="http://schemas.microsoft.com/office/drawing/2014/main" id="{C0211F19-8A3A-4AB2-8797-53027E5179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46523337"/>
      </p:ext>
    </p:extLst>
  </p:cSld>
  <p:clrMapOvr>
    <a:masterClrMapping/>
  </p:clrMapOvr>
  <mc:AlternateContent xmlns:mc="http://schemas.openxmlformats.org/markup-compatibility/2006">
    <mc:Choice xmlns:p14="http://schemas.microsoft.com/office/powerpoint/2010/main" Requires="p14">
      <p:transition spd="slow" p14:dur="2000" advTm="38550"/>
    </mc:Choice>
    <mc:Fallback>
      <p:transition spd="slow" advTm="38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0874" y="3625853"/>
            <a:ext cx="7989751" cy="1504844"/>
          </a:xfrm>
        </p:spPr>
        <p:txBody>
          <a:bodyPr/>
          <a:lstStyle/>
          <a:p>
            <a:r>
              <a:rPr lang="en-US" dirty="0"/>
              <a:t>Walk through the Initial Application Submission (IAS)</a:t>
            </a:r>
          </a:p>
        </p:txBody>
      </p:sp>
      <p:pic>
        <p:nvPicPr>
          <p:cNvPr id="2" name="Audio 1">
            <a:hlinkClick r:id="" action="ppaction://media"/>
            <a:extLst>
              <a:ext uri="{FF2B5EF4-FFF2-40B4-BE49-F238E27FC236}">
                <a16:creationId xmlns:a16="http://schemas.microsoft.com/office/drawing/2014/main" id="{A81DAA42-811F-4790-915C-5F241385DA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082424118"/>
      </p:ext>
    </p:extLst>
  </p:cSld>
  <p:clrMapOvr>
    <a:masterClrMapping/>
  </p:clrMapOvr>
  <mc:AlternateContent xmlns:mc="http://schemas.openxmlformats.org/markup-compatibility/2006">
    <mc:Choice xmlns:p14="http://schemas.microsoft.com/office/powerpoint/2010/main" Requires="p14">
      <p:transition spd="slow" p14:dur="2000" advTm="8097"/>
    </mc:Choice>
    <mc:Fallback>
      <p:transition spd="slow" advTm="8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8050E-5E68-4F57-BA86-1834DD9A9CF8}"/>
              </a:ext>
            </a:extLst>
          </p:cNvPr>
          <p:cNvSpPr>
            <a:spLocks noGrp="1"/>
          </p:cNvSpPr>
          <p:nvPr>
            <p:ph type="title"/>
          </p:nvPr>
        </p:nvSpPr>
        <p:spPr/>
        <p:txBody>
          <a:bodyPr/>
          <a:lstStyle/>
          <a:p>
            <a:r>
              <a:rPr lang="en-US" dirty="0"/>
              <a:t>1. Instructional matrix</a:t>
            </a:r>
          </a:p>
        </p:txBody>
      </p:sp>
      <p:pic>
        <p:nvPicPr>
          <p:cNvPr id="8" name="Picture 7">
            <a:extLst>
              <a:ext uri="{FF2B5EF4-FFF2-40B4-BE49-F238E27FC236}">
                <a16:creationId xmlns:a16="http://schemas.microsoft.com/office/drawing/2014/main" id="{0F9383EB-8E47-4DAD-835E-8D6E8265803C}"/>
              </a:ext>
            </a:extLst>
          </p:cNvPr>
          <p:cNvPicPr>
            <a:picLocks noChangeAspect="1"/>
          </p:cNvPicPr>
          <p:nvPr/>
        </p:nvPicPr>
        <p:blipFill rotWithShape="1">
          <a:blip r:embed="rId5"/>
          <a:srcRect l="13627" t="24559" r="52064" b="14762"/>
          <a:stretch/>
        </p:blipFill>
        <p:spPr>
          <a:xfrm>
            <a:off x="581192" y="1896985"/>
            <a:ext cx="7800807" cy="4656216"/>
          </a:xfrm>
          <a:prstGeom prst="rect">
            <a:avLst/>
          </a:prstGeom>
        </p:spPr>
      </p:pic>
      <p:pic>
        <p:nvPicPr>
          <p:cNvPr id="3" name="Audio 2">
            <a:hlinkClick r:id="" action="ppaction://media"/>
            <a:extLst>
              <a:ext uri="{FF2B5EF4-FFF2-40B4-BE49-F238E27FC236}">
                <a16:creationId xmlns:a16="http://schemas.microsoft.com/office/drawing/2014/main" id="{146E49EE-938D-43B2-92EA-47709A0891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97448502"/>
      </p:ext>
    </p:extLst>
  </p:cSld>
  <p:clrMapOvr>
    <a:masterClrMapping/>
  </p:clrMapOvr>
  <mc:AlternateContent xmlns:mc="http://schemas.openxmlformats.org/markup-compatibility/2006">
    <mc:Choice xmlns:p14="http://schemas.microsoft.com/office/powerpoint/2010/main" Requires="p14">
      <p:transition spd="slow" p14:dur="2000" advTm="21628"/>
    </mc:Choice>
    <mc:Fallback>
      <p:transition spd="slow" advTm="21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9E1429-16AF-41A2-A6E1-C3F265D4B341}"/>
              </a:ext>
            </a:extLst>
          </p:cNvPr>
          <p:cNvSpPr>
            <a:spLocks noGrp="1"/>
          </p:cNvSpPr>
          <p:nvPr>
            <p:ph type="title"/>
          </p:nvPr>
        </p:nvSpPr>
        <p:spPr/>
        <p:txBody>
          <a:bodyPr/>
          <a:lstStyle/>
          <a:p>
            <a:r>
              <a:rPr lang="en-US" dirty="0"/>
              <a:t>2. Statement of institutional accreditation</a:t>
            </a:r>
          </a:p>
        </p:txBody>
      </p:sp>
      <p:pic>
        <p:nvPicPr>
          <p:cNvPr id="8" name="Picture 7">
            <a:extLst>
              <a:ext uri="{FF2B5EF4-FFF2-40B4-BE49-F238E27FC236}">
                <a16:creationId xmlns:a16="http://schemas.microsoft.com/office/drawing/2014/main" id="{372DFC7A-DB68-4AF0-A37C-0D9517BC9874}"/>
              </a:ext>
            </a:extLst>
          </p:cNvPr>
          <p:cNvPicPr>
            <a:picLocks noChangeAspect="1"/>
          </p:cNvPicPr>
          <p:nvPr/>
        </p:nvPicPr>
        <p:blipFill rotWithShape="1">
          <a:blip r:embed="rId5"/>
          <a:srcRect l="14376" t="22840" r="53333" b="44444"/>
          <a:stretch/>
        </p:blipFill>
        <p:spPr>
          <a:xfrm>
            <a:off x="337868" y="1935674"/>
            <a:ext cx="8468264" cy="2895600"/>
          </a:xfrm>
          <a:prstGeom prst="rect">
            <a:avLst/>
          </a:prstGeom>
        </p:spPr>
      </p:pic>
      <p:pic>
        <p:nvPicPr>
          <p:cNvPr id="2" name="Audio 1">
            <a:hlinkClick r:id="" action="ppaction://media"/>
            <a:extLst>
              <a:ext uri="{FF2B5EF4-FFF2-40B4-BE49-F238E27FC236}">
                <a16:creationId xmlns:a16="http://schemas.microsoft.com/office/drawing/2014/main" id="{60EEEF6C-FEFA-4EEB-85DF-2A9D6E369E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21726786"/>
      </p:ext>
    </p:extLst>
  </p:cSld>
  <p:clrMapOvr>
    <a:masterClrMapping/>
  </p:clrMapOvr>
  <mc:AlternateContent xmlns:mc="http://schemas.openxmlformats.org/markup-compatibility/2006">
    <mc:Choice xmlns:p14="http://schemas.microsoft.com/office/powerpoint/2010/main" Requires="p14">
      <p:transition spd="slow" p14:dur="2000" advTm="22872"/>
    </mc:Choice>
    <mc:Fallback>
      <p:transition spd="slow" advTm="22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D52B4-9F41-43B3-A59E-CD0BCC73725C}"/>
              </a:ext>
            </a:extLst>
          </p:cNvPr>
          <p:cNvSpPr>
            <a:spLocks noGrp="1"/>
          </p:cNvSpPr>
          <p:nvPr>
            <p:ph type="title"/>
          </p:nvPr>
        </p:nvSpPr>
        <p:spPr/>
        <p:txBody>
          <a:bodyPr>
            <a:normAutofit fontScale="90000"/>
          </a:bodyPr>
          <a:lstStyle/>
          <a:p>
            <a:r>
              <a:rPr lang="en-US" dirty="0"/>
              <a:t>3. Guiding Statements and Evaluation Practices</a:t>
            </a:r>
          </a:p>
        </p:txBody>
      </p:sp>
      <p:pic>
        <p:nvPicPr>
          <p:cNvPr id="8" name="Picture 7">
            <a:extLst>
              <a:ext uri="{FF2B5EF4-FFF2-40B4-BE49-F238E27FC236}">
                <a16:creationId xmlns:a16="http://schemas.microsoft.com/office/drawing/2014/main" id="{0C3E0F83-94B5-4EBF-B6B4-6B3FF1E17CA2}"/>
              </a:ext>
            </a:extLst>
          </p:cNvPr>
          <p:cNvPicPr>
            <a:picLocks noChangeAspect="1"/>
          </p:cNvPicPr>
          <p:nvPr/>
        </p:nvPicPr>
        <p:blipFill rotWithShape="1">
          <a:blip r:embed="rId3"/>
          <a:srcRect l="14584" t="32716" r="53542" b="27778"/>
          <a:stretch/>
        </p:blipFill>
        <p:spPr>
          <a:xfrm>
            <a:off x="761999" y="2082302"/>
            <a:ext cx="7591425" cy="3175498"/>
          </a:xfrm>
          <a:prstGeom prst="rect">
            <a:avLst/>
          </a:prstGeom>
        </p:spPr>
      </p:pic>
    </p:spTree>
    <p:extLst>
      <p:ext uri="{BB962C8B-B14F-4D97-AF65-F5344CB8AC3E}">
        <p14:creationId xmlns:p14="http://schemas.microsoft.com/office/powerpoint/2010/main" val="4116540842"/>
      </p:ext>
    </p:extLst>
  </p:cSld>
  <p:clrMapOvr>
    <a:masterClrMapping/>
  </p:clrMapOvr>
  <mc:AlternateContent xmlns:mc="http://schemas.openxmlformats.org/markup-compatibility/2006">
    <mc:Choice xmlns:p14="http://schemas.microsoft.com/office/powerpoint/2010/main" Requires="p14">
      <p:transition spd="slow" p14:dur="2000" advTm="20873"/>
    </mc:Choice>
    <mc:Fallback>
      <p:transition spd="slow" advTm="2087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DBD43-BD63-4EA0-9406-F88C289FA205}"/>
              </a:ext>
            </a:extLst>
          </p:cNvPr>
          <p:cNvSpPr>
            <a:spLocks noGrp="1"/>
          </p:cNvSpPr>
          <p:nvPr>
            <p:ph type="title"/>
          </p:nvPr>
        </p:nvSpPr>
        <p:spPr/>
        <p:txBody>
          <a:bodyPr>
            <a:normAutofit fontScale="90000"/>
          </a:bodyPr>
          <a:lstStyle/>
          <a:p>
            <a:r>
              <a:rPr lang="en-US" dirty="0"/>
              <a:t>3. Guiding statements &amp; evaluation practices</a:t>
            </a:r>
          </a:p>
        </p:txBody>
      </p:sp>
      <p:sp>
        <p:nvSpPr>
          <p:cNvPr id="3" name="Content Placeholder 2">
            <a:extLst>
              <a:ext uri="{FF2B5EF4-FFF2-40B4-BE49-F238E27FC236}">
                <a16:creationId xmlns:a16="http://schemas.microsoft.com/office/drawing/2014/main" id="{D0C92B28-5CB5-4D12-80FB-240A295CB65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0C8EF9D-929F-48F3-A6A4-D5827D63FA61}"/>
              </a:ext>
            </a:extLst>
          </p:cNvPr>
          <p:cNvPicPr>
            <a:picLocks noChangeAspect="1"/>
          </p:cNvPicPr>
          <p:nvPr/>
        </p:nvPicPr>
        <p:blipFill rotWithShape="1">
          <a:blip r:embed="rId5"/>
          <a:srcRect l="6356" t="21606" r="46250" b="6078"/>
          <a:stretch/>
        </p:blipFill>
        <p:spPr>
          <a:xfrm>
            <a:off x="100840" y="1958867"/>
            <a:ext cx="8949244" cy="4608621"/>
          </a:xfrm>
          <a:prstGeom prst="rect">
            <a:avLst/>
          </a:prstGeom>
        </p:spPr>
      </p:pic>
      <p:pic>
        <p:nvPicPr>
          <p:cNvPr id="4" name="Audio 3">
            <a:hlinkClick r:id="" action="ppaction://media"/>
            <a:extLst>
              <a:ext uri="{FF2B5EF4-FFF2-40B4-BE49-F238E27FC236}">
                <a16:creationId xmlns:a16="http://schemas.microsoft.com/office/drawing/2014/main" id="{0359EFD7-9A5E-40E9-838F-D1CAC8F683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93556096"/>
      </p:ext>
    </p:extLst>
  </p:cSld>
  <p:clrMapOvr>
    <a:masterClrMapping/>
  </p:clrMapOvr>
  <mc:AlternateContent xmlns:mc="http://schemas.openxmlformats.org/markup-compatibility/2006">
    <mc:Choice xmlns:p14="http://schemas.microsoft.com/office/powerpoint/2010/main" Requires="p14">
      <p:transition spd="slow" p14:dur="2000" advTm="23000"/>
    </mc:Choice>
    <mc:Fallback>
      <p:transition spd="slow"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principles of guiding statements</a:t>
            </a:r>
          </a:p>
        </p:txBody>
      </p:sp>
      <p:sp>
        <p:nvSpPr>
          <p:cNvPr id="3" name="Content Placeholder 2"/>
          <p:cNvSpPr>
            <a:spLocks noGrp="1"/>
          </p:cNvSpPr>
          <p:nvPr>
            <p:ph idx="1"/>
          </p:nvPr>
        </p:nvSpPr>
        <p:spPr>
          <a:xfrm>
            <a:off x="459272" y="1994325"/>
            <a:ext cx="8349447" cy="4345515"/>
          </a:xfrm>
        </p:spPr>
        <p:txBody>
          <a:bodyPr>
            <a:normAutofit/>
          </a:bodyPr>
          <a:lstStyle/>
          <a:p>
            <a:r>
              <a:rPr lang="en-US" dirty="0"/>
              <a:t>Mission and goals must address research, service, and instruction </a:t>
            </a:r>
          </a:p>
          <a:p>
            <a:r>
              <a:rPr lang="en-US" dirty="0"/>
              <a:t>Goals must relate to program’s mission</a:t>
            </a:r>
          </a:p>
          <a:p>
            <a:r>
              <a:rPr lang="en-US" dirty="0"/>
              <a:t>Evaluation measures allow the program to determine effectiveness in advancing goals</a:t>
            </a:r>
          </a:p>
          <a:p>
            <a:r>
              <a:rPr lang="en-US" dirty="0"/>
              <a:t>Evaluation measures </a:t>
            </a:r>
            <a:r>
              <a:rPr lang="en-US" u="sng" dirty="0"/>
              <a:t>do not need a target </a:t>
            </a:r>
            <a:r>
              <a:rPr lang="en-US" dirty="0"/>
              <a:t>(or a verb)</a:t>
            </a:r>
          </a:p>
          <a:p>
            <a:r>
              <a:rPr lang="en-US" dirty="0"/>
              <a:t>Define areas of interest, strength within the program</a:t>
            </a:r>
          </a:p>
          <a:p>
            <a:endParaRPr lang="en-US" dirty="0"/>
          </a:p>
          <a:p>
            <a:endParaRPr lang="en-US" dirty="0"/>
          </a:p>
        </p:txBody>
      </p:sp>
      <p:pic>
        <p:nvPicPr>
          <p:cNvPr id="4" name="Audio 3">
            <a:hlinkClick r:id="" action="ppaction://media"/>
            <a:extLst>
              <a:ext uri="{FF2B5EF4-FFF2-40B4-BE49-F238E27FC236}">
                <a16:creationId xmlns:a16="http://schemas.microsoft.com/office/drawing/2014/main" id="{BA7DAD5A-F738-4CA0-9DED-B6BAF8212E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237006910"/>
      </p:ext>
    </p:extLst>
  </p:cSld>
  <p:clrMapOvr>
    <a:masterClrMapping/>
  </p:clrMapOvr>
  <mc:AlternateContent xmlns:mc="http://schemas.openxmlformats.org/markup-compatibility/2006">
    <mc:Choice xmlns:p14="http://schemas.microsoft.com/office/powerpoint/2010/main" Requires="p14">
      <p:transition spd="slow" p14:dur="2000" advTm="32837"/>
    </mc:Choice>
    <mc:Fallback>
      <p:transition spd="slow" advTm="32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p>
        </p:txBody>
      </p:sp>
      <p:sp>
        <p:nvSpPr>
          <p:cNvPr id="9" name="Content Placeholder 8">
            <a:extLst>
              <a:ext uri="{FF2B5EF4-FFF2-40B4-BE49-F238E27FC236}">
                <a16:creationId xmlns:a16="http://schemas.microsoft.com/office/drawing/2014/main" id="{303523DE-402D-46DE-B5F1-895A0749C135}"/>
              </a:ext>
            </a:extLst>
          </p:cNvPr>
          <p:cNvSpPr>
            <a:spLocks noGrp="1"/>
          </p:cNvSpPr>
          <p:nvPr>
            <p:ph idx="1"/>
          </p:nvPr>
        </p:nvSpPr>
        <p:spPr/>
        <p:txBody>
          <a:bodyPr/>
          <a:lstStyle/>
          <a:p>
            <a:endParaRPr lang="en-US"/>
          </a:p>
        </p:txBody>
      </p:sp>
      <p:graphicFrame>
        <p:nvGraphicFramePr>
          <p:cNvPr id="10" name="Content Placeholder 3">
            <a:extLst>
              <a:ext uri="{FF2B5EF4-FFF2-40B4-BE49-F238E27FC236}">
                <a16:creationId xmlns:a16="http://schemas.microsoft.com/office/drawing/2014/main" id="{FAFCBCDE-56AE-477C-A861-B5CE26F22CF8}"/>
              </a:ext>
            </a:extLst>
          </p:cNvPr>
          <p:cNvGraphicFramePr>
            <a:graphicFrameLocks/>
          </p:cNvGraphicFramePr>
          <p:nvPr>
            <p:extLst>
              <p:ext uri="{D42A27DB-BD31-4B8C-83A1-F6EECF244321}">
                <p14:modId xmlns:p14="http://schemas.microsoft.com/office/powerpoint/2010/main" val="840135613"/>
              </p:ext>
            </p:extLst>
          </p:nvPr>
        </p:nvGraphicFramePr>
        <p:xfrm>
          <a:off x="244293" y="2233771"/>
          <a:ext cx="8577488" cy="4491592"/>
        </p:xfrm>
        <a:graphic>
          <a:graphicData uri="http://schemas.openxmlformats.org/drawingml/2006/table">
            <a:tbl>
              <a:tblPr firstRow="1" firstCol="1" bandRow="1">
                <a:tableStyleId>{00A15C55-8517-42AA-B614-E9B94910E393}</a:tableStyleId>
              </a:tblPr>
              <a:tblGrid>
                <a:gridCol w="2054273">
                  <a:extLst>
                    <a:ext uri="{9D8B030D-6E8A-4147-A177-3AD203B41FA5}">
                      <a16:colId xmlns:a16="http://schemas.microsoft.com/office/drawing/2014/main" val="2308774156"/>
                    </a:ext>
                  </a:extLst>
                </a:gridCol>
                <a:gridCol w="2923674">
                  <a:extLst>
                    <a:ext uri="{9D8B030D-6E8A-4147-A177-3AD203B41FA5}">
                      <a16:colId xmlns:a16="http://schemas.microsoft.com/office/drawing/2014/main" val="3600147671"/>
                    </a:ext>
                  </a:extLst>
                </a:gridCol>
                <a:gridCol w="1611086">
                  <a:extLst>
                    <a:ext uri="{9D8B030D-6E8A-4147-A177-3AD203B41FA5}">
                      <a16:colId xmlns:a16="http://schemas.microsoft.com/office/drawing/2014/main" val="1425477272"/>
                    </a:ext>
                  </a:extLst>
                </a:gridCol>
                <a:gridCol w="638628">
                  <a:extLst>
                    <a:ext uri="{9D8B030D-6E8A-4147-A177-3AD203B41FA5}">
                      <a16:colId xmlns:a16="http://schemas.microsoft.com/office/drawing/2014/main" val="1891880917"/>
                    </a:ext>
                  </a:extLst>
                </a:gridCol>
                <a:gridCol w="638629">
                  <a:extLst>
                    <a:ext uri="{9D8B030D-6E8A-4147-A177-3AD203B41FA5}">
                      <a16:colId xmlns:a16="http://schemas.microsoft.com/office/drawing/2014/main" val="2763084205"/>
                    </a:ext>
                  </a:extLst>
                </a:gridCol>
                <a:gridCol w="711198">
                  <a:extLst>
                    <a:ext uri="{9D8B030D-6E8A-4147-A177-3AD203B41FA5}">
                      <a16:colId xmlns:a16="http://schemas.microsoft.com/office/drawing/2014/main" val="2729951325"/>
                    </a:ext>
                  </a:extLst>
                </a:gridCol>
              </a:tblGrid>
              <a:tr h="679812">
                <a:tc>
                  <a:txBody>
                    <a:bodyPr/>
                    <a:lstStyle/>
                    <a:p>
                      <a:pPr marL="0" marR="0">
                        <a:lnSpc>
                          <a:spcPct val="115000"/>
                        </a:lnSpc>
                        <a:spcBef>
                          <a:spcPts val="0"/>
                        </a:spcBef>
                        <a:spcAft>
                          <a:spcPts val="0"/>
                        </a:spcAft>
                      </a:pPr>
                      <a:r>
                        <a:rPr lang="en-US" sz="1000" dirty="0">
                          <a:solidFill>
                            <a:schemeClr val="tx1"/>
                          </a:solidFill>
                          <a:effectLst/>
                        </a:rPr>
                        <a:t>Measures</a:t>
                      </a:r>
                      <a:endPar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428" marR="60428" marT="0" marB="0">
                    <a:solidFill>
                      <a:schemeClr val="bg1">
                        <a:lumMod val="65000"/>
                      </a:schemeClr>
                    </a:solidFill>
                  </a:tcPr>
                </a:tc>
                <a:tc>
                  <a:txBody>
                    <a:bodyPr/>
                    <a:lstStyle/>
                    <a:p>
                      <a:pPr marL="0" marR="0">
                        <a:lnSpc>
                          <a:spcPct val="115000"/>
                        </a:lnSpc>
                        <a:spcBef>
                          <a:spcPts val="0"/>
                        </a:spcBef>
                        <a:spcAft>
                          <a:spcPts val="0"/>
                        </a:spcAft>
                      </a:pPr>
                      <a:r>
                        <a:rPr lang="en-US" sz="1000" dirty="0">
                          <a:solidFill>
                            <a:schemeClr val="tx1"/>
                          </a:solidFill>
                          <a:effectLst/>
                        </a:rPr>
                        <a:t>Data source &amp; method of analysis</a:t>
                      </a:r>
                      <a:endPar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428" marR="60428" marT="0" marB="0">
                    <a:solidFill>
                      <a:schemeClr val="bg1">
                        <a:lumMod val="65000"/>
                      </a:schemeClr>
                    </a:solidFill>
                  </a:tcPr>
                </a:tc>
                <a:tc>
                  <a:txBody>
                    <a:bodyPr/>
                    <a:lstStyle/>
                    <a:p>
                      <a:pPr marL="0" marR="0">
                        <a:lnSpc>
                          <a:spcPct val="115000"/>
                        </a:lnSpc>
                        <a:spcBef>
                          <a:spcPts val="0"/>
                        </a:spcBef>
                        <a:spcAft>
                          <a:spcPts val="0"/>
                        </a:spcAft>
                      </a:pPr>
                      <a:r>
                        <a:rPr lang="en-US" sz="1000" dirty="0">
                          <a:solidFill>
                            <a:schemeClr val="tx1"/>
                          </a:solidFill>
                          <a:effectLst/>
                        </a:rPr>
                        <a:t>Who has review &amp; decision-making responsibility?</a:t>
                      </a:r>
                      <a:endPar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428" marR="60428" marT="0" marB="0">
                    <a:solidFill>
                      <a:schemeClr val="bg1">
                        <a:lumMod val="65000"/>
                      </a:schemeClr>
                    </a:solidFill>
                  </a:tcPr>
                </a:tc>
                <a:tc>
                  <a:txBody>
                    <a:bodyPr/>
                    <a:lstStyle/>
                    <a:p>
                      <a:pPr marL="0" marR="0">
                        <a:lnSpc>
                          <a:spcPct val="115000"/>
                        </a:lnSpc>
                        <a:spcBef>
                          <a:spcPts val="0"/>
                        </a:spcBef>
                        <a:spcAft>
                          <a:spcPts val="0"/>
                        </a:spcAft>
                      </a:pPr>
                      <a:r>
                        <a:rPr lang="en-US" sz="1000" dirty="0">
                          <a:solidFill>
                            <a:schemeClr val="tx1"/>
                          </a:solidFill>
                          <a:effectLst/>
                        </a:rPr>
                        <a:t>Does it measure Goal 1?</a:t>
                      </a:r>
                      <a:endPar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428" marR="60428" marT="0" marB="0">
                    <a:solidFill>
                      <a:schemeClr val="bg1">
                        <a:lumMod val="65000"/>
                      </a:schemeClr>
                    </a:solidFill>
                  </a:tcPr>
                </a:tc>
                <a:tc>
                  <a:txBody>
                    <a:bodyPr/>
                    <a:lstStyle/>
                    <a:p>
                      <a:pPr marL="0" marR="0">
                        <a:lnSpc>
                          <a:spcPct val="115000"/>
                        </a:lnSpc>
                        <a:spcBef>
                          <a:spcPts val="0"/>
                        </a:spcBef>
                        <a:spcAft>
                          <a:spcPts val="0"/>
                        </a:spcAft>
                      </a:pPr>
                      <a:r>
                        <a:rPr lang="en-US" sz="1000" dirty="0">
                          <a:solidFill>
                            <a:schemeClr val="tx1"/>
                          </a:solidFill>
                          <a:effectLst/>
                        </a:rPr>
                        <a:t>Does it measure Goal 2?</a:t>
                      </a:r>
                      <a:endPar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428" marR="60428" marT="0" marB="0">
                    <a:solidFill>
                      <a:schemeClr val="bg1">
                        <a:lumMod val="65000"/>
                      </a:schemeClr>
                    </a:solidFill>
                  </a:tcPr>
                </a:tc>
                <a:tc>
                  <a:txBody>
                    <a:bodyPr/>
                    <a:lstStyle/>
                    <a:p>
                      <a:pPr marL="0" marR="0">
                        <a:lnSpc>
                          <a:spcPct val="115000"/>
                        </a:lnSpc>
                        <a:spcBef>
                          <a:spcPts val="0"/>
                        </a:spcBef>
                        <a:spcAft>
                          <a:spcPts val="0"/>
                        </a:spcAft>
                      </a:pPr>
                      <a:r>
                        <a:rPr lang="en-US" sz="1000" dirty="0">
                          <a:solidFill>
                            <a:schemeClr val="tx1"/>
                          </a:solidFill>
                          <a:effectLst/>
                        </a:rPr>
                        <a:t>Does it measure Goal 3?</a:t>
                      </a:r>
                      <a:endPar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428" marR="60428" marT="0" marB="0">
                    <a:solidFill>
                      <a:schemeClr val="bg1">
                        <a:lumMod val="65000"/>
                      </a:schemeClr>
                    </a:solidFill>
                  </a:tcPr>
                </a:tc>
                <a:extLst>
                  <a:ext uri="{0D108BD9-81ED-4DB2-BD59-A6C34878D82A}">
                    <a16:rowId xmlns:a16="http://schemas.microsoft.com/office/drawing/2014/main" val="1133050161"/>
                  </a:ext>
                </a:extLst>
              </a:tr>
              <a:tr h="397256">
                <a:tc>
                  <a:txBody>
                    <a:bodyPr/>
                    <a:lstStyle/>
                    <a:p>
                      <a:pPr marL="0" marR="0">
                        <a:lnSpc>
                          <a:spcPct val="115000"/>
                        </a:lnSpc>
                        <a:spcBef>
                          <a:spcPts val="0"/>
                        </a:spcBef>
                        <a:spcAft>
                          <a:spcPts val="0"/>
                        </a:spcAft>
                      </a:pPr>
                      <a:r>
                        <a:rPr lang="en-US" sz="1000" baseline="0" dirty="0">
                          <a:solidFill>
                            <a:schemeClr val="tx1"/>
                          </a:solidFill>
                          <a:effectLst/>
                        </a:rPr>
                        <a:t>Use of media platforms in course assignments </a:t>
                      </a:r>
                      <a:endPar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428" marR="60428" marT="0" marB="0" anchor="ctr">
                    <a:solidFill>
                      <a:schemeClr val="bg1">
                        <a:lumMod val="65000"/>
                      </a:schemeClr>
                    </a:solidFill>
                  </a:tcPr>
                </a:tc>
                <a:tc>
                  <a:txBody>
                    <a:bodyPr/>
                    <a:lstStyle/>
                    <a:p>
                      <a:pPr marL="0" marR="0">
                        <a:lnSpc>
                          <a:spcPct val="115000"/>
                        </a:lnSpc>
                        <a:spcBef>
                          <a:spcPts val="0"/>
                        </a:spcBef>
                        <a:spcAft>
                          <a:spcPts val="0"/>
                        </a:spcAft>
                      </a:pPr>
                      <a:r>
                        <a:rPr lang="en-US" sz="1000" i="1" dirty="0">
                          <a:effectLst/>
                        </a:rPr>
                        <a:t>Syllabi</a:t>
                      </a:r>
                      <a:endParaRPr lang="en-US" sz="1000" i="1" baseline="0" dirty="0">
                        <a:effectLst/>
                      </a:endParaRPr>
                    </a:p>
                    <a:p>
                      <a:pPr marL="0" marR="0">
                        <a:lnSpc>
                          <a:spcPct val="115000"/>
                        </a:lnSpc>
                        <a:spcBef>
                          <a:spcPts val="0"/>
                        </a:spcBef>
                        <a:spcAft>
                          <a:spcPts val="0"/>
                        </a:spcAft>
                      </a:pPr>
                      <a:r>
                        <a:rPr lang="en-US" sz="1000" baseline="0" dirty="0">
                          <a:effectLst/>
                        </a:rPr>
                        <a:t>Program director reviews syllabi for course assignments that require students to use some type of media platform. Summarized in a document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428" marR="60428" marT="0" marB="0"/>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en-US" sz="1000" dirty="0">
                          <a:effectLst/>
                        </a:rPr>
                        <a:t>Program</a:t>
                      </a:r>
                      <a:r>
                        <a:rPr lang="en-US" sz="1000" baseline="0" dirty="0">
                          <a:effectLst/>
                        </a:rPr>
                        <a:t> director reviews with full faculty every year at the faculty retreat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428" marR="60428" marT="0" marB="0"/>
                </a:tc>
                <a:tc>
                  <a:txBody>
                    <a:bodyPr/>
                    <a:lstStyle/>
                    <a:p>
                      <a:pPr marL="0" marR="0">
                        <a:lnSpc>
                          <a:spcPct val="115000"/>
                        </a:lnSpc>
                        <a:spcBef>
                          <a:spcPts val="0"/>
                        </a:spcBef>
                        <a:spcAft>
                          <a:spcPts val="0"/>
                        </a:spcAft>
                      </a:pPr>
                      <a:r>
                        <a:rPr lang="en-US" sz="1000" dirty="0">
                          <a:effectLst/>
                        </a:rPr>
                        <a:t> X</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428" marR="60428" marT="0" marB="0"/>
                </a:tc>
                <a:tc>
                  <a:txBody>
                    <a:bodyPr/>
                    <a:lstStyle/>
                    <a:p>
                      <a:pPr marL="0" marR="0">
                        <a:lnSpc>
                          <a:spcPct val="11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428" marR="60428" marT="0" marB="0"/>
                </a:tc>
                <a:tc>
                  <a:txBody>
                    <a:bodyPr/>
                    <a:lstStyle/>
                    <a:p>
                      <a:pPr marL="0" marR="0">
                        <a:lnSpc>
                          <a:spcPct val="11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428" marR="60428" marT="0" marB="0"/>
                </a:tc>
                <a:extLst>
                  <a:ext uri="{0D108BD9-81ED-4DB2-BD59-A6C34878D82A}">
                    <a16:rowId xmlns:a16="http://schemas.microsoft.com/office/drawing/2014/main" val="3630416402"/>
                  </a:ext>
                </a:extLst>
              </a:tr>
              <a:tr h="397256">
                <a:tc>
                  <a:txBody>
                    <a:bodyPr/>
                    <a:lstStyle/>
                    <a:p>
                      <a:pPr marL="0" marR="0">
                        <a:lnSpc>
                          <a:spcPct val="115000"/>
                        </a:lnSpc>
                        <a:spcBef>
                          <a:spcPts val="0"/>
                        </a:spcBef>
                        <a:spcAft>
                          <a:spcPts val="0"/>
                        </a:spcAft>
                      </a:pPr>
                      <a:r>
                        <a:rPr lang="en-US" sz="1000" b="1" kern="1200" baseline="0" dirty="0">
                          <a:solidFill>
                            <a:schemeClr val="tx1"/>
                          </a:solidFill>
                          <a:effectLst/>
                        </a:rPr>
                        <a:t>Disciplinary perspectives represented by program faculty</a:t>
                      </a:r>
                      <a:endParaRPr lang="en-US" sz="1000" b="1" kern="1200" baseline="0" dirty="0">
                        <a:solidFill>
                          <a:schemeClr val="tx1"/>
                        </a:solidFill>
                        <a:effectLst/>
                        <a:latin typeface="+mn-lt"/>
                        <a:ea typeface="+mn-ea"/>
                        <a:cs typeface="Times New Roman" panose="02020603050405020304" pitchFamily="18" charset="0"/>
                      </a:endParaRPr>
                    </a:p>
                  </a:txBody>
                  <a:tcPr marL="60428" marR="60428" marT="0" marB="0" anchor="ctr">
                    <a:solidFill>
                      <a:schemeClr val="bg1">
                        <a:lumMod val="65000"/>
                      </a:schemeClr>
                    </a:solidFill>
                  </a:tcPr>
                </a:tc>
                <a:tc>
                  <a:txBody>
                    <a:bodyPr/>
                    <a:lstStyle/>
                    <a:p>
                      <a:pPr marL="0" marR="0">
                        <a:lnSpc>
                          <a:spcPct val="115000"/>
                        </a:lnSpc>
                        <a:spcBef>
                          <a:spcPts val="0"/>
                        </a:spcBef>
                        <a:spcAft>
                          <a:spcPts val="0"/>
                        </a:spcAft>
                      </a:pPr>
                      <a:r>
                        <a:rPr lang="en-US" sz="1000" i="1" dirty="0">
                          <a:effectLst/>
                        </a:rPr>
                        <a:t>Faculty survey</a:t>
                      </a:r>
                    </a:p>
                    <a:p>
                      <a:pPr marL="0" marR="0">
                        <a:lnSpc>
                          <a:spcPct val="115000"/>
                        </a:lnSpc>
                        <a:spcBef>
                          <a:spcPts val="0"/>
                        </a:spcBef>
                        <a:spcAft>
                          <a:spcPts val="0"/>
                        </a:spcAft>
                      </a:pPr>
                      <a:r>
                        <a:rPr lang="en-US" sz="1000" dirty="0">
                          <a:effectLst/>
                        </a:rPr>
                        <a:t>Program director collects responses to annual survey (administered in December) and creates a summary that is shared with the Steering Committee at its March meeting</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428" marR="60428" marT="0" marB="0"/>
                </a:tc>
                <a:tc>
                  <a:txBody>
                    <a:bodyPr/>
                    <a:lstStyle/>
                    <a:p>
                      <a:pPr marL="0" marR="0">
                        <a:lnSpc>
                          <a:spcPct val="115000"/>
                        </a:lnSpc>
                        <a:spcBef>
                          <a:spcPts val="0"/>
                        </a:spcBef>
                        <a:spcAft>
                          <a:spcPts val="0"/>
                        </a:spcAft>
                      </a:pPr>
                      <a:r>
                        <a:rPr lang="en-US" sz="1000" dirty="0">
                          <a:effectLst/>
                        </a:rPr>
                        <a:t> MPH Steering Committee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428" marR="60428" marT="0" marB="0"/>
                </a:tc>
                <a:tc>
                  <a:txBody>
                    <a:bodyPr/>
                    <a:lstStyle/>
                    <a:p>
                      <a:pPr marL="0" marR="0">
                        <a:lnSpc>
                          <a:spcPct val="115000"/>
                        </a:lnSpc>
                        <a:spcBef>
                          <a:spcPts val="0"/>
                        </a:spcBef>
                        <a:spcAft>
                          <a:spcPts val="0"/>
                        </a:spcAft>
                      </a:pPr>
                      <a:r>
                        <a:rPr lang="en-US" sz="1000" dirty="0">
                          <a:effectLst/>
                        </a:rPr>
                        <a:t> X</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428" marR="60428" marT="0" marB="0"/>
                </a:tc>
                <a:tc>
                  <a:txBody>
                    <a:bodyPr/>
                    <a:lstStyle/>
                    <a:p>
                      <a:pPr marL="0" marR="0">
                        <a:lnSpc>
                          <a:spcPct val="115000"/>
                        </a:lnSpc>
                        <a:spcBef>
                          <a:spcPts val="0"/>
                        </a:spcBef>
                        <a:spcAft>
                          <a:spcPts val="0"/>
                        </a:spcAft>
                      </a:pPr>
                      <a:r>
                        <a:rPr lang="en-US" sz="1000" dirty="0">
                          <a:effectLst/>
                        </a:rPr>
                        <a:t>X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428" marR="60428" marT="0" marB="0"/>
                </a:tc>
                <a:tc>
                  <a:txBody>
                    <a:bodyPr/>
                    <a:lstStyle/>
                    <a:p>
                      <a:pPr marL="0" marR="0">
                        <a:lnSpc>
                          <a:spcPct val="11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428" marR="60428" marT="0" marB="0"/>
                </a:tc>
                <a:extLst>
                  <a:ext uri="{0D108BD9-81ED-4DB2-BD59-A6C34878D82A}">
                    <a16:rowId xmlns:a16="http://schemas.microsoft.com/office/drawing/2014/main" val="2627107066"/>
                  </a:ext>
                </a:extLst>
              </a:tr>
              <a:tr h="468623">
                <a:tc>
                  <a:txBody>
                    <a:bodyPr/>
                    <a:lstStyle/>
                    <a:p>
                      <a:pPr marL="0" marR="0">
                        <a:lnSpc>
                          <a:spcPct val="115000"/>
                        </a:lnSpc>
                        <a:spcBef>
                          <a:spcPts val="0"/>
                        </a:spcBef>
                        <a:spcAft>
                          <a:spcPts val="0"/>
                        </a:spcAft>
                      </a:pPr>
                      <a:r>
                        <a:rPr lang="en-US" sz="1000" dirty="0">
                          <a:solidFill>
                            <a:schemeClr val="tx1"/>
                          </a:solidFill>
                          <a:effectLst/>
                        </a:rPr>
                        <a:t>Student enrollment</a:t>
                      </a:r>
                      <a:endPar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428" marR="60428" marT="0" marB="0" anchor="ctr">
                    <a:solidFill>
                      <a:schemeClr val="bg1">
                        <a:lumMod val="65000"/>
                      </a:schemeClr>
                    </a:solidFill>
                  </a:tcPr>
                </a:tc>
                <a:tc>
                  <a:txBody>
                    <a:bodyPr/>
                    <a:lstStyle/>
                    <a:p>
                      <a:pPr marL="0" marR="0">
                        <a:lnSpc>
                          <a:spcPct val="115000"/>
                        </a:lnSpc>
                        <a:spcBef>
                          <a:spcPts val="0"/>
                        </a:spcBef>
                        <a:spcAft>
                          <a:spcPts val="0"/>
                        </a:spcAft>
                      </a:pPr>
                      <a:r>
                        <a:rPr lang="en-US" sz="1000" dirty="0">
                          <a:effectLst/>
                        </a:rPr>
                        <a:t>The program director updates a registrar-provided list every October and March to ensure that it reflects the actual activity of each student. The program director and department chair meet in April to review enrollment and make projections for future years.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428" marR="60428" marT="0" marB="0"/>
                </a:tc>
                <a:tc>
                  <a:txBody>
                    <a:bodyPr/>
                    <a:lstStyle/>
                    <a:p>
                      <a:pPr marL="0" marR="0">
                        <a:lnSpc>
                          <a:spcPct val="115000"/>
                        </a:lnSpc>
                        <a:spcBef>
                          <a:spcPts val="0"/>
                        </a:spcBef>
                        <a:spcAft>
                          <a:spcPts val="0"/>
                        </a:spcAft>
                      </a:pPr>
                      <a:r>
                        <a:rPr lang="en-US" sz="1000" dirty="0">
                          <a:effectLst/>
                        </a:rPr>
                        <a:t>Program director and department chair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428" marR="60428" marT="0" marB="0"/>
                </a:tc>
                <a:tc>
                  <a:txBody>
                    <a:bodyPr/>
                    <a:lstStyle/>
                    <a:p>
                      <a:pPr marL="0" marR="0">
                        <a:lnSpc>
                          <a:spcPct val="11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428" marR="60428" marT="0" marB="0"/>
                </a:tc>
                <a:tc>
                  <a:txBody>
                    <a:bodyPr/>
                    <a:lstStyle/>
                    <a:p>
                      <a:pPr marL="0" marR="0">
                        <a:lnSpc>
                          <a:spcPct val="11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428" marR="60428" marT="0" marB="0"/>
                </a:tc>
                <a:tc>
                  <a:txBody>
                    <a:bodyPr/>
                    <a:lstStyle/>
                    <a:p>
                      <a:pPr marL="0" marR="0">
                        <a:lnSpc>
                          <a:spcPct val="115000"/>
                        </a:lnSpc>
                        <a:spcBef>
                          <a:spcPts val="0"/>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428" marR="60428" marT="0" marB="0"/>
                </a:tc>
                <a:extLst>
                  <a:ext uri="{0D108BD9-81ED-4DB2-BD59-A6C34878D82A}">
                    <a16:rowId xmlns:a16="http://schemas.microsoft.com/office/drawing/2014/main" val="1001372771"/>
                  </a:ext>
                </a:extLst>
              </a:tr>
              <a:tr h="402851">
                <a:tc>
                  <a:txBody>
                    <a:bodyPr/>
                    <a:lstStyle/>
                    <a:p>
                      <a:pPr marL="0" marR="0">
                        <a:lnSpc>
                          <a:spcPct val="115000"/>
                        </a:lnSpc>
                        <a:spcBef>
                          <a:spcPts val="0"/>
                        </a:spcBef>
                        <a:spcAft>
                          <a:spcPts val="0"/>
                        </a:spcAft>
                      </a:pPr>
                      <a:r>
                        <a:rPr lang="en-US" sz="1000" dirty="0">
                          <a:solidFill>
                            <a:schemeClr val="tx1"/>
                          </a:solidFill>
                          <a:effectLst/>
                        </a:rPr>
                        <a:t>Student AND faculty (staff, if applicable) perceptions of unit’s climate regarding diversity &amp; cultural competence</a:t>
                      </a:r>
                      <a:endParaRPr lang="en-U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428" marR="60428" marT="0" marB="0" anchor="ctr">
                    <a:solidFill>
                      <a:schemeClr val="bg1">
                        <a:lumMod val="65000"/>
                      </a:schemeClr>
                    </a:solidFill>
                  </a:tcPr>
                </a:tc>
                <a:tc>
                  <a:txBody>
                    <a:bodyPr/>
                    <a:lstStyle/>
                    <a:p>
                      <a:pPr marL="0" marR="0">
                        <a:lnSpc>
                          <a:spcPct val="115000"/>
                        </a:lnSpc>
                        <a:spcBef>
                          <a:spcPts val="0"/>
                        </a:spcBef>
                        <a:spcAft>
                          <a:spcPts val="0"/>
                        </a:spcAft>
                      </a:pPr>
                      <a:r>
                        <a:rPr lang="en-US" sz="1000" i="1" dirty="0">
                          <a:effectLst/>
                        </a:rPr>
                        <a:t>Annual student &amp; faculty survey</a:t>
                      </a:r>
                    </a:p>
                    <a:p>
                      <a:pPr marL="0" marR="0">
                        <a:lnSpc>
                          <a:spcPct val="115000"/>
                        </a:lnSpc>
                        <a:spcBef>
                          <a:spcPts val="0"/>
                        </a:spcBef>
                        <a:spcAft>
                          <a:spcPts val="0"/>
                        </a:spcAft>
                      </a:pPr>
                      <a:r>
                        <a:rPr lang="en-US" sz="1000" dirty="0">
                          <a:effectLst/>
                        </a:rPr>
                        <a:t>Program coordinator administers annual survey of both faculty and students and compiles results by indicator. Responses include both quantitative and qualitative feedback. MPH Program Operations Committee reviews data at its planning meeting for the upcoming academic year.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428" marR="60428" marT="0" marB="0"/>
                </a:tc>
                <a:tc>
                  <a:txBody>
                    <a:bodyPr/>
                    <a:lstStyle/>
                    <a:p>
                      <a:pPr marL="0" marR="0">
                        <a:lnSpc>
                          <a:spcPct val="115000"/>
                        </a:lnSpc>
                        <a:spcBef>
                          <a:spcPts val="0"/>
                        </a:spcBef>
                        <a:spcAft>
                          <a:spcPts val="0"/>
                        </a:spcAft>
                      </a:pPr>
                      <a:r>
                        <a:rPr lang="en-US" sz="1000" dirty="0">
                          <a:effectLst/>
                        </a:rPr>
                        <a:t>MPH Program Operations Committee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428" marR="60428" marT="0" marB="0"/>
                </a:tc>
                <a:tc>
                  <a:txBody>
                    <a:bodyPr/>
                    <a:lstStyle/>
                    <a:p>
                      <a:pPr marL="0" marR="0">
                        <a:lnSpc>
                          <a:spcPct val="115000"/>
                        </a:lnSpc>
                        <a:spcBef>
                          <a:spcPts val="0"/>
                        </a:spcBef>
                        <a:spcAft>
                          <a:spcPts val="0"/>
                        </a:spcAft>
                      </a:pPr>
                      <a:r>
                        <a:rPr lang="en-US" sz="1000" dirty="0">
                          <a:effectLst/>
                        </a:rPr>
                        <a:t>X</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428" marR="60428" marT="0" marB="0"/>
                </a:tc>
                <a:tc>
                  <a:txBody>
                    <a:bodyPr/>
                    <a:lstStyle/>
                    <a:p>
                      <a:pPr marL="0" marR="0">
                        <a:lnSpc>
                          <a:spcPct val="115000"/>
                        </a:lnSpc>
                        <a:spcBef>
                          <a:spcPts val="0"/>
                        </a:spcBef>
                        <a:spcAft>
                          <a:spcPts val="0"/>
                        </a:spcAft>
                      </a:pPr>
                      <a:r>
                        <a:rPr lang="en-US" sz="1000" dirty="0">
                          <a:effectLst/>
                        </a:rPr>
                        <a:t>X</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428" marR="60428" marT="0" marB="0"/>
                </a:tc>
                <a:tc>
                  <a:txBody>
                    <a:bodyPr/>
                    <a:lstStyle/>
                    <a:p>
                      <a:pPr marL="0" marR="0">
                        <a:lnSpc>
                          <a:spcPct val="115000"/>
                        </a:lnSpc>
                        <a:spcBef>
                          <a:spcPts val="0"/>
                        </a:spcBef>
                        <a:spcAft>
                          <a:spcPts val="0"/>
                        </a:spcAft>
                      </a:pPr>
                      <a:r>
                        <a:rPr lang="en-US" sz="1000" dirty="0">
                          <a:effectLst/>
                        </a:rPr>
                        <a:t>X</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428" marR="60428" marT="0" marB="0"/>
                </a:tc>
                <a:extLst>
                  <a:ext uri="{0D108BD9-81ED-4DB2-BD59-A6C34878D82A}">
                    <a16:rowId xmlns:a16="http://schemas.microsoft.com/office/drawing/2014/main" val="312724736"/>
                  </a:ext>
                </a:extLst>
              </a:tr>
            </a:tbl>
          </a:graphicData>
        </a:graphic>
      </p:graphicFrame>
      <p:pic>
        <p:nvPicPr>
          <p:cNvPr id="3" name="Audio 2">
            <a:hlinkClick r:id="" action="ppaction://media"/>
            <a:extLst>
              <a:ext uri="{FF2B5EF4-FFF2-40B4-BE49-F238E27FC236}">
                <a16:creationId xmlns:a16="http://schemas.microsoft.com/office/drawing/2014/main" id="{D3B9EDA2-54F0-4DF7-B090-1CCCE2C21A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32723322"/>
      </p:ext>
    </p:extLst>
  </p:cSld>
  <p:clrMapOvr>
    <a:masterClrMapping/>
  </p:clrMapOvr>
  <mc:AlternateContent xmlns:mc="http://schemas.openxmlformats.org/markup-compatibility/2006">
    <mc:Choice xmlns:p14="http://schemas.microsoft.com/office/powerpoint/2010/main" Requires="p14">
      <p:transition spd="slow" p14:dur="2000" advTm="44864"/>
    </mc:Choice>
    <mc:Fallback>
      <p:transition spd="slow" advTm="44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Degree requirements</a:t>
            </a:r>
          </a:p>
        </p:txBody>
      </p:sp>
      <p:pic>
        <p:nvPicPr>
          <p:cNvPr id="10" name="Picture 9">
            <a:extLst>
              <a:ext uri="{FF2B5EF4-FFF2-40B4-BE49-F238E27FC236}">
                <a16:creationId xmlns:a16="http://schemas.microsoft.com/office/drawing/2014/main" id="{56246AD2-B156-4EEA-968B-CB5E9C468CEC}"/>
              </a:ext>
            </a:extLst>
          </p:cNvPr>
          <p:cNvPicPr>
            <a:picLocks noChangeAspect="1"/>
          </p:cNvPicPr>
          <p:nvPr/>
        </p:nvPicPr>
        <p:blipFill rotWithShape="1">
          <a:blip r:embed="rId6"/>
          <a:srcRect l="10555" t="22871" r="58194" b="6790"/>
          <a:stretch/>
        </p:blipFill>
        <p:spPr>
          <a:xfrm>
            <a:off x="406400" y="1930018"/>
            <a:ext cx="6286500" cy="4775582"/>
          </a:xfrm>
          <a:prstGeom prst="rect">
            <a:avLst/>
          </a:prstGeom>
        </p:spPr>
      </p:pic>
      <p:pic>
        <p:nvPicPr>
          <p:cNvPr id="3" name="Audio 2">
            <a:hlinkClick r:id="" action="ppaction://media"/>
            <a:extLst>
              <a:ext uri="{FF2B5EF4-FFF2-40B4-BE49-F238E27FC236}">
                <a16:creationId xmlns:a16="http://schemas.microsoft.com/office/drawing/2014/main" id="{39897EA5-E6A8-4560-A9C7-993C1D4E185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052285106"/>
      </p:ext>
    </p:extLst>
  </p:cSld>
  <p:clrMapOvr>
    <a:masterClrMapping/>
  </p:clrMapOvr>
  <mc:AlternateContent xmlns:mc="http://schemas.openxmlformats.org/markup-compatibility/2006">
    <mc:Choice xmlns:p14="http://schemas.microsoft.com/office/powerpoint/2010/main" Requires="p14">
      <p:transition spd="slow" p14:dur="2000" advTm="17129"/>
    </mc:Choice>
    <mc:Fallback>
      <p:transition spd="slow" advTm="17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20791-8A7D-453F-88A7-D2B806EE9DB0}"/>
              </a:ext>
            </a:extLst>
          </p:cNvPr>
          <p:cNvSpPr>
            <a:spLocks noGrp="1"/>
          </p:cNvSpPr>
          <p:nvPr>
            <p:ph type="title"/>
          </p:nvPr>
        </p:nvSpPr>
        <p:spPr/>
        <p:txBody>
          <a:bodyPr>
            <a:normAutofit fontScale="90000"/>
          </a:bodyPr>
          <a:lstStyle/>
          <a:p>
            <a:r>
              <a:rPr lang="en-US" dirty="0"/>
              <a:t>Pre-Application Orientation Webinar Elements</a:t>
            </a:r>
          </a:p>
        </p:txBody>
      </p:sp>
      <p:sp>
        <p:nvSpPr>
          <p:cNvPr id="3" name="Content Placeholder 2">
            <a:extLst>
              <a:ext uri="{FF2B5EF4-FFF2-40B4-BE49-F238E27FC236}">
                <a16:creationId xmlns:a16="http://schemas.microsoft.com/office/drawing/2014/main" id="{4DDA6BC9-E8EF-43F8-8A52-ADF0060CA4D4}"/>
              </a:ext>
            </a:extLst>
          </p:cNvPr>
          <p:cNvSpPr>
            <a:spLocks noGrp="1"/>
          </p:cNvSpPr>
          <p:nvPr>
            <p:ph idx="1"/>
          </p:nvPr>
        </p:nvSpPr>
        <p:spPr/>
        <p:txBody>
          <a:bodyPr>
            <a:normAutofit fontScale="92500" lnSpcReduction="20000"/>
          </a:bodyPr>
          <a:lstStyle/>
          <a:p>
            <a:r>
              <a:rPr lang="en-US" dirty="0"/>
              <a:t>P-AOW Part A</a:t>
            </a:r>
          </a:p>
          <a:p>
            <a:pPr lvl="1"/>
            <a:r>
              <a:rPr lang="en-US" dirty="0"/>
              <a:t>This recorded webinar</a:t>
            </a:r>
          </a:p>
          <a:p>
            <a:pPr lvl="1"/>
            <a:r>
              <a:rPr lang="en-US" dirty="0"/>
              <a:t>An overview of filling out the IAS</a:t>
            </a:r>
          </a:p>
          <a:p>
            <a:pPr lvl="1"/>
            <a:r>
              <a:rPr lang="en-US" dirty="0"/>
              <a:t>Expectations and timeline</a:t>
            </a:r>
          </a:p>
          <a:p>
            <a:r>
              <a:rPr lang="en-US" dirty="0"/>
              <a:t>P-AOW Part B</a:t>
            </a:r>
          </a:p>
          <a:p>
            <a:pPr lvl="1"/>
            <a:r>
              <a:rPr lang="en-US" dirty="0"/>
              <a:t>Good and bad examples</a:t>
            </a:r>
          </a:p>
          <a:p>
            <a:pPr lvl="1"/>
            <a:r>
              <a:rPr lang="en-US" dirty="0"/>
              <a:t>Review common questions</a:t>
            </a:r>
          </a:p>
          <a:p>
            <a:pPr lvl="1"/>
            <a:r>
              <a:rPr lang="en-US" dirty="0"/>
              <a:t>Need to register to receive slides</a:t>
            </a:r>
          </a:p>
        </p:txBody>
      </p:sp>
      <p:pic>
        <p:nvPicPr>
          <p:cNvPr id="5" name="Audio 4">
            <a:hlinkClick r:id="" action="ppaction://media"/>
            <a:extLst>
              <a:ext uri="{FF2B5EF4-FFF2-40B4-BE49-F238E27FC236}">
                <a16:creationId xmlns:a16="http://schemas.microsoft.com/office/drawing/2014/main" id="{904A5FD9-E296-4CD9-92B6-C7AF1ABD96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57607497"/>
      </p:ext>
    </p:extLst>
  </p:cSld>
  <p:clrMapOvr>
    <a:masterClrMapping/>
  </p:clrMapOvr>
  <mc:AlternateContent xmlns:mc="http://schemas.openxmlformats.org/markup-compatibility/2006">
    <mc:Choice xmlns:p14="http://schemas.microsoft.com/office/powerpoint/2010/main" Requires="p14">
      <p:transition spd="slow" p14:dur="2000" advTm="7872"/>
    </mc:Choice>
    <mc:Fallback>
      <p:transition spd="slow" advTm="7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B84BE-2935-4EBF-A3F5-31F6F6474687}"/>
              </a:ext>
            </a:extLst>
          </p:cNvPr>
          <p:cNvSpPr>
            <a:spLocks noGrp="1"/>
          </p:cNvSpPr>
          <p:nvPr>
            <p:ph type="title"/>
          </p:nvPr>
        </p:nvSpPr>
        <p:spPr/>
        <p:txBody>
          <a:bodyPr/>
          <a:lstStyle/>
          <a:p>
            <a:r>
              <a:rPr lang="en-US" dirty="0"/>
              <a:t>5. Foundational curriculum mapping</a:t>
            </a:r>
          </a:p>
        </p:txBody>
      </p:sp>
      <p:pic>
        <p:nvPicPr>
          <p:cNvPr id="7" name="Picture 6">
            <a:extLst>
              <a:ext uri="{FF2B5EF4-FFF2-40B4-BE49-F238E27FC236}">
                <a16:creationId xmlns:a16="http://schemas.microsoft.com/office/drawing/2014/main" id="{B14A0670-6D17-43B2-BEE6-8D8CE5F7694A}"/>
              </a:ext>
            </a:extLst>
          </p:cNvPr>
          <p:cNvPicPr>
            <a:picLocks noChangeAspect="1"/>
          </p:cNvPicPr>
          <p:nvPr/>
        </p:nvPicPr>
        <p:blipFill rotWithShape="1">
          <a:blip r:embed="rId6"/>
          <a:srcRect l="15972" t="18313" r="55278" b="27705"/>
          <a:stretch/>
        </p:blipFill>
        <p:spPr>
          <a:xfrm>
            <a:off x="542475" y="1911653"/>
            <a:ext cx="7686507" cy="4871016"/>
          </a:xfrm>
          <a:prstGeom prst="rect">
            <a:avLst/>
          </a:prstGeom>
        </p:spPr>
      </p:pic>
      <p:pic>
        <p:nvPicPr>
          <p:cNvPr id="5" name="Picture 4">
            <a:extLst>
              <a:ext uri="{FF2B5EF4-FFF2-40B4-BE49-F238E27FC236}">
                <a16:creationId xmlns:a16="http://schemas.microsoft.com/office/drawing/2014/main" id="{8B485C91-9E56-43FB-A29E-4E3760203E10}"/>
              </a:ext>
            </a:extLst>
          </p:cNvPr>
          <p:cNvPicPr>
            <a:picLocks noChangeAspect="1"/>
          </p:cNvPicPr>
          <p:nvPr/>
        </p:nvPicPr>
        <p:blipFill rotWithShape="1">
          <a:blip r:embed="rId7">
            <a:extLst>
              <a:ext uri="{28A0092B-C50C-407E-A947-70E740481C1C}">
                <a14:useLocalDpi xmlns:a14="http://schemas.microsoft.com/office/drawing/2010/main" val="0"/>
              </a:ext>
            </a:extLst>
          </a:blip>
          <a:srcRect b="2080"/>
          <a:stretch/>
        </p:blipFill>
        <p:spPr>
          <a:xfrm>
            <a:off x="1252612" y="1868206"/>
            <a:ext cx="6646912" cy="4914463"/>
          </a:xfrm>
          <a:prstGeom prst="rect">
            <a:avLst/>
          </a:prstGeom>
        </p:spPr>
      </p:pic>
      <p:pic>
        <p:nvPicPr>
          <p:cNvPr id="3" name="Audio 2">
            <a:hlinkClick r:id="" action="ppaction://media"/>
            <a:extLst>
              <a:ext uri="{FF2B5EF4-FFF2-40B4-BE49-F238E27FC236}">
                <a16:creationId xmlns:a16="http://schemas.microsoft.com/office/drawing/2014/main" id="{E9C4DC70-E703-446F-B5B6-D0C342AB1B6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4035597928"/>
      </p:ext>
    </p:extLst>
  </p:cSld>
  <p:clrMapOvr>
    <a:masterClrMapping/>
  </p:clrMapOvr>
  <mc:AlternateContent xmlns:mc="http://schemas.openxmlformats.org/markup-compatibility/2006">
    <mc:Choice xmlns:p14="http://schemas.microsoft.com/office/powerpoint/2010/main" Requires="p14">
      <p:transition spd="slow" p14:dur="2000" advTm="34382"/>
    </mc:Choice>
    <mc:Fallback>
      <p:transition spd="slow" advTm="34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993F09C6-4F57-4B05-9592-E253D8BC6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636F6DB7-CF8D-494A-82F6-13B58DCA9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B7E5194-6E82-4A44-99C3-FE7D87F34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1782" y="614407"/>
            <a:ext cx="2780608"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73082" y="826346"/>
            <a:ext cx="2378929" cy="1013800"/>
          </a:xfrm>
        </p:spPr>
        <p:txBody>
          <a:bodyPr vert="horz" lIns="91440" tIns="45720" rIns="91440" bIns="45720" rtlCol="0" anchor="b">
            <a:normAutofit/>
          </a:bodyPr>
          <a:lstStyle/>
          <a:p>
            <a:pPr>
              <a:lnSpc>
                <a:spcPct val="90000"/>
              </a:lnSpc>
            </a:pPr>
            <a:r>
              <a:rPr lang="en-US" sz="1900" cap="all" dirty="0">
                <a:solidFill>
                  <a:srgbClr val="FFFFFF"/>
                </a:solidFill>
              </a:rPr>
              <a:t>6. Concentration competencies</a:t>
            </a:r>
          </a:p>
        </p:txBody>
      </p:sp>
      <p:grpSp>
        <p:nvGrpSpPr>
          <p:cNvPr id="23" name="Group 22">
            <a:extLst>
              <a:ext uri="{FF2B5EF4-FFF2-40B4-BE49-F238E27FC236}">
                <a16:creationId xmlns:a16="http://schemas.microsoft.com/office/drawing/2014/main" id="{49FCC1E1-84D3-494D-A0A0-286AFA1C30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900" y="453643"/>
            <a:ext cx="8474200" cy="98554"/>
            <a:chOff x="446534" y="453643"/>
            <a:chExt cx="11298933" cy="98554"/>
          </a:xfrm>
        </p:grpSpPr>
        <p:sp>
          <p:nvSpPr>
            <p:cNvPr id="24" name="Rectangle 23">
              <a:extLst>
                <a:ext uri="{FF2B5EF4-FFF2-40B4-BE49-F238E27FC236}">
                  <a16:creationId xmlns:a16="http://schemas.microsoft.com/office/drawing/2014/main" id="{96E09E90-FF79-402E-AF01-97A279BEA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EC6946F8-4B9B-4C51-9F51-2DB377392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7B3D2B3D-A285-438C-A344-AED3E46A0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6" name="Content Placeholder 5"/>
          <p:cNvSpPr>
            <a:spLocks noGrp="1"/>
          </p:cNvSpPr>
          <p:nvPr>
            <p:ph sz="half" idx="1"/>
          </p:nvPr>
        </p:nvSpPr>
        <p:spPr>
          <a:xfrm>
            <a:off x="573082" y="2052084"/>
            <a:ext cx="2274937" cy="3856229"/>
          </a:xfrm>
        </p:spPr>
        <p:txBody>
          <a:bodyPr vert="horz" lIns="91440" tIns="45720" rIns="91440" bIns="45720" rtlCol="0" anchor="t">
            <a:normAutofit/>
          </a:bodyPr>
          <a:lstStyle/>
          <a:p>
            <a:pPr>
              <a:buFont typeface="Wingdings 2" panose="05020102010507070707" pitchFamily="18" charset="2"/>
              <a:buChar char=""/>
            </a:pPr>
            <a:r>
              <a:rPr lang="en-US" sz="1400">
                <a:solidFill>
                  <a:srgbClr val="FFFFFF"/>
                </a:solidFill>
              </a:rPr>
              <a:t>Required for all public health degrees</a:t>
            </a:r>
          </a:p>
          <a:p>
            <a:pPr lvl="2">
              <a:buFont typeface="Wingdings 2" panose="05020102010507070707" pitchFamily="18" charset="2"/>
              <a:buChar char=""/>
            </a:pPr>
            <a:r>
              <a:rPr lang="en-US" sz="1400">
                <a:solidFill>
                  <a:srgbClr val="FFFFFF"/>
                </a:solidFill>
              </a:rPr>
              <a:t>MPH, DrPH, MS, PhD, MSPH, etc.</a:t>
            </a:r>
          </a:p>
          <a:p>
            <a:pPr>
              <a:buFont typeface="Wingdings 2" panose="05020102010507070707" pitchFamily="18" charset="2"/>
              <a:buChar char=""/>
            </a:pPr>
            <a:r>
              <a:rPr lang="en-US" sz="1400">
                <a:solidFill>
                  <a:srgbClr val="FFFFFF"/>
                </a:solidFill>
              </a:rPr>
              <a:t>At least 5 distinct competencies for MPH and DrPH</a:t>
            </a:r>
          </a:p>
          <a:p>
            <a:pPr>
              <a:buFont typeface="Wingdings 2" panose="05020102010507070707" pitchFamily="18" charset="2"/>
              <a:buChar char=""/>
            </a:pPr>
            <a:r>
              <a:rPr lang="en-US" sz="1400">
                <a:solidFill>
                  <a:srgbClr val="FFFFFF"/>
                </a:solidFill>
              </a:rPr>
              <a:t>Reflective of degree level</a:t>
            </a:r>
          </a:p>
          <a:p>
            <a:pPr>
              <a:buFont typeface="Wingdings 2" panose="05020102010507070707" pitchFamily="18" charset="2"/>
              <a:buChar char=""/>
            </a:pPr>
            <a:r>
              <a:rPr lang="en-US" sz="1400">
                <a:solidFill>
                  <a:srgbClr val="FFFFFF"/>
                </a:solidFill>
              </a:rPr>
              <a:t>Must not overlap with foundational competencies</a:t>
            </a:r>
          </a:p>
        </p:txBody>
      </p:sp>
      <p:pic>
        <p:nvPicPr>
          <p:cNvPr id="4" name="Picture 3" descr="Table&#10;&#10;Description automatically generated">
            <a:extLst>
              <a:ext uri="{FF2B5EF4-FFF2-40B4-BE49-F238E27FC236}">
                <a16:creationId xmlns:a16="http://schemas.microsoft.com/office/drawing/2014/main" id="{43C4FB57-32EB-4FED-B99D-85F436C42848}"/>
              </a:ext>
            </a:extLst>
          </p:cNvPr>
          <p:cNvPicPr>
            <a:picLocks noChangeAspect="1"/>
          </p:cNvPicPr>
          <p:nvPr/>
        </p:nvPicPr>
        <p:blipFill>
          <a:blip r:embed="rId5"/>
          <a:stretch>
            <a:fillRect/>
          </a:stretch>
        </p:blipFill>
        <p:spPr>
          <a:xfrm>
            <a:off x="3426600" y="2525091"/>
            <a:ext cx="5149879" cy="1806544"/>
          </a:xfrm>
          <a:prstGeom prst="rect">
            <a:avLst/>
          </a:prstGeom>
        </p:spPr>
      </p:pic>
      <p:pic>
        <p:nvPicPr>
          <p:cNvPr id="3" name="Audio 2">
            <a:hlinkClick r:id="" action="ppaction://media"/>
            <a:extLst>
              <a:ext uri="{FF2B5EF4-FFF2-40B4-BE49-F238E27FC236}">
                <a16:creationId xmlns:a16="http://schemas.microsoft.com/office/drawing/2014/main" id="{90DA1F89-8534-4603-A357-4876FD65EC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907929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21217"/>
    </mc:Choice>
    <mc:Fallback>
      <p:transition spd="slow" advTm="21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24193" y="534988"/>
            <a:ext cx="7989887" cy="1082675"/>
          </a:xfrm>
        </p:spPr>
        <p:txBody>
          <a:bodyPr/>
          <a:lstStyle/>
          <a:p>
            <a:r>
              <a:rPr lang="en-US" dirty="0"/>
              <a:t>Example: MPH generalist</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193" y="1433930"/>
            <a:ext cx="7700174" cy="5424070"/>
          </a:xfrm>
          <a:prstGeom prst="rect">
            <a:avLst/>
          </a:prstGeom>
        </p:spPr>
      </p:pic>
      <p:pic>
        <p:nvPicPr>
          <p:cNvPr id="3" name="Audio 2">
            <a:hlinkClick r:id="" action="ppaction://media"/>
            <a:extLst>
              <a:ext uri="{FF2B5EF4-FFF2-40B4-BE49-F238E27FC236}">
                <a16:creationId xmlns:a16="http://schemas.microsoft.com/office/drawing/2014/main" id="{E3E82819-96FB-4FC6-89C5-2F84691B68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4388335"/>
      </p:ext>
    </p:extLst>
  </p:cSld>
  <p:clrMapOvr>
    <a:masterClrMapping/>
  </p:clrMapOvr>
  <mc:AlternateContent xmlns:mc="http://schemas.openxmlformats.org/markup-compatibility/2006">
    <mc:Choice xmlns:p14="http://schemas.microsoft.com/office/powerpoint/2010/main" Requires="p14">
      <p:transition spd="slow" p14:dur="2000" advTm="21133"/>
    </mc:Choice>
    <mc:Fallback>
      <p:transition spd="slow" advTm="21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4430C-112F-47E7-B670-16367751ED99}"/>
              </a:ext>
            </a:extLst>
          </p:cNvPr>
          <p:cNvSpPr>
            <a:spLocks noGrp="1"/>
          </p:cNvSpPr>
          <p:nvPr>
            <p:ph type="title"/>
          </p:nvPr>
        </p:nvSpPr>
        <p:spPr/>
        <p:txBody>
          <a:bodyPr/>
          <a:lstStyle/>
          <a:p>
            <a:r>
              <a:rPr lang="en-US" dirty="0"/>
              <a:t>7. Student enrollment</a:t>
            </a:r>
          </a:p>
        </p:txBody>
      </p:sp>
      <p:pic>
        <p:nvPicPr>
          <p:cNvPr id="6" name="Content Placeholder 5" descr="Table&#10;&#10;Description automatically generated">
            <a:extLst>
              <a:ext uri="{FF2B5EF4-FFF2-40B4-BE49-F238E27FC236}">
                <a16:creationId xmlns:a16="http://schemas.microsoft.com/office/drawing/2014/main" id="{6E16845C-4A22-4154-8DC0-E90A4A98991A}"/>
              </a:ext>
            </a:extLst>
          </p:cNvPr>
          <p:cNvPicPr>
            <a:picLocks noGrp="1" noChangeAspect="1"/>
          </p:cNvPicPr>
          <p:nvPr>
            <p:ph idx="1"/>
          </p:nvPr>
        </p:nvPicPr>
        <p:blipFill>
          <a:blip r:embed="rId5"/>
          <a:stretch>
            <a:fillRect/>
          </a:stretch>
        </p:blipFill>
        <p:spPr>
          <a:xfrm>
            <a:off x="1261936" y="2192730"/>
            <a:ext cx="6979046" cy="3516407"/>
          </a:xfrm>
        </p:spPr>
      </p:pic>
      <p:pic>
        <p:nvPicPr>
          <p:cNvPr id="3" name="Audio 2">
            <a:hlinkClick r:id="" action="ppaction://media"/>
            <a:extLst>
              <a:ext uri="{FF2B5EF4-FFF2-40B4-BE49-F238E27FC236}">
                <a16:creationId xmlns:a16="http://schemas.microsoft.com/office/drawing/2014/main" id="{84ED2C1D-B0FC-46DA-ACCA-A842AEC4CC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946487625"/>
      </p:ext>
    </p:extLst>
  </p:cSld>
  <p:clrMapOvr>
    <a:masterClrMapping/>
  </p:clrMapOvr>
  <mc:AlternateContent xmlns:mc="http://schemas.openxmlformats.org/markup-compatibility/2006">
    <mc:Choice xmlns:p14="http://schemas.microsoft.com/office/powerpoint/2010/main" Requires="p14">
      <p:transition spd="slow" p14:dur="2000" advTm="27765"/>
    </mc:Choice>
    <mc:Fallback>
      <p:transition spd="slow" advTm="27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8. Faculty resources</a:t>
            </a:r>
          </a:p>
        </p:txBody>
      </p:sp>
      <p:sp>
        <p:nvSpPr>
          <p:cNvPr id="8" name="TextBox 7"/>
          <p:cNvSpPr txBox="1"/>
          <p:nvPr/>
        </p:nvSpPr>
        <p:spPr>
          <a:xfrm>
            <a:off x="1156677" y="3791241"/>
            <a:ext cx="7660640" cy="2462213"/>
          </a:xfrm>
          <a:prstGeom prst="rect">
            <a:avLst/>
          </a:prstGeom>
          <a:noFill/>
        </p:spPr>
        <p:txBody>
          <a:bodyPr wrap="square" rtlCol="0">
            <a:spAutoFit/>
          </a:bodyPr>
          <a:lstStyle/>
          <a:p>
            <a:r>
              <a:rPr lang="en-US" sz="2000" dirty="0">
                <a:solidFill>
                  <a:schemeClr val="accent3"/>
                </a:solidFill>
              </a:rPr>
              <a:t>For programs: </a:t>
            </a:r>
          </a:p>
          <a:p>
            <a:pPr marL="742950" lvl="1" indent="-285750">
              <a:buFont typeface="Arial" panose="020B0604020202020204" pitchFamily="34" charset="0"/>
              <a:buChar char="•"/>
            </a:pPr>
            <a:r>
              <a:rPr lang="en-US" sz="2000" dirty="0">
                <a:solidFill>
                  <a:schemeClr val="accent3"/>
                </a:solidFill>
              </a:rPr>
              <a:t>Primary instructional faculty (PIF) must </a:t>
            </a:r>
          </a:p>
          <a:p>
            <a:pPr marL="1257300" lvl="2" indent="-342900">
              <a:buFont typeface="+mj-lt"/>
              <a:buAutoNum type="arabicPeriod"/>
            </a:pPr>
            <a:r>
              <a:rPr lang="en-US" sz="2000" dirty="0">
                <a:solidFill>
                  <a:schemeClr val="accent3"/>
                </a:solidFill>
              </a:rPr>
              <a:t>be employed at the university full-time</a:t>
            </a:r>
          </a:p>
          <a:p>
            <a:pPr marL="1257300" lvl="2" indent="-342900">
              <a:buFont typeface="+mj-lt"/>
              <a:buAutoNum type="arabicPeriod"/>
            </a:pPr>
            <a:r>
              <a:rPr lang="en-US" sz="2000" dirty="0">
                <a:solidFill>
                  <a:schemeClr val="accent3"/>
                </a:solidFill>
              </a:rPr>
              <a:t>dedicate at least 0.5 FTE to the program</a:t>
            </a:r>
          </a:p>
          <a:p>
            <a:pPr marL="1257300" lvl="2" indent="-342900">
              <a:buFont typeface="+mj-lt"/>
              <a:buAutoNum type="arabicPeriod"/>
            </a:pPr>
            <a:r>
              <a:rPr lang="en-US" sz="2000" dirty="0">
                <a:solidFill>
                  <a:schemeClr val="accent3"/>
                </a:solidFill>
              </a:rPr>
              <a:t>provide regular instruction in unit of accreditation</a:t>
            </a:r>
          </a:p>
          <a:p>
            <a:pPr marL="742950" lvl="1" indent="-285750">
              <a:buFont typeface="Arial" panose="020B0604020202020204" pitchFamily="34" charset="0"/>
              <a:buChar char="•"/>
            </a:pPr>
            <a:endParaRPr lang="en-US" dirty="0"/>
          </a:p>
          <a:p>
            <a:endParaRPr lang="en-US" dirty="0"/>
          </a:p>
          <a:p>
            <a:endParaRPr lang="en-US" dirty="0"/>
          </a:p>
        </p:txBody>
      </p:sp>
      <p:pic>
        <p:nvPicPr>
          <p:cNvPr id="3" name="Picture 2" descr="Text&#10;&#10;Description automatically generated with medium confidence">
            <a:extLst>
              <a:ext uri="{FF2B5EF4-FFF2-40B4-BE49-F238E27FC236}">
                <a16:creationId xmlns:a16="http://schemas.microsoft.com/office/drawing/2014/main" id="{41D0CEB5-5A13-46AF-A04F-8D591B0FD1B9}"/>
              </a:ext>
            </a:extLst>
          </p:cNvPr>
          <p:cNvPicPr>
            <a:picLocks noChangeAspect="1"/>
          </p:cNvPicPr>
          <p:nvPr/>
        </p:nvPicPr>
        <p:blipFill>
          <a:blip r:embed="rId5"/>
          <a:stretch>
            <a:fillRect/>
          </a:stretch>
        </p:blipFill>
        <p:spPr>
          <a:xfrm>
            <a:off x="801138" y="2116690"/>
            <a:ext cx="7582646" cy="1012589"/>
          </a:xfrm>
          <a:prstGeom prst="rect">
            <a:avLst/>
          </a:prstGeom>
        </p:spPr>
      </p:pic>
      <p:pic>
        <p:nvPicPr>
          <p:cNvPr id="7" name="Picture 6">
            <a:extLst>
              <a:ext uri="{FF2B5EF4-FFF2-40B4-BE49-F238E27FC236}">
                <a16:creationId xmlns:a16="http://schemas.microsoft.com/office/drawing/2014/main" id="{617E2575-EA1B-4B18-882F-0ABC6FD66632}"/>
              </a:ext>
            </a:extLst>
          </p:cNvPr>
          <p:cNvPicPr>
            <a:picLocks noChangeAspect="1"/>
          </p:cNvPicPr>
          <p:nvPr/>
        </p:nvPicPr>
        <p:blipFill>
          <a:blip r:embed="rId6"/>
          <a:stretch>
            <a:fillRect/>
          </a:stretch>
        </p:blipFill>
        <p:spPr>
          <a:xfrm>
            <a:off x="882107" y="3262120"/>
            <a:ext cx="7688838" cy="333760"/>
          </a:xfrm>
          <a:prstGeom prst="rect">
            <a:avLst/>
          </a:prstGeom>
        </p:spPr>
      </p:pic>
      <p:pic>
        <p:nvPicPr>
          <p:cNvPr id="2" name="Audio 1">
            <a:hlinkClick r:id="" action="ppaction://media"/>
            <a:extLst>
              <a:ext uri="{FF2B5EF4-FFF2-40B4-BE49-F238E27FC236}">
                <a16:creationId xmlns:a16="http://schemas.microsoft.com/office/drawing/2014/main" id="{D10EE18C-F74E-439B-9495-E64940293B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570062967"/>
      </p:ext>
    </p:extLst>
  </p:cSld>
  <p:clrMapOvr>
    <a:masterClrMapping/>
  </p:clrMapOvr>
  <mc:AlternateContent xmlns:mc="http://schemas.openxmlformats.org/markup-compatibility/2006">
    <mc:Choice xmlns:p14="http://schemas.microsoft.com/office/powerpoint/2010/main" Requires="p14">
      <p:transition spd="slow" p14:dur="2000" advTm="44289"/>
    </mc:Choice>
    <mc:Fallback>
      <p:transition spd="slow" advTm="44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98137" y="680720"/>
            <a:ext cx="6167120" cy="646331"/>
          </a:xfrm>
          <a:prstGeom prst="rect">
            <a:avLst/>
          </a:prstGeom>
          <a:noFill/>
        </p:spPr>
        <p:txBody>
          <a:bodyPr wrap="square" rtlCol="0">
            <a:spAutoFit/>
          </a:bodyPr>
          <a:lstStyle/>
          <a:p>
            <a:pPr algn="ctr"/>
            <a:r>
              <a:rPr lang="en-US" sz="3600" dirty="0">
                <a:solidFill>
                  <a:schemeClr val="accent3"/>
                </a:solidFill>
              </a:rPr>
              <a:t>Faculty resources table </a:t>
            </a:r>
          </a:p>
        </p:txBody>
      </p:sp>
      <p:sp>
        <p:nvSpPr>
          <p:cNvPr id="6" name="TextBox 5"/>
          <p:cNvSpPr txBox="1"/>
          <p:nvPr/>
        </p:nvSpPr>
        <p:spPr>
          <a:xfrm>
            <a:off x="711199" y="5217303"/>
            <a:ext cx="7924801" cy="646331"/>
          </a:xfrm>
          <a:prstGeom prst="rect">
            <a:avLst/>
          </a:prstGeom>
          <a:noFill/>
        </p:spPr>
        <p:txBody>
          <a:bodyPr wrap="square" rtlCol="0">
            <a:spAutoFit/>
          </a:bodyPr>
          <a:lstStyle/>
          <a:p>
            <a:pPr marL="285750" indent="-285750">
              <a:buFont typeface="Arial" panose="020B0604020202020204" pitchFamily="34" charset="0"/>
              <a:buChar char="•"/>
            </a:pPr>
            <a:r>
              <a:rPr lang="en-US" dirty="0"/>
              <a:t>PHPs must have at least 3 PIF – and more may be needed based on offerings</a:t>
            </a:r>
          </a:p>
          <a:p>
            <a:pPr marL="285750" indent="-285750">
              <a:buFont typeface="Arial" panose="020B0604020202020204" pitchFamily="34" charset="0"/>
              <a:buChar char="•"/>
            </a:pPr>
            <a:r>
              <a:rPr lang="en-US" dirty="0"/>
              <a:t>Different tables for single concentration vs. multi-concentration units</a:t>
            </a:r>
          </a:p>
        </p:txBody>
      </p:sp>
      <p:graphicFrame>
        <p:nvGraphicFramePr>
          <p:cNvPr id="2" name="Table 1">
            <a:extLst>
              <a:ext uri="{FF2B5EF4-FFF2-40B4-BE49-F238E27FC236}">
                <a16:creationId xmlns:a16="http://schemas.microsoft.com/office/drawing/2014/main" id="{04FDEA0E-2642-45BB-9B41-45F7B77DC18A}"/>
              </a:ext>
            </a:extLst>
          </p:cNvPr>
          <p:cNvGraphicFramePr>
            <a:graphicFrameLocks noGrp="1"/>
          </p:cNvGraphicFramePr>
          <p:nvPr>
            <p:extLst>
              <p:ext uri="{D42A27DB-BD31-4B8C-83A1-F6EECF244321}">
                <p14:modId xmlns:p14="http://schemas.microsoft.com/office/powerpoint/2010/main" val="518161425"/>
              </p:ext>
            </p:extLst>
          </p:nvPr>
        </p:nvGraphicFramePr>
        <p:xfrm>
          <a:off x="711199" y="1561061"/>
          <a:ext cx="7721599" cy="1045950"/>
        </p:xfrm>
        <a:graphic>
          <a:graphicData uri="http://schemas.openxmlformats.org/drawingml/2006/table">
            <a:tbl>
              <a:tblPr>
                <a:tableStyleId>{5C22544A-7EE6-4342-B048-85BDC9FD1C3A}</a:tableStyleId>
              </a:tblPr>
              <a:tblGrid>
                <a:gridCol w="1400455">
                  <a:extLst>
                    <a:ext uri="{9D8B030D-6E8A-4147-A177-3AD203B41FA5}">
                      <a16:colId xmlns:a16="http://schemas.microsoft.com/office/drawing/2014/main" val="2127733455"/>
                    </a:ext>
                  </a:extLst>
                </a:gridCol>
                <a:gridCol w="1050341">
                  <a:extLst>
                    <a:ext uri="{9D8B030D-6E8A-4147-A177-3AD203B41FA5}">
                      <a16:colId xmlns:a16="http://schemas.microsoft.com/office/drawing/2014/main" val="3433172613"/>
                    </a:ext>
                  </a:extLst>
                </a:gridCol>
                <a:gridCol w="1050341">
                  <a:extLst>
                    <a:ext uri="{9D8B030D-6E8A-4147-A177-3AD203B41FA5}">
                      <a16:colId xmlns:a16="http://schemas.microsoft.com/office/drawing/2014/main" val="3348345949"/>
                    </a:ext>
                  </a:extLst>
                </a:gridCol>
                <a:gridCol w="1050341">
                  <a:extLst>
                    <a:ext uri="{9D8B030D-6E8A-4147-A177-3AD203B41FA5}">
                      <a16:colId xmlns:a16="http://schemas.microsoft.com/office/drawing/2014/main" val="311708422"/>
                    </a:ext>
                  </a:extLst>
                </a:gridCol>
                <a:gridCol w="1056707">
                  <a:extLst>
                    <a:ext uri="{9D8B030D-6E8A-4147-A177-3AD203B41FA5}">
                      <a16:colId xmlns:a16="http://schemas.microsoft.com/office/drawing/2014/main" val="1530127814"/>
                    </a:ext>
                  </a:extLst>
                </a:gridCol>
                <a:gridCol w="1056707">
                  <a:extLst>
                    <a:ext uri="{9D8B030D-6E8A-4147-A177-3AD203B41FA5}">
                      <a16:colId xmlns:a16="http://schemas.microsoft.com/office/drawing/2014/main" val="2935027202"/>
                    </a:ext>
                  </a:extLst>
                </a:gridCol>
                <a:gridCol w="1056707">
                  <a:extLst>
                    <a:ext uri="{9D8B030D-6E8A-4147-A177-3AD203B41FA5}">
                      <a16:colId xmlns:a16="http://schemas.microsoft.com/office/drawing/2014/main" val="1061076960"/>
                    </a:ext>
                  </a:extLst>
                </a:gridCol>
              </a:tblGrid>
              <a:tr h="324196">
                <a:tc>
                  <a:txBody>
                    <a:bodyPr/>
                    <a:lstStyle/>
                    <a:p>
                      <a:pPr algn="ctr" fontAlgn="b"/>
                      <a:r>
                        <a:rPr lang="en-US" sz="1100" u="none" strike="noStrike" dirty="0">
                          <a:effectLst/>
                        </a:rPr>
                        <a:t> </a:t>
                      </a:r>
                      <a:endParaRPr lang="en-US" sz="1100" b="1"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gridSpan="3">
                  <a:txBody>
                    <a:bodyPr/>
                    <a:lstStyle/>
                    <a:p>
                      <a:pPr algn="ctr" fontAlgn="ctr"/>
                      <a:r>
                        <a:rPr lang="en-US" sz="1100" u="none" strike="noStrike" dirty="0">
                          <a:effectLst/>
                        </a:rPr>
                        <a:t>FIRST DEGREE LEVEL</a:t>
                      </a:r>
                      <a:endParaRPr lang="en-US" sz="1100" b="1" i="0" u="none" strike="noStrike" dirty="0">
                        <a:solidFill>
                          <a:srgbClr val="000000"/>
                        </a:solidFill>
                        <a:effectLst/>
                        <a:latin typeface="Calibri" panose="020F0502020204030204" pitchFamily="34" charset="0"/>
                      </a:endParaRPr>
                    </a:p>
                  </a:txBody>
                  <a:tcPr marL="9525" marR="9525" marT="9525" marB="0" anchor="ctr">
                    <a:solidFill>
                      <a:schemeClr val="accent1">
                        <a:lumMod val="60000"/>
                        <a:lumOff val="40000"/>
                      </a:schemeClr>
                    </a:solidFill>
                  </a:tcPr>
                </a:tc>
                <a:tc hMerge="1">
                  <a:txBody>
                    <a:bodyPr/>
                    <a:lstStyle/>
                    <a:p>
                      <a:endParaRPr lang="en-US"/>
                    </a:p>
                  </a:txBody>
                  <a:tcPr/>
                </a:tc>
                <a:tc hMerge="1">
                  <a:txBody>
                    <a:bodyPr/>
                    <a:lstStyle/>
                    <a:p>
                      <a:endParaRPr lang="en-US"/>
                    </a:p>
                  </a:txBody>
                  <a:tcPr/>
                </a:tc>
                <a:tc>
                  <a:txBody>
                    <a:bodyPr/>
                    <a:lstStyle/>
                    <a:p>
                      <a:pPr algn="ctr" fontAlgn="ctr"/>
                      <a:r>
                        <a:rPr lang="en-US" sz="1100" u="none" strike="noStrike">
                          <a:effectLst/>
                        </a:rPr>
                        <a:t>SECOND DEGREE LEVEL</a:t>
                      </a:r>
                      <a:endParaRPr lang="en-US" sz="1100" b="1" i="0" u="none" strike="noStrike">
                        <a:solidFill>
                          <a:srgbClr val="000000"/>
                        </a:solidFill>
                        <a:effectLst/>
                        <a:latin typeface="Calibri" panose="020F0502020204030204" pitchFamily="34" charset="0"/>
                      </a:endParaRPr>
                    </a:p>
                  </a:txBody>
                  <a:tcPr marL="9525" marR="9525" marT="9525" marB="0" anchor="ctr">
                    <a:solidFill>
                      <a:schemeClr val="accent1">
                        <a:lumMod val="60000"/>
                        <a:lumOff val="40000"/>
                      </a:schemeClr>
                    </a:solidFill>
                  </a:tcPr>
                </a:tc>
                <a:tc>
                  <a:txBody>
                    <a:bodyPr/>
                    <a:lstStyle/>
                    <a:p>
                      <a:pPr algn="ctr" fontAlgn="ctr"/>
                      <a:r>
                        <a:rPr lang="en-US" sz="1100" u="none" strike="noStrike">
                          <a:effectLst/>
                        </a:rPr>
                        <a:t>THIRD DEGREE LEVEL</a:t>
                      </a:r>
                      <a:endParaRPr lang="en-US" sz="1100" b="1" i="0" u="none" strike="noStrike">
                        <a:solidFill>
                          <a:srgbClr val="000000"/>
                        </a:solidFill>
                        <a:effectLst/>
                        <a:latin typeface="Calibri" panose="020F0502020204030204" pitchFamily="34" charset="0"/>
                      </a:endParaRPr>
                    </a:p>
                  </a:txBody>
                  <a:tcPr marL="9525" marR="9525" marT="9525" marB="0" anchor="ctr">
                    <a:solidFill>
                      <a:schemeClr val="accent1">
                        <a:lumMod val="60000"/>
                        <a:lumOff val="40000"/>
                      </a:schemeClr>
                    </a:solidFill>
                  </a:tcPr>
                </a:tc>
                <a:tc>
                  <a:txBody>
                    <a:bodyPr/>
                    <a:lstStyle/>
                    <a:p>
                      <a:pPr algn="ctr" fontAlgn="ctr"/>
                      <a:r>
                        <a:rPr lang="en-US" sz="1100" u="none" strike="noStrike" dirty="0">
                          <a:effectLst/>
                        </a:rPr>
                        <a:t>ADDITIONAL FACULTY</a:t>
                      </a:r>
                      <a:endParaRPr lang="en-US" sz="1100" b="1" i="0" u="none" strike="noStrike" dirty="0">
                        <a:solidFill>
                          <a:srgbClr val="000000"/>
                        </a:solidFill>
                        <a:effectLst/>
                        <a:latin typeface="Calibri" panose="020F0502020204030204" pitchFamily="34" charset="0"/>
                      </a:endParaRPr>
                    </a:p>
                  </a:txBody>
                  <a:tcPr marL="9525" marR="9525" marT="9525" marB="0" anchor="ctr">
                    <a:solidFill>
                      <a:schemeClr val="accent1">
                        <a:lumMod val="60000"/>
                        <a:lumOff val="40000"/>
                      </a:schemeClr>
                    </a:solidFill>
                  </a:tcPr>
                </a:tc>
                <a:extLst>
                  <a:ext uri="{0D108BD9-81ED-4DB2-BD59-A6C34878D82A}">
                    <a16:rowId xmlns:a16="http://schemas.microsoft.com/office/drawing/2014/main" val="395399818"/>
                  </a:ext>
                </a:extLst>
              </a:tr>
              <a:tr h="150789">
                <a:tc>
                  <a:txBody>
                    <a:bodyPr/>
                    <a:lstStyle/>
                    <a:p>
                      <a:pPr algn="ctr" fontAlgn="b"/>
                      <a:r>
                        <a:rPr lang="en-US" sz="1100" u="none" strike="noStrike" dirty="0">
                          <a:effectLst/>
                        </a:rPr>
                        <a:t>CONCENTRATION</a:t>
                      </a:r>
                      <a:endParaRPr lang="en-US" sz="1100" b="1"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a:txBody>
                    <a:bodyPr/>
                    <a:lstStyle/>
                    <a:p>
                      <a:pPr algn="ctr" fontAlgn="b"/>
                      <a:r>
                        <a:rPr lang="en-US" sz="1100" u="none" strike="noStrike" dirty="0">
                          <a:effectLst/>
                        </a:rPr>
                        <a:t>PIF 1</a:t>
                      </a:r>
                      <a:endParaRPr lang="en-US" sz="1100" b="1"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a:txBody>
                    <a:bodyPr/>
                    <a:lstStyle/>
                    <a:p>
                      <a:pPr algn="ctr" fontAlgn="b"/>
                      <a:r>
                        <a:rPr lang="en-US" sz="1100" u="none" strike="noStrike">
                          <a:effectLst/>
                        </a:rPr>
                        <a:t>PIF 2</a:t>
                      </a:r>
                      <a:endParaRPr lang="en-US" sz="1100" b="1" i="0" u="none" strike="noStrike">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a:txBody>
                    <a:bodyPr/>
                    <a:lstStyle/>
                    <a:p>
                      <a:pPr algn="ctr" fontAlgn="b"/>
                      <a:r>
                        <a:rPr lang="en-US" sz="1100" u="none" strike="noStrike" dirty="0">
                          <a:effectLst/>
                        </a:rPr>
                        <a:t>PIF 3</a:t>
                      </a:r>
                      <a:endParaRPr lang="en-US" sz="1100" b="1"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a:txBody>
                    <a:bodyPr/>
                    <a:lstStyle/>
                    <a:p>
                      <a:pPr algn="ctr" fontAlgn="b"/>
                      <a:r>
                        <a:rPr lang="en-US" sz="1100" u="none" strike="noStrike" dirty="0">
                          <a:effectLst/>
                        </a:rPr>
                        <a:t>PIF 4</a:t>
                      </a:r>
                      <a:endParaRPr lang="en-US" sz="1100" b="1"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a:txBody>
                    <a:bodyPr/>
                    <a:lstStyle/>
                    <a:p>
                      <a:pPr algn="ctr" fontAlgn="b"/>
                      <a:r>
                        <a:rPr lang="en-US" sz="1100" u="none" strike="noStrike" dirty="0">
                          <a:effectLst/>
                        </a:rPr>
                        <a:t>PIF 5</a:t>
                      </a:r>
                      <a:endParaRPr lang="en-US" sz="1100" b="1"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a:txBody>
                    <a:bodyPr/>
                    <a:lstStyle/>
                    <a:p>
                      <a:pPr algn="l" fontAlgn="b"/>
                      <a:r>
                        <a:rPr lang="en-US" sz="1100" u="none" strike="noStrike" dirty="0">
                          <a:effectLst/>
                        </a:rPr>
                        <a:t> </a:t>
                      </a:r>
                      <a:endParaRPr lang="en-US" sz="1100" b="1"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extLst>
                  <a:ext uri="{0D108BD9-81ED-4DB2-BD59-A6C34878D82A}">
                    <a16:rowId xmlns:a16="http://schemas.microsoft.com/office/drawing/2014/main" val="1660839447"/>
                  </a:ext>
                </a:extLst>
              </a:tr>
              <a:tr h="150789">
                <a:tc>
                  <a:txBody>
                    <a:bodyPr/>
                    <a:lstStyle/>
                    <a:p>
                      <a:pPr algn="ctr" fontAlgn="b"/>
                      <a:r>
                        <a:rPr lang="en-US" sz="1100" b="0" i="0" u="none" strike="noStrike" dirty="0">
                          <a:solidFill>
                            <a:srgbClr val="000000"/>
                          </a:solidFill>
                          <a:effectLst/>
                          <a:latin typeface="Calibri" panose="020F0502020204030204" pitchFamily="34" charset="0"/>
                        </a:rPr>
                        <a:t>Health Policy &amp; </a:t>
                      </a:r>
                      <a:r>
                        <a:rPr lang="en-US" sz="1100" b="0" i="0" u="none" strike="noStrike" dirty="0" err="1">
                          <a:solidFill>
                            <a:srgbClr val="000000"/>
                          </a:solidFill>
                          <a:effectLst/>
                          <a:latin typeface="Calibri" panose="020F0502020204030204" pitchFamily="34" charset="0"/>
                        </a:rPr>
                        <a:t>Mgmt</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rowSpan="2">
                  <a:txBody>
                    <a:bodyPr/>
                    <a:lstStyle/>
                    <a:p>
                      <a:pPr algn="ctr" fontAlgn="b"/>
                      <a:r>
                        <a:rPr lang="en-US" sz="1100" u="none" strike="noStrike" dirty="0" err="1">
                          <a:effectLst/>
                        </a:rPr>
                        <a:t>Luzzi</a:t>
                      </a:r>
                      <a:br>
                        <a:rPr lang="en-US" sz="1100" u="none" strike="noStrike" dirty="0">
                          <a:effectLst/>
                        </a:rPr>
                      </a:br>
                      <a:r>
                        <a:rPr lang="en-US" sz="1100" u="none" strike="noStrike" dirty="0">
                          <a:effectLst/>
                        </a:rPr>
                        <a:t>0.75 </a:t>
                      </a:r>
                      <a:endParaRPr lang="en-US" sz="1100" b="0" i="0" u="none" strike="noStrike" dirty="0">
                        <a:solidFill>
                          <a:srgbClr val="000000"/>
                        </a:solidFill>
                        <a:effectLst/>
                        <a:latin typeface="Calibri" panose="020F0502020204030204" pitchFamily="34" charset="0"/>
                      </a:endParaRPr>
                    </a:p>
                  </a:txBody>
                  <a:tcPr marL="9525" marR="9525" marT="9525" marB="0" anchor="ctr"/>
                </a:tc>
                <a:tc rowSpan="2">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100" u="none" strike="noStrike" dirty="0">
                          <a:effectLst/>
                        </a:rPr>
                        <a:t>O’Connell</a:t>
                      </a:r>
                      <a:endParaRPr lang="en-US" sz="1100" b="0" i="0" u="none" strike="noStrike" dirty="0">
                        <a:solidFill>
                          <a:srgbClr val="000000"/>
                        </a:solidFill>
                        <a:effectLst/>
                        <a:latin typeface="Calibri" panose="020F0502020204030204" pitchFamily="34" charset="0"/>
                      </a:endParaRPr>
                    </a:p>
                    <a:p>
                      <a:pPr algn="ctr" fontAlgn="b"/>
                      <a:r>
                        <a:rPr lang="en-US" sz="1100" u="none" strike="noStrike" dirty="0">
                          <a:effectLst/>
                        </a:rPr>
                        <a:t>0.50 </a:t>
                      </a:r>
                      <a:endParaRPr lang="en-US" sz="1100" b="0" i="0" u="none" strike="noStrike" dirty="0">
                        <a:solidFill>
                          <a:srgbClr val="000000"/>
                        </a:solidFill>
                        <a:effectLst/>
                        <a:latin typeface="Calibri" panose="020F0502020204030204" pitchFamily="34" charset="0"/>
                      </a:endParaRPr>
                    </a:p>
                  </a:txBody>
                  <a:tcPr marL="9525" marR="9525" marT="9525" marB="0" anchor="ctr"/>
                </a:tc>
                <a:tc rowSpan="2">
                  <a:txBody>
                    <a:bodyPr/>
                    <a:lstStyle/>
                    <a:p>
                      <a:pPr algn="ctr" fontAlgn="b"/>
                      <a:r>
                        <a:rPr lang="en-US" sz="1100" u="none" strike="noStrike" dirty="0">
                          <a:effectLst/>
                        </a:rPr>
                        <a:t>Albers</a:t>
                      </a:r>
                      <a:br>
                        <a:rPr lang="en-US" sz="1100" u="none" strike="noStrike" dirty="0">
                          <a:effectLst/>
                        </a:rPr>
                      </a:br>
                      <a:r>
                        <a:rPr lang="en-US" sz="1100" u="none" strike="noStrike" dirty="0">
                          <a:effectLst/>
                        </a:rPr>
                        <a:t>0.50 </a:t>
                      </a:r>
                      <a:endParaRPr lang="en-US" sz="1100" b="0" i="0" u="none" strike="noStrike" dirty="0">
                        <a:solidFill>
                          <a:srgbClr val="000000"/>
                        </a:solidFill>
                        <a:effectLst/>
                        <a:latin typeface="Calibri" panose="020F0502020204030204" pitchFamily="34" charset="0"/>
                      </a:endParaRPr>
                    </a:p>
                  </a:txBody>
                  <a:tcPr marL="9525" marR="9525" marT="9525" marB="0" anchor="ctr"/>
                </a:tc>
                <a:tc rowSpan="2">
                  <a:txBody>
                    <a:bodyPr/>
                    <a:lstStyle/>
                    <a:p>
                      <a:pPr algn="ctr" fontAlgn="b"/>
                      <a:r>
                        <a:rPr lang="en-US" sz="1100" u="none" strike="noStrike" dirty="0">
                          <a:effectLst/>
                        </a:rPr>
                        <a:t>N/A </a:t>
                      </a:r>
                      <a:endParaRPr lang="en-US" sz="1100" b="0" i="0" u="none" strike="noStrike" dirty="0">
                        <a:solidFill>
                          <a:srgbClr val="000000"/>
                        </a:solidFill>
                        <a:effectLst/>
                        <a:latin typeface="Calibri" panose="020F0502020204030204" pitchFamily="34" charset="0"/>
                      </a:endParaRPr>
                    </a:p>
                  </a:txBody>
                  <a:tcPr marL="9525" marR="9525" marT="9525" marB="0" anchor="ctr"/>
                </a:tc>
                <a:tc rowSpan="2">
                  <a:txBody>
                    <a:bodyPr/>
                    <a:lstStyle/>
                    <a:p>
                      <a:pPr algn="ctr" fontAlgn="ctr"/>
                      <a:r>
                        <a:rPr lang="en-US" sz="1100" u="none" strike="noStrike" dirty="0">
                          <a:effectLst/>
                        </a:rPr>
                        <a:t>N/A </a:t>
                      </a:r>
                      <a:endParaRPr lang="en-US" sz="1100" b="0" i="0" u="none" strike="noStrike" dirty="0">
                        <a:solidFill>
                          <a:srgbClr val="000000"/>
                        </a:solidFill>
                        <a:effectLst/>
                        <a:latin typeface="Calibri" panose="020F0502020204030204" pitchFamily="34" charset="0"/>
                      </a:endParaRPr>
                    </a:p>
                  </a:txBody>
                  <a:tcPr marL="9525" marR="9525" marT="9525" marB="0" anchor="ctr"/>
                </a:tc>
                <a:tc rowSpan="2">
                  <a:txBody>
                    <a:bodyPr/>
                    <a:lstStyle/>
                    <a:p>
                      <a:pPr algn="l" fontAlgn="ctr"/>
                      <a:r>
                        <a:rPr lang="en-US" sz="1100" u="none" strike="noStrike" dirty="0">
                          <a:effectLst/>
                        </a:rPr>
                        <a:t>PIF: 1</a:t>
                      </a:r>
                    </a:p>
                    <a:p>
                      <a:pPr algn="l" fontAlgn="ctr"/>
                      <a:r>
                        <a:rPr lang="en-US" sz="1100" u="none" strike="noStrike" dirty="0">
                          <a:effectLst/>
                        </a:rPr>
                        <a:t>Non-PIF: 4</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92363292"/>
                  </a:ext>
                </a:extLst>
              </a:tr>
              <a:tr h="346815">
                <a:tc>
                  <a:txBody>
                    <a:bodyPr/>
                    <a:lstStyle/>
                    <a:p>
                      <a:pPr algn="ctr" fontAlgn="ctr"/>
                      <a:r>
                        <a:rPr lang="en-US" sz="1100" u="none" strike="noStrike" dirty="0">
                          <a:effectLst/>
                        </a:rPr>
                        <a:t>MPH</a:t>
                      </a: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accent1">
                        <a:lumMod val="60000"/>
                        <a:lumOff val="4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877765606"/>
                  </a:ext>
                </a:extLst>
              </a:tr>
            </a:tbl>
          </a:graphicData>
        </a:graphic>
      </p:graphicFrame>
      <p:graphicFrame>
        <p:nvGraphicFramePr>
          <p:cNvPr id="3" name="Table 2">
            <a:extLst>
              <a:ext uri="{FF2B5EF4-FFF2-40B4-BE49-F238E27FC236}">
                <a16:creationId xmlns:a16="http://schemas.microsoft.com/office/drawing/2014/main" id="{B91E0D0E-C572-48BD-A01B-E594A20132B4}"/>
              </a:ext>
            </a:extLst>
          </p:cNvPr>
          <p:cNvGraphicFramePr>
            <a:graphicFrameLocks noGrp="1"/>
          </p:cNvGraphicFramePr>
          <p:nvPr>
            <p:extLst>
              <p:ext uri="{D42A27DB-BD31-4B8C-83A1-F6EECF244321}">
                <p14:modId xmlns:p14="http://schemas.microsoft.com/office/powerpoint/2010/main" val="2606186110"/>
              </p:ext>
            </p:extLst>
          </p:nvPr>
        </p:nvGraphicFramePr>
        <p:xfrm>
          <a:off x="711199" y="3183068"/>
          <a:ext cx="7721599" cy="1800225"/>
        </p:xfrm>
        <a:graphic>
          <a:graphicData uri="http://schemas.openxmlformats.org/drawingml/2006/table">
            <a:tbl>
              <a:tblPr>
                <a:tableStyleId>{5C22544A-7EE6-4342-B048-85BDC9FD1C3A}</a:tableStyleId>
              </a:tblPr>
              <a:tblGrid>
                <a:gridCol w="1400455">
                  <a:extLst>
                    <a:ext uri="{9D8B030D-6E8A-4147-A177-3AD203B41FA5}">
                      <a16:colId xmlns:a16="http://schemas.microsoft.com/office/drawing/2014/main" val="2069250239"/>
                    </a:ext>
                  </a:extLst>
                </a:gridCol>
                <a:gridCol w="1050341">
                  <a:extLst>
                    <a:ext uri="{9D8B030D-6E8A-4147-A177-3AD203B41FA5}">
                      <a16:colId xmlns:a16="http://schemas.microsoft.com/office/drawing/2014/main" val="28156498"/>
                    </a:ext>
                  </a:extLst>
                </a:gridCol>
                <a:gridCol w="1050341">
                  <a:extLst>
                    <a:ext uri="{9D8B030D-6E8A-4147-A177-3AD203B41FA5}">
                      <a16:colId xmlns:a16="http://schemas.microsoft.com/office/drawing/2014/main" val="2388282862"/>
                    </a:ext>
                  </a:extLst>
                </a:gridCol>
                <a:gridCol w="1050341">
                  <a:extLst>
                    <a:ext uri="{9D8B030D-6E8A-4147-A177-3AD203B41FA5}">
                      <a16:colId xmlns:a16="http://schemas.microsoft.com/office/drawing/2014/main" val="4252725457"/>
                    </a:ext>
                  </a:extLst>
                </a:gridCol>
                <a:gridCol w="1056707">
                  <a:extLst>
                    <a:ext uri="{9D8B030D-6E8A-4147-A177-3AD203B41FA5}">
                      <a16:colId xmlns:a16="http://schemas.microsoft.com/office/drawing/2014/main" val="943116923"/>
                    </a:ext>
                  </a:extLst>
                </a:gridCol>
                <a:gridCol w="1056707">
                  <a:extLst>
                    <a:ext uri="{9D8B030D-6E8A-4147-A177-3AD203B41FA5}">
                      <a16:colId xmlns:a16="http://schemas.microsoft.com/office/drawing/2014/main" val="828311683"/>
                    </a:ext>
                  </a:extLst>
                </a:gridCol>
                <a:gridCol w="1056707">
                  <a:extLst>
                    <a:ext uri="{9D8B030D-6E8A-4147-A177-3AD203B41FA5}">
                      <a16:colId xmlns:a16="http://schemas.microsoft.com/office/drawing/2014/main" val="772450950"/>
                    </a:ext>
                  </a:extLst>
                </a:gridCol>
              </a:tblGrid>
              <a:tr h="409575">
                <a:tc>
                  <a:txBody>
                    <a:bodyPr/>
                    <a:lstStyle/>
                    <a:p>
                      <a:pPr algn="ctr" fontAlgn="b"/>
                      <a:r>
                        <a:rPr lang="en-US" sz="1100" u="none" strike="noStrike" dirty="0">
                          <a:effectLst/>
                        </a:rPr>
                        <a:t> </a:t>
                      </a:r>
                      <a:endParaRPr lang="en-US" sz="1100" b="1"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gridSpan="3">
                  <a:txBody>
                    <a:bodyPr/>
                    <a:lstStyle/>
                    <a:p>
                      <a:pPr algn="ctr" fontAlgn="ctr"/>
                      <a:r>
                        <a:rPr lang="en-US" sz="1100" u="none" strike="noStrike" dirty="0">
                          <a:effectLst/>
                        </a:rPr>
                        <a:t>FIRST DEGREE LEVEL</a:t>
                      </a:r>
                      <a:endParaRPr lang="en-US" sz="1100" b="1" i="0" u="none" strike="noStrike" dirty="0">
                        <a:solidFill>
                          <a:srgbClr val="000000"/>
                        </a:solidFill>
                        <a:effectLst/>
                        <a:latin typeface="Calibri" panose="020F0502020204030204" pitchFamily="34" charset="0"/>
                      </a:endParaRPr>
                    </a:p>
                  </a:txBody>
                  <a:tcPr marL="9525" marR="9525" marT="9525" marB="0" anchor="ctr">
                    <a:solidFill>
                      <a:schemeClr val="accent1">
                        <a:lumMod val="60000"/>
                        <a:lumOff val="40000"/>
                      </a:schemeClr>
                    </a:solidFill>
                  </a:tcPr>
                </a:tc>
                <a:tc hMerge="1">
                  <a:txBody>
                    <a:bodyPr/>
                    <a:lstStyle/>
                    <a:p>
                      <a:endParaRPr lang="en-US"/>
                    </a:p>
                  </a:txBody>
                  <a:tcPr/>
                </a:tc>
                <a:tc hMerge="1">
                  <a:txBody>
                    <a:bodyPr/>
                    <a:lstStyle/>
                    <a:p>
                      <a:endParaRPr lang="en-US"/>
                    </a:p>
                  </a:txBody>
                  <a:tcPr/>
                </a:tc>
                <a:tc>
                  <a:txBody>
                    <a:bodyPr/>
                    <a:lstStyle/>
                    <a:p>
                      <a:pPr algn="ctr" fontAlgn="ctr"/>
                      <a:r>
                        <a:rPr lang="en-US" sz="1100" u="none" strike="noStrike" dirty="0">
                          <a:effectLst/>
                        </a:rPr>
                        <a:t>SECOND DEGREE LEVEL</a:t>
                      </a:r>
                      <a:endParaRPr lang="en-US" sz="1100" b="1" i="0" u="none" strike="noStrike" dirty="0">
                        <a:solidFill>
                          <a:srgbClr val="000000"/>
                        </a:solidFill>
                        <a:effectLst/>
                        <a:latin typeface="Calibri" panose="020F0502020204030204" pitchFamily="34" charset="0"/>
                      </a:endParaRPr>
                    </a:p>
                  </a:txBody>
                  <a:tcPr marL="9525" marR="9525" marT="9525" marB="0" anchor="ctr">
                    <a:solidFill>
                      <a:schemeClr val="accent1">
                        <a:lumMod val="60000"/>
                        <a:lumOff val="40000"/>
                      </a:schemeClr>
                    </a:solidFill>
                  </a:tcPr>
                </a:tc>
                <a:tc>
                  <a:txBody>
                    <a:bodyPr/>
                    <a:lstStyle/>
                    <a:p>
                      <a:pPr algn="ctr" fontAlgn="ctr"/>
                      <a:r>
                        <a:rPr lang="en-US" sz="1100" u="none" strike="noStrike" dirty="0">
                          <a:effectLst/>
                        </a:rPr>
                        <a:t>THIRD DEGREE LEVEL</a:t>
                      </a:r>
                      <a:endParaRPr lang="en-US" sz="1100" b="1" i="0" u="none" strike="noStrike" dirty="0">
                        <a:solidFill>
                          <a:srgbClr val="000000"/>
                        </a:solidFill>
                        <a:effectLst/>
                        <a:latin typeface="Calibri" panose="020F0502020204030204" pitchFamily="34" charset="0"/>
                      </a:endParaRPr>
                    </a:p>
                  </a:txBody>
                  <a:tcPr marL="9525" marR="9525" marT="9525" marB="0" anchor="ctr">
                    <a:solidFill>
                      <a:schemeClr val="accent1">
                        <a:lumMod val="60000"/>
                        <a:lumOff val="40000"/>
                      </a:schemeClr>
                    </a:solidFill>
                  </a:tcPr>
                </a:tc>
                <a:tc>
                  <a:txBody>
                    <a:bodyPr/>
                    <a:lstStyle/>
                    <a:p>
                      <a:pPr algn="ctr" fontAlgn="ctr"/>
                      <a:r>
                        <a:rPr lang="en-US" sz="1100" u="none" strike="noStrike" dirty="0">
                          <a:effectLst/>
                        </a:rPr>
                        <a:t>ADDITIONAL FACULTY</a:t>
                      </a:r>
                      <a:endParaRPr lang="en-US" sz="1100" b="1" i="0" u="none" strike="noStrike" dirty="0">
                        <a:solidFill>
                          <a:srgbClr val="000000"/>
                        </a:solidFill>
                        <a:effectLst/>
                        <a:latin typeface="Calibri" panose="020F0502020204030204" pitchFamily="34" charset="0"/>
                      </a:endParaRPr>
                    </a:p>
                  </a:txBody>
                  <a:tcPr marL="9525" marR="9525" marT="9525" marB="0" anchor="ctr">
                    <a:solidFill>
                      <a:schemeClr val="accent1">
                        <a:lumMod val="60000"/>
                        <a:lumOff val="40000"/>
                      </a:schemeClr>
                    </a:solidFill>
                  </a:tcPr>
                </a:tc>
                <a:extLst>
                  <a:ext uri="{0D108BD9-81ED-4DB2-BD59-A6C34878D82A}">
                    <a16:rowId xmlns:a16="http://schemas.microsoft.com/office/drawing/2014/main" val="3885154159"/>
                  </a:ext>
                </a:extLst>
              </a:tr>
              <a:tr h="190500">
                <a:tc>
                  <a:txBody>
                    <a:bodyPr/>
                    <a:lstStyle/>
                    <a:p>
                      <a:pPr algn="ctr" fontAlgn="b"/>
                      <a:r>
                        <a:rPr lang="en-US" sz="1100" u="none" strike="noStrike">
                          <a:effectLst/>
                        </a:rPr>
                        <a:t>CONCENTRATION</a:t>
                      </a:r>
                      <a:endParaRPr lang="en-US" sz="1100" b="1" i="0" u="none" strike="noStrike">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a:txBody>
                    <a:bodyPr/>
                    <a:lstStyle/>
                    <a:p>
                      <a:pPr algn="ctr" fontAlgn="b"/>
                      <a:r>
                        <a:rPr lang="en-US" sz="1100" u="none" strike="noStrike" dirty="0">
                          <a:effectLst/>
                        </a:rPr>
                        <a:t>PIF 1</a:t>
                      </a:r>
                      <a:endParaRPr lang="en-US" sz="1100" b="1"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a:txBody>
                    <a:bodyPr/>
                    <a:lstStyle/>
                    <a:p>
                      <a:pPr algn="ctr" fontAlgn="b"/>
                      <a:r>
                        <a:rPr lang="en-US" sz="1100" u="none" strike="noStrike" dirty="0">
                          <a:effectLst/>
                        </a:rPr>
                        <a:t>PIF 2</a:t>
                      </a:r>
                      <a:endParaRPr lang="en-US" sz="1100" b="1"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a:txBody>
                    <a:bodyPr/>
                    <a:lstStyle/>
                    <a:p>
                      <a:pPr algn="ctr" fontAlgn="b"/>
                      <a:r>
                        <a:rPr lang="en-US" sz="1100" u="none" strike="noStrike" dirty="0">
                          <a:effectLst/>
                        </a:rPr>
                        <a:t>FACULTY 3</a:t>
                      </a:r>
                      <a:endParaRPr lang="en-US" sz="1100" b="1"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a:txBody>
                    <a:bodyPr/>
                    <a:lstStyle/>
                    <a:p>
                      <a:pPr algn="ctr" fontAlgn="b"/>
                      <a:r>
                        <a:rPr lang="en-US" sz="1100" u="none" strike="noStrike" dirty="0">
                          <a:effectLst/>
                        </a:rPr>
                        <a:t>PIF 4</a:t>
                      </a:r>
                      <a:endParaRPr lang="en-US" sz="1100" b="1"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a:txBody>
                    <a:bodyPr/>
                    <a:lstStyle/>
                    <a:p>
                      <a:pPr algn="ctr" fontAlgn="b"/>
                      <a:r>
                        <a:rPr lang="en-US" sz="1100" u="none" strike="noStrike" dirty="0">
                          <a:effectLst/>
                        </a:rPr>
                        <a:t>PIF 5</a:t>
                      </a:r>
                      <a:endParaRPr lang="en-US" sz="1100" b="1"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a:txBody>
                    <a:bodyPr/>
                    <a:lstStyle/>
                    <a:p>
                      <a:pPr algn="l" fontAlgn="b"/>
                      <a:r>
                        <a:rPr lang="en-US" sz="1100" u="none" strike="noStrike" dirty="0">
                          <a:effectLst/>
                        </a:rPr>
                        <a:t> </a:t>
                      </a:r>
                      <a:endParaRPr lang="en-US" sz="1100" b="1"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extLst>
                  <a:ext uri="{0D108BD9-81ED-4DB2-BD59-A6C34878D82A}">
                    <a16:rowId xmlns:a16="http://schemas.microsoft.com/office/drawing/2014/main" val="836767438"/>
                  </a:ext>
                </a:extLst>
              </a:tr>
              <a:tr h="190500">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bg1">
                        <a:lumMod val="65000"/>
                      </a:schemeClr>
                    </a:solidFill>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bg1">
                        <a:lumMod val="65000"/>
                      </a:schemeClr>
                    </a:solidFill>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bg1">
                        <a:lumMod val="65000"/>
                      </a:schemeClr>
                    </a:solidFill>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bg1">
                        <a:lumMod val="65000"/>
                      </a:schemeClr>
                    </a:solidFill>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bg1">
                        <a:lumMod val="65000"/>
                      </a:schemeClr>
                    </a:solidFill>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bg1">
                        <a:lumMod val="65000"/>
                      </a:schemeClr>
                    </a:solidFill>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bg1">
                        <a:lumMod val="65000"/>
                      </a:schemeClr>
                    </a:solidFill>
                  </a:tcPr>
                </a:tc>
                <a:extLst>
                  <a:ext uri="{0D108BD9-81ED-4DB2-BD59-A6C34878D82A}">
                    <a16:rowId xmlns:a16="http://schemas.microsoft.com/office/drawing/2014/main" val="1452063266"/>
                  </a:ext>
                </a:extLst>
              </a:tr>
              <a:tr h="190500">
                <a:tc>
                  <a:txBody>
                    <a:bodyPr/>
                    <a:lstStyle/>
                    <a:p>
                      <a:pPr algn="ctr" fontAlgn="b"/>
                      <a:r>
                        <a:rPr lang="en-US" sz="1100" u="none" strike="noStrike" dirty="0">
                          <a:effectLst/>
                        </a:rPr>
                        <a:t>Health Policy &amp; </a:t>
                      </a:r>
                      <a:r>
                        <a:rPr lang="en-US" sz="1100" u="none" strike="noStrike" dirty="0" err="1">
                          <a:effectLst/>
                        </a:rPr>
                        <a:t>Mgmt</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rowSpan="2">
                  <a:txBody>
                    <a:bodyPr/>
                    <a:lstStyle/>
                    <a:p>
                      <a:pPr algn="ctr" fontAlgn="b"/>
                      <a:r>
                        <a:rPr lang="en-US" sz="1100" u="none" strike="noStrike" dirty="0" err="1">
                          <a:effectLst/>
                        </a:rPr>
                        <a:t>Luzzi</a:t>
                      </a:r>
                      <a:br>
                        <a:rPr lang="en-US" sz="1100" u="none" strike="noStrike" dirty="0">
                          <a:effectLst/>
                        </a:rPr>
                      </a:br>
                      <a:r>
                        <a:rPr lang="en-US" sz="1100" u="none" strike="noStrike" dirty="0">
                          <a:effectLst/>
                        </a:rPr>
                        <a:t>0.75 </a:t>
                      </a:r>
                      <a:endParaRPr lang="en-US" sz="1100" b="0" i="0" u="none" strike="noStrike" dirty="0">
                        <a:solidFill>
                          <a:srgbClr val="000000"/>
                        </a:solidFill>
                        <a:effectLst/>
                        <a:latin typeface="Calibri" panose="020F0502020204030204" pitchFamily="34" charset="0"/>
                      </a:endParaRPr>
                    </a:p>
                  </a:txBody>
                  <a:tcPr marL="9525" marR="9525" marT="9525" marB="0" anchor="b"/>
                </a:tc>
                <a:tc rowSpan="2">
                  <a:txBody>
                    <a:bodyPr/>
                    <a:lstStyle/>
                    <a:p>
                      <a:pPr algn="ctr" fontAlgn="b"/>
                      <a:r>
                        <a:rPr lang="en-US" sz="1100" u="none" strike="noStrike" dirty="0">
                          <a:effectLst/>
                        </a:rPr>
                        <a:t>O’Connell</a:t>
                      </a:r>
                      <a:br>
                        <a:rPr lang="en-US" sz="1100" u="none" strike="noStrike" dirty="0">
                          <a:effectLst/>
                        </a:rPr>
                      </a:br>
                      <a:r>
                        <a:rPr lang="en-US" sz="1100" u="none" strike="noStrike" dirty="0">
                          <a:effectLst/>
                        </a:rPr>
                        <a:t>1.0</a:t>
                      </a:r>
                      <a:endParaRPr lang="en-US" sz="1100" b="0" i="0" u="none" strike="noStrike" dirty="0">
                        <a:solidFill>
                          <a:srgbClr val="000000"/>
                        </a:solidFill>
                        <a:effectLst/>
                        <a:latin typeface="Calibri" panose="020F0502020204030204" pitchFamily="34" charset="0"/>
                      </a:endParaRPr>
                    </a:p>
                  </a:txBody>
                  <a:tcPr marL="9525" marR="9525" marT="9525" marB="0" anchor="b"/>
                </a:tc>
                <a:tc rowSpan="2">
                  <a:txBody>
                    <a:bodyPr/>
                    <a:lstStyle/>
                    <a:p>
                      <a:pPr algn="ctr" fontAlgn="b"/>
                      <a:r>
                        <a:rPr lang="en-US" sz="1100" u="none" strike="noStrike" dirty="0">
                          <a:effectLst/>
                        </a:rPr>
                        <a:t>Williams</a:t>
                      </a:r>
                      <a:br>
                        <a:rPr lang="en-US" sz="1100" u="none" strike="noStrike" dirty="0">
                          <a:effectLst/>
                        </a:rPr>
                      </a:br>
                      <a:r>
                        <a:rPr lang="en-US" sz="1100" u="none" strike="noStrike" dirty="0">
                          <a:effectLst/>
                        </a:rPr>
                        <a:t>0.40 </a:t>
                      </a:r>
                      <a:endParaRPr lang="en-US" sz="1100" b="0" i="0" u="none" strike="noStrike" dirty="0">
                        <a:solidFill>
                          <a:srgbClr val="000000"/>
                        </a:solidFill>
                        <a:effectLst/>
                        <a:latin typeface="Calibri" panose="020F0502020204030204" pitchFamily="34" charset="0"/>
                      </a:endParaRPr>
                    </a:p>
                  </a:txBody>
                  <a:tcPr marL="9525" marR="9525" marT="9525" marB="0" anchor="b"/>
                </a:tc>
                <a:tc rowSpan="2">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100" u="none" strike="noStrike" dirty="0">
                          <a:effectLst/>
                        </a:rPr>
                        <a:t> </a:t>
                      </a:r>
                      <a:r>
                        <a:rPr lang="en-US" sz="1100" b="0" i="0" u="none" strike="noStrike" dirty="0">
                          <a:solidFill>
                            <a:srgbClr val="000000"/>
                          </a:solidFill>
                          <a:effectLst/>
                          <a:latin typeface="Calibri" panose="020F0502020204030204" pitchFamily="34" charset="0"/>
                        </a:rPr>
                        <a:t>N/A</a:t>
                      </a:r>
                    </a:p>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tc>
                <a:tc rowSpan="2">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Calibri" panose="020F0502020204030204" pitchFamily="34" charset="0"/>
                        </a:rPr>
                        <a:t>N/A</a:t>
                      </a:r>
                    </a:p>
                    <a:p>
                      <a:pPr algn="ctr" fontAlgn="ctr"/>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ctr"/>
                </a:tc>
                <a:tc rowSpan="2">
                  <a:txBody>
                    <a:bodyPr/>
                    <a:lstStyle/>
                    <a:p>
                      <a:pPr algn="l" fontAlgn="ctr"/>
                      <a:r>
                        <a:rPr lang="en-US" sz="1100" u="none" strike="noStrike" dirty="0">
                          <a:effectLst/>
                        </a:rPr>
                        <a:t>PIF: 0</a:t>
                      </a:r>
                    </a:p>
                    <a:p>
                      <a:pPr algn="l" fontAlgn="ctr"/>
                      <a:r>
                        <a:rPr lang="en-US" sz="1100" u="none" strike="noStrike" dirty="0">
                          <a:effectLst/>
                        </a:rPr>
                        <a:t>Non-PIF: 2</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31358248"/>
                  </a:ext>
                </a:extLst>
              </a:tr>
              <a:tr h="247650">
                <a:tc>
                  <a:txBody>
                    <a:bodyPr/>
                    <a:lstStyle/>
                    <a:p>
                      <a:pPr algn="ctr" fontAlgn="ctr"/>
                      <a:r>
                        <a:rPr lang="en-US" sz="1100" u="none" strike="noStrike" dirty="0">
                          <a:effectLst/>
                        </a:rPr>
                        <a:t>MPH</a:t>
                      </a: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accent1">
                        <a:lumMod val="60000"/>
                        <a:lumOff val="4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321830162"/>
                  </a:ext>
                </a:extLst>
              </a:tr>
              <a:tr h="190500">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bg1">
                        <a:lumMod val="65000"/>
                      </a:schemeClr>
                    </a:solidFill>
                  </a:tcPr>
                </a:tc>
                <a:tc>
                  <a:txBody>
                    <a:bodyPr/>
                    <a:lstStyle/>
                    <a:p>
                      <a:pPr algn="l" fontAlgn="ctr"/>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bg1">
                        <a:lumMod val="65000"/>
                      </a:schemeClr>
                    </a:solidFill>
                  </a:tcPr>
                </a:tc>
                <a:tc>
                  <a:txBody>
                    <a:bodyPr/>
                    <a:lstStyle/>
                    <a:p>
                      <a:pPr algn="l" fontAlgn="ctr"/>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bg1">
                        <a:lumMod val="65000"/>
                      </a:schemeClr>
                    </a:solidFill>
                  </a:tcPr>
                </a:tc>
                <a:tc>
                  <a:txBody>
                    <a:bodyPr/>
                    <a:lstStyle/>
                    <a:p>
                      <a:pPr algn="l" fontAlgn="ctr"/>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bg1">
                        <a:lumMod val="65000"/>
                      </a:schemeClr>
                    </a:solidFill>
                  </a:tcPr>
                </a:tc>
                <a:tc>
                  <a:txBody>
                    <a:bodyPr/>
                    <a:lstStyle/>
                    <a:p>
                      <a:pPr algn="l" fontAlgn="ctr"/>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bg1">
                        <a:lumMod val="65000"/>
                      </a:schemeClr>
                    </a:solidFill>
                  </a:tcPr>
                </a:tc>
                <a:tc>
                  <a:txBody>
                    <a:bodyPr/>
                    <a:lstStyle/>
                    <a:p>
                      <a:pPr algn="l"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ctr">
                    <a:solidFill>
                      <a:schemeClr val="bg1">
                        <a:lumMod val="65000"/>
                      </a:schemeClr>
                    </a:solidFill>
                  </a:tcPr>
                </a:tc>
                <a:tc>
                  <a:txBody>
                    <a:bodyPr/>
                    <a:lstStyle/>
                    <a:p>
                      <a:pPr algn="l" fontAlgn="ctr"/>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bg1">
                        <a:lumMod val="65000"/>
                      </a:schemeClr>
                    </a:solidFill>
                  </a:tcPr>
                </a:tc>
                <a:extLst>
                  <a:ext uri="{0D108BD9-81ED-4DB2-BD59-A6C34878D82A}">
                    <a16:rowId xmlns:a16="http://schemas.microsoft.com/office/drawing/2014/main" val="2784760081"/>
                  </a:ext>
                </a:extLst>
              </a:tr>
              <a:tr h="190500">
                <a:tc>
                  <a:txBody>
                    <a:bodyPr/>
                    <a:lstStyle/>
                    <a:p>
                      <a:pPr algn="ctr" fontAlgn="b"/>
                      <a:r>
                        <a:rPr lang="en-US" sz="1100" u="none" strike="noStrike" dirty="0">
                          <a:effectLst/>
                        </a:rPr>
                        <a:t>Health Promotion</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rowSpan="2">
                  <a:txBody>
                    <a:bodyPr/>
                    <a:lstStyle/>
                    <a:p>
                      <a:pPr algn="ctr" fontAlgn="b"/>
                      <a:r>
                        <a:rPr lang="en-US" sz="1100" u="none" strike="noStrike" dirty="0">
                          <a:effectLst/>
                        </a:rPr>
                        <a:t>O’Connell</a:t>
                      </a:r>
                      <a:br>
                        <a:rPr lang="en-US" sz="1100" u="none" strike="noStrike" dirty="0">
                          <a:effectLst/>
                        </a:rPr>
                      </a:br>
                      <a:r>
                        <a:rPr lang="en-US" sz="1100" u="none" strike="noStrike" dirty="0">
                          <a:effectLst/>
                        </a:rPr>
                        <a:t>1.0 </a:t>
                      </a:r>
                      <a:endParaRPr lang="en-US" sz="1100" b="0" i="0" u="none" strike="noStrike" dirty="0">
                        <a:solidFill>
                          <a:srgbClr val="000000"/>
                        </a:solidFill>
                        <a:effectLst/>
                        <a:latin typeface="Calibri" panose="020F0502020204030204" pitchFamily="34" charset="0"/>
                      </a:endParaRPr>
                    </a:p>
                  </a:txBody>
                  <a:tcPr marL="9525" marR="9525" marT="9525" marB="0" anchor="b"/>
                </a:tc>
                <a:tc rowSpan="2">
                  <a:txBody>
                    <a:bodyPr/>
                    <a:lstStyle/>
                    <a:p>
                      <a:pPr algn="ctr" fontAlgn="b"/>
                      <a:r>
                        <a:rPr lang="en-US" sz="1100" u="none" strike="noStrike" dirty="0">
                          <a:effectLst/>
                        </a:rPr>
                        <a:t>Varol</a:t>
                      </a:r>
                      <a:br>
                        <a:rPr lang="en-US" sz="1100" u="none" strike="noStrike" dirty="0">
                          <a:effectLst/>
                        </a:rPr>
                      </a:br>
                      <a:r>
                        <a:rPr lang="en-US" sz="1100" u="none" strike="noStrike" dirty="0">
                          <a:effectLst/>
                        </a:rPr>
                        <a:t>0.75 </a:t>
                      </a:r>
                      <a:endParaRPr lang="en-US" sz="1100" b="0" i="0" u="none" strike="noStrike" dirty="0">
                        <a:solidFill>
                          <a:srgbClr val="000000"/>
                        </a:solidFill>
                        <a:effectLst/>
                        <a:latin typeface="Calibri" panose="020F0502020204030204" pitchFamily="34" charset="0"/>
                      </a:endParaRPr>
                    </a:p>
                  </a:txBody>
                  <a:tcPr marL="9525" marR="9525" marT="9525" marB="0" anchor="b"/>
                </a:tc>
                <a:tc rowSpan="2">
                  <a:txBody>
                    <a:bodyPr/>
                    <a:lstStyle/>
                    <a:p>
                      <a:pPr algn="ctr" fontAlgn="b"/>
                      <a:r>
                        <a:rPr lang="en-US" sz="1100" u="none" strike="noStrike" dirty="0">
                          <a:effectLst/>
                        </a:rPr>
                        <a:t>Konner</a:t>
                      </a:r>
                      <a:br>
                        <a:rPr lang="en-US" sz="1100" u="none" strike="noStrike" dirty="0">
                          <a:effectLst/>
                        </a:rPr>
                      </a:br>
                      <a:r>
                        <a:rPr lang="en-US" sz="1100" u="none" strike="noStrike" dirty="0">
                          <a:effectLst/>
                        </a:rPr>
                        <a:t>0.50 </a:t>
                      </a:r>
                      <a:endParaRPr lang="en-US" sz="1100" b="0" i="0" u="none" strike="noStrike" dirty="0">
                        <a:solidFill>
                          <a:srgbClr val="000000"/>
                        </a:solidFill>
                        <a:effectLst/>
                        <a:latin typeface="Calibri" panose="020F0502020204030204" pitchFamily="34" charset="0"/>
                      </a:endParaRPr>
                    </a:p>
                  </a:txBody>
                  <a:tcPr marL="9525" marR="9525" marT="9525" marB="0" anchor="b"/>
                </a:tc>
                <a:tc rowSpan="2">
                  <a:txBody>
                    <a:bodyPr/>
                    <a:lstStyle/>
                    <a:p>
                      <a:pPr algn="ctr" fontAlgn="b"/>
                      <a:r>
                        <a:rPr lang="en-US" sz="1100" b="0" i="0" u="none" strike="noStrike" dirty="0">
                          <a:solidFill>
                            <a:srgbClr val="000000"/>
                          </a:solidFill>
                          <a:effectLst/>
                          <a:latin typeface="Calibri" panose="020F0502020204030204" pitchFamily="34" charset="0"/>
                        </a:rPr>
                        <a:t>Bazzi</a:t>
                      </a:r>
                      <a:br>
                        <a:rPr lang="en-US" sz="1100" b="0" i="0" u="none" strike="noStrike" dirty="0">
                          <a:solidFill>
                            <a:srgbClr val="000000"/>
                          </a:solidFill>
                          <a:effectLst/>
                          <a:latin typeface="Calibri" panose="020F0502020204030204" pitchFamily="34" charset="0"/>
                        </a:rPr>
                      </a:br>
                      <a:r>
                        <a:rPr lang="en-US" sz="1100" b="0" i="0" u="none" strike="noStrike" dirty="0">
                          <a:solidFill>
                            <a:srgbClr val="000000"/>
                          </a:solidFill>
                          <a:effectLst/>
                          <a:latin typeface="Calibri" panose="020F0502020204030204" pitchFamily="34" charset="0"/>
                        </a:rPr>
                        <a:t>1.0</a:t>
                      </a:r>
                    </a:p>
                  </a:txBody>
                  <a:tcPr marL="9525" marR="9525" marT="9525" marB="0" anchor="b"/>
                </a:tc>
                <a:tc rowSpan="2">
                  <a:txBody>
                    <a:bodyPr/>
                    <a:lstStyle/>
                    <a:p>
                      <a:pPr algn="ctr" fontAlgn="b"/>
                      <a:r>
                        <a:rPr lang="en-US" sz="1100" b="0" i="0" u="none" strike="noStrike" dirty="0">
                          <a:solidFill>
                            <a:srgbClr val="000000"/>
                          </a:solidFill>
                          <a:effectLst/>
                          <a:latin typeface="Calibri" panose="020F0502020204030204" pitchFamily="34" charset="0"/>
                        </a:rPr>
                        <a:t>N/A</a:t>
                      </a:r>
                    </a:p>
                  </a:txBody>
                  <a:tcPr marL="9525" marR="9525" marT="9525" marB="0" anchor="ctr"/>
                </a:tc>
                <a:tc rowSpan="2">
                  <a:txBody>
                    <a:bodyPr/>
                    <a:lstStyle/>
                    <a:p>
                      <a:pPr algn="l" fontAlgn="ctr"/>
                      <a:r>
                        <a:rPr lang="en-US" sz="1100" u="none" strike="noStrike" dirty="0">
                          <a:effectLst/>
                        </a:rPr>
                        <a:t>PIF: 1</a:t>
                      </a:r>
                    </a:p>
                    <a:p>
                      <a:pPr algn="l" fontAlgn="ctr"/>
                      <a:r>
                        <a:rPr lang="en-US" sz="1100" u="none" strike="noStrike" dirty="0">
                          <a:effectLst/>
                        </a:rPr>
                        <a:t>Non-PIF: 0</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26152396"/>
                  </a:ext>
                </a:extLst>
              </a:tr>
              <a:tr h="190500">
                <a:tc>
                  <a:txBody>
                    <a:bodyPr/>
                    <a:lstStyle/>
                    <a:p>
                      <a:pPr algn="ctr" fontAlgn="b"/>
                      <a:r>
                        <a:rPr lang="en-US" sz="1100" u="none" strike="noStrike" dirty="0">
                          <a:effectLst/>
                        </a:rPr>
                        <a:t>MPH, BSPH</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1740089"/>
                  </a:ext>
                </a:extLst>
              </a:tr>
            </a:tbl>
          </a:graphicData>
        </a:graphic>
      </p:graphicFrame>
      <p:pic>
        <p:nvPicPr>
          <p:cNvPr id="4" name="Audio 3">
            <a:hlinkClick r:id="" action="ppaction://media"/>
            <a:extLst>
              <a:ext uri="{FF2B5EF4-FFF2-40B4-BE49-F238E27FC236}">
                <a16:creationId xmlns:a16="http://schemas.microsoft.com/office/drawing/2014/main" id="{8D4A2562-A720-42AB-B33A-BB0609CFEB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269423939"/>
      </p:ext>
    </p:extLst>
  </p:cSld>
  <p:clrMapOvr>
    <a:masterClrMapping/>
  </p:clrMapOvr>
  <mc:AlternateContent xmlns:mc="http://schemas.openxmlformats.org/markup-compatibility/2006">
    <mc:Choice xmlns:p14="http://schemas.microsoft.com/office/powerpoint/2010/main" Requires="p14">
      <p:transition spd="slow" p14:dur="2000" advTm="36674"/>
    </mc:Choice>
    <mc:Fallback>
      <p:transition spd="slow" advTm="36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 Graduation rates</a:t>
            </a:r>
          </a:p>
        </p:txBody>
      </p:sp>
      <p:sp>
        <p:nvSpPr>
          <p:cNvPr id="3" name="Content Placeholder 2"/>
          <p:cNvSpPr>
            <a:spLocks noGrp="1"/>
          </p:cNvSpPr>
          <p:nvPr>
            <p:ph idx="1"/>
          </p:nvPr>
        </p:nvSpPr>
        <p:spPr/>
        <p:txBody>
          <a:bodyPr>
            <a:normAutofit lnSpcReduction="10000"/>
          </a:bodyPr>
          <a:lstStyle/>
          <a:p>
            <a:r>
              <a:rPr lang="en-US" dirty="0"/>
              <a:t>Must have a graduate from each public health concentration by time prelim self-study is due</a:t>
            </a:r>
          </a:p>
          <a:p>
            <a:r>
              <a:rPr lang="en-US" dirty="0"/>
              <a:t>Establish maximum time to graduate (in years)</a:t>
            </a:r>
          </a:p>
          <a:p>
            <a:r>
              <a:rPr lang="en-US" dirty="0"/>
              <a:t>Record by degree type</a:t>
            </a:r>
          </a:p>
          <a:p>
            <a:r>
              <a:rPr lang="en-US" dirty="0"/>
              <a:t>Think in cohorts</a:t>
            </a:r>
          </a:p>
          <a:p>
            <a:r>
              <a:rPr lang="en-US" dirty="0"/>
              <a:t>Institutional research may not give the best/right data</a:t>
            </a:r>
          </a:p>
        </p:txBody>
      </p:sp>
    </p:spTree>
    <p:extLst>
      <p:ext uri="{BB962C8B-B14F-4D97-AF65-F5344CB8AC3E}">
        <p14:creationId xmlns:p14="http://schemas.microsoft.com/office/powerpoint/2010/main" val="1885125263"/>
      </p:ext>
    </p:extLst>
  </p:cSld>
  <p:clrMapOvr>
    <a:masterClrMapping/>
  </p:clrMapOvr>
  <mc:AlternateContent xmlns:mc="http://schemas.openxmlformats.org/markup-compatibility/2006">
    <mc:Choice xmlns:p14="http://schemas.microsoft.com/office/powerpoint/2010/main" Requires="p14">
      <p:transition spd="slow" p14:dur="2000" advTm="92326"/>
    </mc:Choice>
    <mc:Fallback>
      <p:transition spd="slow" advTm="9232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0">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12">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14">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16">
            <a:extLst>
              <a:ext uri="{FF2B5EF4-FFF2-40B4-BE49-F238E27FC236}">
                <a16:creationId xmlns:a16="http://schemas.microsoft.com/office/drawing/2014/main" id="{993F09C6-4F57-4B05-9592-E253D8BC6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18">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p:cNvSpPr txBox="1"/>
          <p:nvPr/>
        </p:nvSpPr>
        <p:spPr>
          <a:xfrm>
            <a:off x="457429" y="702155"/>
            <a:ext cx="2676496" cy="126971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400" cap="all">
                <a:solidFill>
                  <a:schemeClr val="tx2"/>
                </a:solidFill>
                <a:latin typeface="+mj-lt"/>
                <a:ea typeface="+mj-ea"/>
                <a:cs typeface="+mj-cs"/>
              </a:rPr>
              <a:t>Reporting graduation rates in the IAS</a:t>
            </a:r>
          </a:p>
        </p:txBody>
      </p:sp>
      <p:sp>
        <p:nvSpPr>
          <p:cNvPr id="30" name="Rectangle 20">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965" y="457200"/>
            <a:ext cx="2633424" cy="914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6" name="TextBox 5"/>
          <p:cNvSpPr txBox="1"/>
          <p:nvPr/>
        </p:nvSpPr>
        <p:spPr>
          <a:xfrm>
            <a:off x="457429" y="2340864"/>
            <a:ext cx="2676496" cy="3634486"/>
          </a:xfrm>
          <a:prstGeom prst="rect">
            <a:avLst/>
          </a:prstGeom>
        </p:spPr>
        <p:txBody>
          <a:bodyPr vert="horz" lIns="91440" tIns="45720" rIns="91440" bIns="45720" rtlCol="0" anchor="ctr">
            <a:normAutofit/>
          </a:bodyPr>
          <a:lstStyle/>
          <a:p>
            <a:pPr>
              <a:spcBef>
                <a:spcPct val="20000"/>
              </a:spcBef>
              <a:spcAft>
                <a:spcPts val="600"/>
              </a:spcAft>
              <a:buClr>
                <a:schemeClr val="accent2"/>
              </a:buClr>
              <a:buSzPct val="92000"/>
              <a:buFont typeface="Wingdings 2" panose="05020102010507070707" pitchFamily="18" charset="2"/>
              <a:buChar char=""/>
            </a:pPr>
            <a:r>
              <a:rPr lang="en-US">
                <a:solidFill>
                  <a:schemeClr val="tx2"/>
                </a:solidFill>
              </a:rPr>
              <a:t>*MTTG: maximum time to graduate </a:t>
            </a:r>
          </a:p>
          <a:p>
            <a:pPr>
              <a:spcBef>
                <a:spcPct val="20000"/>
              </a:spcBef>
              <a:spcAft>
                <a:spcPts val="600"/>
              </a:spcAft>
              <a:buClr>
                <a:schemeClr val="accent2"/>
              </a:buClr>
              <a:buSzPct val="92000"/>
              <a:buFont typeface="Wingdings 2" panose="05020102010507070707" pitchFamily="18" charset="2"/>
              <a:buChar char=""/>
            </a:pPr>
            <a:endParaRPr lang="en-US">
              <a:solidFill>
                <a:schemeClr val="tx2"/>
              </a:solidFill>
            </a:endParaRPr>
          </a:p>
          <a:p>
            <a:pPr>
              <a:spcBef>
                <a:spcPct val="20000"/>
              </a:spcBef>
              <a:spcAft>
                <a:spcPts val="600"/>
              </a:spcAft>
              <a:buClr>
                <a:schemeClr val="accent2"/>
              </a:buClr>
              <a:buSzPct val="92000"/>
              <a:buFont typeface="Wingdings 2" panose="05020102010507070707" pitchFamily="18" charset="2"/>
              <a:buChar char=""/>
            </a:pPr>
            <a:endParaRPr lang="en-US">
              <a:solidFill>
                <a:schemeClr val="tx2"/>
              </a:solidFill>
            </a:endParaRPr>
          </a:p>
          <a:p>
            <a:pPr>
              <a:spcBef>
                <a:spcPct val="20000"/>
              </a:spcBef>
              <a:spcAft>
                <a:spcPts val="600"/>
              </a:spcAft>
              <a:buClr>
                <a:schemeClr val="accent2"/>
              </a:buClr>
              <a:buSzPct val="92000"/>
              <a:buFont typeface="Wingdings 2" panose="05020102010507070707" pitchFamily="18" charset="2"/>
              <a:buChar char=""/>
            </a:pPr>
            <a:r>
              <a:rPr lang="en-US">
                <a:solidFill>
                  <a:schemeClr val="tx2"/>
                </a:solidFill>
              </a:rPr>
              <a:t>Provide data based on the MTTG (e.g., if MTTG is 5 years, provide the most recent 5 years of data or provide all data if no student has reached MTTG</a:t>
            </a:r>
          </a:p>
        </p:txBody>
      </p:sp>
      <p:graphicFrame>
        <p:nvGraphicFramePr>
          <p:cNvPr id="2" name="Table 1">
            <a:extLst>
              <a:ext uri="{FF2B5EF4-FFF2-40B4-BE49-F238E27FC236}">
                <a16:creationId xmlns:a16="http://schemas.microsoft.com/office/drawing/2014/main" id="{4F0F030F-B213-466F-A6AC-EEC3944DFB27}"/>
              </a:ext>
            </a:extLst>
          </p:cNvPr>
          <p:cNvGraphicFramePr>
            <a:graphicFrameLocks noGrp="1"/>
          </p:cNvGraphicFramePr>
          <p:nvPr>
            <p:extLst>
              <p:ext uri="{D42A27DB-BD31-4B8C-83A1-F6EECF244321}">
                <p14:modId xmlns:p14="http://schemas.microsoft.com/office/powerpoint/2010/main" val="1388992541"/>
              </p:ext>
            </p:extLst>
          </p:nvPr>
        </p:nvGraphicFramePr>
        <p:xfrm>
          <a:off x="3261140" y="1579629"/>
          <a:ext cx="5281042" cy="3518253"/>
        </p:xfrm>
        <a:graphic>
          <a:graphicData uri="http://schemas.openxmlformats.org/drawingml/2006/table">
            <a:tbl>
              <a:tblPr firstRow="1" firstCol="1" bandRow="1">
                <a:tableStyleId>{5C22544A-7EE6-4342-B048-85BDC9FD1C3A}</a:tableStyleId>
              </a:tblPr>
              <a:tblGrid>
                <a:gridCol w="1899082">
                  <a:extLst>
                    <a:ext uri="{9D8B030D-6E8A-4147-A177-3AD203B41FA5}">
                      <a16:colId xmlns:a16="http://schemas.microsoft.com/office/drawing/2014/main" val="1018364430"/>
                    </a:ext>
                  </a:extLst>
                </a:gridCol>
                <a:gridCol w="676392">
                  <a:extLst>
                    <a:ext uri="{9D8B030D-6E8A-4147-A177-3AD203B41FA5}">
                      <a16:colId xmlns:a16="http://schemas.microsoft.com/office/drawing/2014/main" val="2857198296"/>
                    </a:ext>
                  </a:extLst>
                </a:gridCol>
                <a:gridCol w="676392">
                  <a:extLst>
                    <a:ext uri="{9D8B030D-6E8A-4147-A177-3AD203B41FA5}">
                      <a16:colId xmlns:a16="http://schemas.microsoft.com/office/drawing/2014/main" val="3068827800"/>
                    </a:ext>
                  </a:extLst>
                </a:gridCol>
                <a:gridCol w="676392">
                  <a:extLst>
                    <a:ext uri="{9D8B030D-6E8A-4147-A177-3AD203B41FA5}">
                      <a16:colId xmlns:a16="http://schemas.microsoft.com/office/drawing/2014/main" val="2835163497"/>
                    </a:ext>
                  </a:extLst>
                </a:gridCol>
                <a:gridCol w="676392">
                  <a:extLst>
                    <a:ext uri="{9D8B030D-6E8A-4147-A177-3AD203B41FA5}">
                      <a16:colId xmlns:a16="http://schemas.microsoft.com/office/drawing/2014/main" val="3097327963"/>
                    </a:ext>
                  </a:extLst>
                </a:gridCol>
                <a:gridCol w="676392">
                  <a:extLst>
                    <a:ext uri="{9D8B030D-6E8A-4147-A177-3AD203B41FA5}">
                      <a16:colId xmlns:a16="http://schemas.microsoft.com/office/drawing/2014/main" val="4206421413"/>
                    </a:ext>
                  </a:extLst>
                </a:gridCol>
              </a:tblGrid>
              <a:tr h="914101">
                <a:tc>
                  <a:txBody>
                    <a:bodyPr/>
                    <a:lstStyle/>
                    <a:p>
                      <a:pPr marL="0" marR="0">
                        <a:lnSpc>
                          <a:spcPct val="115000"/>
                        </a:lnSpc>
                        <a:spcBef>
                          <a:spcPts val="0"/>
                        </a:spcBef>
                        <a:spcAft>
                          <a:spcPts val="0"/>
                        </a:spcAft>
                      </a:pPr>
                      <a:r>
                        <a:rPr lang="en-US" sz="1300">
                          <a:effectLst/>
                        </a:rPr>
                        <a:t>MPH</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tc gridSpan="5">
                  <a:txBody>
                    <a:bodyPr/>
                    <a:lstStyle/>
                    <a:p>
                      <a:pPr marL="0" marR="0">
                        <a:lnSpc>
                          <a:spcPct val="115000"/>
                        </a:lnSpc>
                        <a:spcBef>
                          <a:spcPts val="0"/>
                        </a:spcBef>
                        <a:spcAft>
                          <a:spcPts val="0"/>
                        </a:spcAft>
                      </a:pPr>
                      <a:r>
                        <a:rPr lang="en-US" sz="1300">
                          <a:effectLst/>
                        </a:rPr>
                        <a:t> Maximum Time to Graduate: 5 years</a:t>
                      </a:r>
                    </a:p>
                    <a:p>
                      <a:pPr marL="0" marR="0">
                        <a:lnSpc>
                          <a:spcPct val="115000"/>
                        </a:lnSpc>
                        <a:spcBef>
                          <a:spcPts val="0"/>
                        </a:spcBef>
                        <a:spcAft>
                          <a:spcPts val="0"/>
                        </a:spcAft>
                      </a:pPr>
                      <a:r>
                        <a:rPr lang="en-US" sz="1300">
                          <a:effectLst/>
                        </a:rPr>
                        <a:t> </a:t>
                      </a:r>
                    </a:p>
                    <a:p>
                      <a:pPr marL="0" marR="0">
                        <a:lnSpc>
                          <a:spcPct val="115000"/>
                        </a:lnSpc>
                        <a:spcBef>
                          <a:spcPts val="0"/>
                        </a:spcBef>
                        <a:spcAft>
                          <a:spcPts val="0"/>
                        </a:spcAft>
                      </a:pPr>
                      <a:r>
                        <a:rPr lang="en-US" sz="1300">
                          <a:effectLst/>
                        </a:rPr>
                        <a:t> </a:t>
                      </a:r>
                    </a:p>
                    <a:p>
                      <a:pPr marL="0" marR="0">
                        <a:lnSpc>
                          <a:spcPct val="115000"/>
                        </a:lnSpc>
                        <a:spcBef>
                          <a:spcPts val="0"/>
                        </a:spcBef>
                        <a:spcAft>
                          <a:spcPts val="0"/>
                        </a:spcAft>
                      </a:pPr>
                      <a:r>
                        <a:rPr lang="en-US" sz="13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57901123"/>
                  </a:ext>
                </a:extLst>
              </a:tr>
              <a:tr h="470954">
                <a:tc>
                  <a:txBody>
                    <a:bodyPr/>
                    <a:lstStyle/>
                    <a:p>
                      <a:pPr marL="0" marR="0">
                        <a:lnSpc>
                          <a:spcPct val="115000"/>
                        </a:lnSpc>
                        <a:spcBef>
                          <a:spcPts val="0"/>
                        </a:spcBef>
                        <a:spcAft>
                          <a:spcPts val="0"/>
                        </a:spcAft>
                      </a:pPr>
                      <a:r>
                        <a:rPr lang="en-US" sz="1300">
                          <a:effectLst/>
                        </a:rPr>
                        <a:t>Cohort of Students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tc>
                  <a:txBody>
                    <a:bodyPr/>
                    <a:lstStyle/>
                    <a:p>
                      <a:pPr marL="0" marR="0">
                        <a:lnSpc>
                          <a:spcPct val="115000"/>
                        </a:lnSpc>
                        <a:spcBef>
                          <a:spcPts val="0"/>
                        </a:spcBef>
                        <a:spcAft>
                          <a:spcPts val="0"/>
                        </a:spcAft>
                      </a:pPr>
                      <a:r>
                        <a:rPr lang="en-US" sz="1300">
                          <a:effectLst/>
                        </a:rPr>
                        <a:t>2015-16</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tc>
                  <a:txBody>
                    <a:bodyPr/>
                    <a:lstStyle/>
                    <a:p>
                      <a:pPr marL="0" marR="0">
                        <a:lnSpc>
                          <a:spcPct val="115000"/>
                        </a:lnSpc>
                        <a:spcBef>
                          <a:spcPts val="0"/>
                        </a:spcBef>
                        <a:spcAft>
                          <a:spcPts val="0"/>
                        </a:spcAft>
                      </a:pPr>
                      <a:r>
                        <a:rPr lang="en-US" sz="1300">
                          <a:effectLst/>
                        </a:rPr>
                        <a:t>2016-17</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tc>
                  <a:txBody>
                    <a:bodyPr/>
                    <a:lstStyle/>
                    <a:p>
                      <a:pPr marL="0" marR="0">
                        <a:lnSpc>
                          <a:spcPct val="115000"/>
                        </a:lnSpc>
                        <a:spcBef>
                          <a:spcPts val="0"/>
                        </a:spcBef>
                        <a:spcAft>
                          <a:spcPts val="0"/>
                        </a:spcAft>
                      </a:pPr>
                      <a:r>
                        <a:rPr lang="en-US" sz="1300">
                          <a:effectLst/>
                        </a:rPr>
                        <a:t>2017-18</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tc>
                  <a:txBody>
                    <a:bodyPr/>
                    <a:lstStyle/>
                    <a:p>
                      <a:pPr marL="0" marR="0">
                        <a:lnSpc>
                          <a:spcPct val="115000"/>
                        </a:lnSpc>
                        <a:spcBef>
                          <a:spcPts val="0"/>
                        </a:spcBef>
                        <a:spcAft>
                          <a:spcPts val="0"/>
                        </a:spcAft>
                      </a:pPr>
                      <a:r>
                        <a:rPr lang="en-US" sz="1300">
                          <a:effectLst/>
                        </a:rPr>
                        <a:t>2018-19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tc>
                  <a:txBody>
                    <a:bodyPr/>
                    <a:lstStyle/>
                    <a:p>
                      <a:pPr marL="0" marR="0">
                        <a:lnSpc>
                          <a:spcPct val="115000"/>
                        </a:lnSpc>
                        <a:spcBef>
                          <a:spcPts val="0"/>
                        </a:spcBef>
                        <a:spcAft>
                          <a:spcPts val="0"/>
                        </a:spcAft>
                      </a:pPr>
                      <a:r>
                        <a:rPr lang="en-US" sz="1300">
                          <a:effectLst/>
                        </a:rPr>
                        <a:t>2019-20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extLst>
                  <a:ext uri="{0D108BD9-81ED-4DB2-BD59-A6C34878D82A}">
                    <a16:rowId xmlns:a16="http://schemas.microsoft.com/office/drawing/2014/main" val="2369621994"/>
                  </a:ext>
                </a:extLst>
              </a:tr>
              <a:tr h="249381">
                <a:tc>
                  <a:txBody>
                    <a:bodyPr/>
                    <a:lstStyle/>
                    <a:p>
                      <a:pPr marL="0" marR="0">
                        <a:lnSpc>
                          <a:spcPct val="115000"/>
                        </a:lnSpc>
                        <a:spcBef>
                          <a:spcPts val="0"/>
                        </a:spcBef>
                        <a:spcAft>
                          <a:spcPts val="0"/>
                        </a:spcAft>
                      </a:pPr>
                      <a:r>
                        <a:rPr lang="en-US" sz="1300">
                          <a:effectLst/>
                        </a:rPr>
                        <a:t># Students starting</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tc>
                  <a:txBody>
                    <a:bodyPr/>
                    <a:lstStyle/>
                    <a:p>
                      <a:pPr marL="0" marR="0">
                        <a:lnSpc>
                          <a:spcPct val="115000"/>
                        </a:lnSpc>
                        <a:spcBef>
                          <a:spcPts val="0"/>
                        </a:spcBef>
                        <a:spcAft>
                          <a:spcPts val="0"/>
                        </a:spcAft>
                      </a:pPr>
                      <a:r>
                        <a:rPr lang="en-US" sz="1300">
                          <a:effectLst/>
                        </a:rPr>
                        <a:t>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tc>
                  <a:txBody>
                    <a:bodyPr/>
                    <a:lstStyle/>
                    <a:p>
                      <a:pPr marL="0" marR="0">
                        <a:lnSpc>
                          <a:spcPct val="115000"/>
                        </a:lnSpc>
                        <a:spcBef>
                          <a:spcPts val="0"/>
                        </a:spcBef>
                        <a:spcAft>
                          <a:spcPts val="0"/>
                        </a:spcAft>
                      </a:pPr>
                      <a:r>
                        <a:rPr lang="en-US" sz="1300">
                          <a:effectLst/>
                        </a:rPr>
                        <a:t>14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tc>
                  <a:txBody>
                    <a:bodyPr/>
                    <a:lstStyle/>
                    <a:p>
                      <a:pPr marL="0" marR="0">
                        <a:lnSpc>
                          <a:spcPct val="115000"/>
                        </a:lnSpc>
                        <a:spcBef>
                          <a:spcPts val="0"/>
                        </a:spcBef>
                        <a:spcAft>
                          <a:spcPts val="0"/>
                        </a:spcAft>
                      </a:pPr>
                      <a:r>
                        <a:rPr lang="en-US" sz="1300">
                          <a:effectLst/>
                        </a:rPr>
                        <a:t>24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tc>
                  <a:txBody>
                    <a:bodyPr/>
                    <a:lstStyle/>
                    <a:p>
                      <a:pPr marL="0" marR="0">
                        <a:lnSpc>
                          <a:spcPct val="115000"/>
                        </a:lnSpc>
                        <a:spcBef>
                          <a:spcPts val="0"/>
                        </a:spcBef>
                        <a:spcAft>
                          <a:spcPts val="0"/>
                        </a:spcAft>
                      </a:pPr>
                      <a:r>
                        <a:rPr lang="en-US" sz="1300">
                          <a:effectLst/>
                        </a:rPr>
                        <a:t>36</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tc>
                  <a:txBody>
                    <a:bodyPr/>
                    <a:lstStyle/>
                    <a:p>
                      <a:pPr marL="0" marR="0">
                        <a:lnSpc>
                          <a:spcPct val="115000"/>
                        </a:lnSpc>
                        <a:spcBef>
                          <a:spcPts val="0"/>
                        </a:spcBef>
                        <a:spcAft>
                          <a:spcPts val="0"/>
                        </a:spcAft>
                      </a:pPr>
                      <a:r>
                        <a:rPr lang="en-US" sz="1300">
                          <a:effectLst/>
                        </a:rPr>
                        <a:t>45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extLst>
                  <a:ext uri="{0D108BD9-81ED-4DB2-BD59-A6C34878D82A}">
                    <a16:rowId xmlns:a16="http://schemas.microsoft.com/office/drawing/2014/main" val="398201645"/>
                  </a:ext>
                </a:extLst>
              </a:tr>
              <a:tr h="914101">
                <a:tc>
                  <a:txBody>
                    <a:bodyPr/>
                    <a:lstStyle/>
                    <a:p>
                      <a:pPr marL="0" marR="0">
                        <a:lnSpc>
                          <a:spcPct val="115000"/>
                        </a:lnSpc>
                        <a:spcBef>
                          <a:spcPts val="0"/>
                        </a:spcBef>
                        <a:spcAft>
                          <a:spcPts val="0"/>
                        </a:spcAft>
                      </a:pPr>
                      <a:r>
                        <a:rPr lang="en-US" sz="1300" dirty="0">
                          <a:effectLst/>
                        </a:rPr>
                        <a:t># Students withdrew, dropped, transferred out of unit of accreditation etc.</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tc>
                  <a:txBody>
                    <a:bodyPr/>
                    <a:lstStyle/>
                    <a:p>
                      <a:pPr marL="0" marR="0">
                        <a:lnSpc>
                          <a:spcPct val="115000"/>
                        </a:lnSpc>
                        <a:spcBef>
                          <a:spcPts val="0"/>
                        </a:spcBef>
                        <a:spcAft>
                          <a:spcPts val="0"/>
                        </a:spcAft>
                      </a:pPr>
                      <a:r>
                        <a:rPr lang="en-US" sz="1300">
                          <a:effectLst/>
                        </a:rPr>
                        <a:t>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tc>
                  <a:txBody>
                    <a:bodyPr/>
                    <a:lstStyle/>
                    <a:p>
                      <a:pPr marL="0" marR="0">
                        <a:lnSpc>
                          <a:spcPct val="115000"/>
                        </a:lnSpc>
                        <a:spcBef>
                          <a:spcPts val="0"/>
                        </a:spcBef>
                        <a:spcAft>
                          <a:spcPts val="0"/>
                        </a:spcAft>
                      </a:pPr>
                      <a:r>
                        <a:rPr lang="en-US" sz="1300">
                          <a:effectLst/>
                        </a:rPr>
                        <a:t>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tc>
                  <a:txBody>
                    <a:bodyPr/>
                    <a:lstStyle/>
                    <a:p>
                      <a:pPr marL="0" marR="0">
                        <a:lnSpc>
                          <a:spcPct val="115000"/>
                        </a:lnSpc>
                        <a:spcBef>
                          <a:spcPts val="0"/>
                        </a:spcBef>
                        <a:spcAft>
                          <a:spcPts val="0"/>
                        </a:spcAft>
                      </a:pPr>
                      <a:r>
                        <a:rPr lang="en-US" sz="1300">
                          <a:effectLst/>
                        </a:rPr>
                        <a:t>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tc>
                  <a:txBody>
                    <a:bodyPr/>
                    <a:lstStyle/>
                    <a:p>
                      <a:pPr marL="0" marR="0">
                        <a:lnSpc>
                          <a:spcPct val="115000"/>
                        </a:lnSpc>
                        <a:spcBef>
                          <a:spcPts val="0"/>
                        </a:spcBef>
                        <a:spcAft>
                          <a:spcPts val="0"/>
                        </a:spcAft>
                      </a:pPr>
                      <a:r>
                        <a:rPr lang="en-US" sz="1300">
                          <a:effectLst/>
                        </a:rPr>
                        <a:t>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tc>
                  <a:txBody>
                    <a:bodyPr/>
                    <a:lstStyle/>
                    <a:p>
                      <a:pPr marL="0" marR="0">
                        <a:lnSpc>
                          <a:spcPct val="115000"/>
                        </a:lnSpc>
                        <a:spcBef>
                          <a:spcPts val="0"/>
                        </a:spcBef>
                        <a:spcAft>
                          <a:spcPts val="0"/>
                        </a:spcAft>
                      </a:pPr>
                      <a:r>
                        <a:rPr lang="en-US" sz="1300">
                          <a:effectLst/>
                        </a:rPr>
                        <a:t>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extLst>
                  <a:ext uri="{0D108BD9-81ED-4DB2-BD59-A6C34878D82A}">
                    <a16:rowId xmlns:a16="http://schemas.microsoft.com/office/drawing/2014/main" val="349210190"/>
                  </a:ext>
                </a:extLst>
              </a:tr>
              <a:tr h="249381">
                <a:tc>
                  <a:txBody>
                    <a:bodyPr/>
                    <a:lstStyle/>
                    <a:p>
                      <a:pPr marL="0" marR="0">
                        <a:lnSpc>
                          <a:spcPct val="115000"/>
                        </a:lnSpc>
                        <a:spcBef>
                          <a:spcPts val="0"/>
                        </a:spcBef>
                        <a:spcAft>
                          <a:spcPts val="0"/>
                        </a:spcAft>
                      </a:pPr>
                      <a:r>
                        <a:rPr lang="en-US" sz="1300">
                          <a:effectLst/>
                        </a:rPr>
                        <a:t># Students graduated</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tc>
                  <a:txBody>
                    <a:bodyPr/>
                    <a:lstStyle/>
                    <a:p>
                      <a:pPr marL="0" marR="0">
                        <a:lnSpc>
                          <a:spcPct val="115000"/>
                        </a:lnSpc>
                        <a:spcBef>
                          <a:spcPts val="0"/>
                        </a:spcBef>
                        <a:spcAft>
                          <a:spcPts val="0"/>
                        </a:spcAft>
                      </a:pPr>
                      <a:r>
                        <a:rPr lang="en-US" sz="1300">
                          <a:effectLst/>
                        </a:rPr>
                        <a:t>8</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tc>
                  <a:txBody>
                    <a:bodyPr/>
                    <a:lstStyle/>
                    <a:p>
                      <a:pPr marL="0" marR="0">
                        <a:lnSpc>
                          <a:spcPct val="115000"/>
                        </a:lnSpc>
                        <a:spcBef>
                          <a:spcPts val="0"/>
                        </a:spcBef>
                        <a:spcAft>
                          <a:spcPts val="0"/>
                        </a:spcAft>
                      </a:pPr>
                      <a:r>
                        <a:rPr lang="en-US" sz="1300">
                          <a:effectLst/>
                        </a:rPr>
                        <a:t>11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tc>
                  <a:txBody>
                    <a:bodyPr/>
                    <a:lstStyle/>
                    <a:p>
                      <a:pPr marL="0" marR="0">
                        <a:lnSpc>
                          <a:spcPct val="115000"/>
                        </a:lnSpc>
                        <a:spcBef>
                          <a:spcPts val="0"/>
                        </a:spcBef>
                        <a:spcAft>
                          <a:spcPts val="0"/>
                        </a:spcAft>
                      </a:pPr>
                      <a:r>
                        <a:rPr lang="en-US" sz="1300">
                          <a:effectLst/>
                        </a:rPr>
                        <a:t>21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tc>
                  <a:txBody>
                    <a:bodyPr/>
                    <a:lstStyle/>
                    <a:p>
                      <a:pPr marL="0" marR="0">
                        <a:lnSpc>
                          <a:spcPct val="115000"/>
                        </a:lnSpc>
                        <a:spcBef>
                          <a:spcPts val="0"/>
                        </a:spcBef>
                        <a:spcAft>
                          <a:spcPts val="0"/>
                        </a:spcAft>
                      </a:pPr>
                      <a:r>
                        <a:rPr lang="en-US" sz="1300">
                          <a:effectLst/>
                        </a:rPr>
                        <a:t>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tc>
                  <a:txBody>
                    <a:bodyPr/>
                    <a:lstStyle/>
                    <a:p>
                      <a:pPr marL="0" marR="0">
                        <a:lnSpc>
                          <a:spcPct val="115000"/>
                        </a:lnSpc>
                        <a:spcBef>
                          <a:spcPts val="0"/>
                        </a:spcBef>
                        <a:spcAft>
                          <a:spcPts val="0"/>
                        </a:spcAft>
                      </a:pPr>
                      <a:r>
                        <a:rPr lang="en-US" sz="1300">
                          <a:effectLst/>
                        </a:rPr>
                        <a:t>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extLst>
                  <a:ext uri="{0D108BD9-81ED-4DB2-BD59-A6C34878D82A}">
                    <a16:rowId xmlns:a16="http://schemas.microsoft.com/office/drawing/2014/main" val="3488525191"/>
                  </a:ext>
                </a:extLst>
              </a:tr>
              <a:tr h="249381">
                <a:tc>
                  <a:txBody>
                    <a:bodyPr/>
                    <a:lstStyle/>
                    <a:p>
                      <a:pPr marL="0" marR="0">
                        <a:lnSpc>
                          <a:spcPct val="115000"/>
                        </a:lnSpc>
                        <a:spcBef>
                          <a:spcPts val="0"/>
                        </a:spcBef>
                        <a:spcAft>
                          <a:spcPts val="0"/>
                        </a:spcAft>
                      </a:pPr>
                      <a:r>
                        <a:rPr lang="en-US" sz="1300">
                          <a:effectLst/>
                        </a:rPr>
                        <a:t># Students continuing</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tc>
                  <a:txBody>
                    <a:bodyPr/>
                    <a:lstStyle/>
                    <a:p>
                      <a:pPr marL="0" marR="0">
                        <a:lnSpc>
                          <a:spcPct val="115000"/>
                        </a:lnSpc>
                        <a:spcBef>
                          <a:spcPts val="0"/>
                        </a:spcBef>
                        <a:spcAft>
                          <a:spcPts val="0"/>
                        </a:spcAft>
                      </a:pPr>
                      <a:r>
                        <a:rPr lang="en-US" sz="1300">
                          <a:effectLst/>
                        </a:rPr>
                        <a:t>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tc>
                  <a:txBody>
                    <a:bodyPr/>
                    <a:lstStyle/>
                    <a:p>
                      <a:pPr marL="0" marR="0">
                        <a:lnSpc>
                          <a:spcPct val="115000"/>
                        </a:lnSpc>
                        <a:spcBef>
                          <a:spcPts val="0"/>
                        </a:spcBef>
                        <a:spcAft>
                          <a:spcPts val="0"/>
                        </a:spcAft>
                      </a:pPr>
                      <a:r>
                        <a:rPr lang="en-US" sz="1300">
                          <a:effectLst/>
                        </a:rPr>
                        <a:t>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tc>
                  <a:txBody>
                    <a:bodyPr/>
                    <a:lstStyle/>
                    <a:p>
                      <a:pPr marL="0" marR="0">
                        <a:lnSpc>
                          <a:spcPct val="115000"/>
                        </a:lnSpc>
                        <a:spcBef>
                          <a:spcPts val="0"/>
                        </a:spcBef>
                        <a:spcAft>
                          <a:spcPts val="0"/>
                        </a:spcAft>
                      </a:pPr>
                      <a:r>
                        <a:rPr lang="en-US" sz="1300">
                          <a:effectLst/>
                        </a:rPr>
                        <a:t>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tc>
                  <a:txBody>
                    <a:bodyPr/>
                    <a:lstStyle/>
                    <a:p>
                      <a:pPr marL="0" marR="0">
                        <a:lnSpc>
                          <a:spcPct val="115000"/>
                        </a:lnSpc>
                        <a:spcBef>
                          <a:spcPts val="0"/>
                        </a:spcBef>
                        <a:spcAft>
                          <a:spcPts val="0"/>
                        </a:spcAft>
                      </a:pPr>
                      <a:r>
                        <a:rPr lang="en-US" sz="1300">
                          <a:effectLst/>
                        </a:rPr>
                        <a:t>28</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tc>
                  <a:txBody>
                    <a:bodyPr/>
                    <a:lstStyle/>
                    <a:p>
                      <a:pPr marL="0" marR="0">
                        <a:lnSpc>
                          <a:spcPct val="115000"/>
                        </a:lnSpc>
                        <a:spcBef>
                          <a:spcPts val="0"/>
                        </a:spcBef>
                        <a:spcAft>
                          <a:spcPts val="0"/>
                        </a:spcAft>
                      </a:pPr>
                      <a:r>
                        <a:rPr lang="en-US" sz="1300">
                          <a:effectLst/>
                        </a:rPr>
                        <a:t>42</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extLst>
                  <a:ext uri="{0D108BD9-81ED-4DB2-BD59-A6C34878D82A}">
                    <a16:rowId xmlns:a16="http://schemas.microsoft.com/office/drawing/2014/main" val="3198466922"/>
                  </a:ext>
                </a:extLst>
              </a:tr>
              <a:tr h="470954">
                <a:tc>
                  <a:txBody>
                    <a:bodyPr/>
                    <a:lstStyle/>
                    <a:p>
                      <a:pPr marL="0" marR="0">
                        <a:lnSpc>
                          <a:spcPct val="115000"/>
                        </a:lnSpc>
                        <a:spcBef>
                          <a:spcPts val="0"/>
                        </a:spcBef>
                        <a:spcAft>
                          <a:spcPts val="0"/>
                        </a:spcAft>
                      </a:pPr>
                      <a:r>
                        <a:rPr lang="en-US" sz="1300">
                          <a:effectLst/>
                        </a:rPr>
                        <a:t>Graduation rate (# graduated/ # starting)</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tc>
                  <a:txBody>
                    <a:bodyPr/>
                    <a:lstStyle/>
                    <a:p>
                      <a:pPr marL="0" marR="0">
                        <a:lnSpc>
                          <a:spcPct val="115000"/>
                        </a:lnSpc>
                        <a:spcBef>
                          <a:spcPts val="0"/>
                        </a:spcBef>
                        <a:spcAft>
                          <a:spcPts val="0"/>
                        </a:spcAft>
                      </a:pPr>
                      <a:r>
                        <a:rPr lang="en-US" sz="1300">
                          <a:effectLst/>
                        </a:rPr>
                        <a:t>89%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tc>
                  <a:txBody>
                    <a:bodyPr/>
                    <a:lstStyle/>
                    <a:p>
                      <a:pPr marL="0" marR="0">
                        <a:lnSpc>
                          <a:spcPct val="115000"/>
                        </a:lnSpc>
                        <a:spcBef>
                          <a:spcPts val="0"/>
                        </a:spcBef>
                        <a:spcAft>
                          <a:spcPts val="0"/>
                        </a:spcAft>
                      </a:pPr>
                      <a:r>
                        <a:rPr lang="en-US" sz="1300">
                          <a:effectLst/>
                        </a:rPr>
                        <a:t>79%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tc>
                  <a:txBody>
                    <a:bodyPr/>
                    <a:lstStyle/>
                    <a:p>
                      <a:pPr marL="0" marR="0">
                        <a:lnSpc>
                          <a:spcPct val="115000"/>
                        </a:lnSpc>
                        <a:spcBef>
                          <a:spcPts val="0"/>
                        </a:spcBef>
                        <a:spcAft>
                          <a:spcPts val="0"/>
                        </a:spcAft>
                      </a:pPr>
                      <a:r>
                        <a:rPr lang="en-US" sz="1300">
                          <a:effectLst/>
                        </a:rPr>
                        <a:t>88%</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tc>
                  <a:txBody>
                    <a:bodyPr/>
                    <a:lstStyle/>
                    <a:p>
                      <a:pPr marL="0" marR="0">
                        <a:lnSpc>
                          <a:spcPct val="115000"/>
                        </a:lnSpc>
                        <a:spcBef>
                          <a:spcPts val="0"/>
                        </a:spcBef>
                        <a:spcAft>
                          <a:spcPts val="0"/>
                        </a:spcAft>
                      </a:pPr>
                      <a:r>
                        <a:rPr lang="en-US" sz="1300">
                          <a:effectLst/>
                        </a:rPr>
                        <a:t>8%</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tc>
                  <a:txBody>
                    <a:bodyPr/>
                    <a:lstStyle/>
                    <a:p>
                      <a:pPr marL="0" marR="0">
                        <a:lnSpc>
                          <a:spcPct val="115000"/>
                        </a:lnSpc>
                        <a:spcBef>
                          <a:spcPts val="0"/>
                        </a:spcBef>
                        <a:spcAft>
                          <a:spcPts val="0"/>
                        </a:spcAft>
                      </a:pPr>
                      <a:r>
                        <a:rPr lang="en-US" sz="1300" dirty="0">
                          <a:effectLst/>
                        </a:rPr>
                        <a:t>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821" marR="78821" marT="0" marB="0"/>
                </a:tc>
                <a:extLst>
                  <a:ext uri="{0D108BD9-81ED-4DB2-BD59-A6C34878D82A}">
                    <a16:rowId xmlns:a16="http://schemas.microsoft.com/office/drawing/2014/main" val="829882317"/>
                  </a:ext>
                </a:extLst>
              </a:tr>
            </a:tbl>
          </a:graphicData>
        </a:graphic>
      </p:graphicFrame>
      <p:pic>
        <p:nvPicPr>
          <p:cNvPr id="3" name="Audio 2">
            <a:hlinkClick r:id="" action="ppaction://media"/>
            <a:extLst>
              <a:ext uri="{FF2B5EF4-FFF2-40B4-BE49-F238E27FC236}">
                <a16:creationId xmlns:a16="http://schemas.microsoft.com/office/drawing/2014/main" id="{3730D68D-9D92-46D4-94E1-62C8EAE6A9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69569410"/>
      </p:ext>
    </p:extLst>
  </p:cSld>
  <p:clrMapOvr>
    <a:masterClrMapping/>
  </p:clrMapOvr>
  <mc:AlternateContent xmlns:mc="http://schemas.openxmlformats.org/markup-compatibility/2006">
    <mc:Choice xmlns:p14="http://schemas.microsoft.com/office/powerpoint/2010/main" Requires="p14">
      <p:transition spd="slow" p14:dur="2000" advTm="47736"/>
    </mc:Choice>
    <mc:Fallback>
      <p:transition spd="slow" advTm="47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2D028-DD8F-40F0-AA1F-BC7396087223}"/>
              </a:ext>
            </a:extLst>
          </p:cNvPr>
          <p:cNvSpPr>
            <a:spLocks noGrp="1"/>
          </p:cNvSpPr>
          <p:nvPr>
            <p:ph type="title"/>
          </p:nvPr>
        </p:nvSpPr>
        <p:spPr/>
        <p:txBody>
          <a:bodyPr>
            <a:normAutofit fontScale="90000"/>
          </a:bodyPr>
          <a:lstStyle/>
          <a:p>
            <a:r>
              <a:rPr lang="en-US" dirty="0"/>
              <a:t>10. Institutional commitment &amp; fiscal support</a:t>
            </a:r>
          </a:p>
        </p:txBody>
      </p:sp>
      <p:pic>
        <p:nvPicPr>
          <p:cNvPr id="5" name="Content Placeholder 4" descr="Text&#10;&#10;Description automatically generated">
            <a:extLst>
              <a:ext uri="{FF2B5EF4-FFF2-40B4-BE49-F238E27FC236}">
                <a16:creationId xmlns:a16="http://schemas.microsoft.com/office/drawing/2014/main" id="{164ADF9A-630F-4F1D-AF41-9F7CA351044A}"/>
              </a:ext>
            </a:extLst>
          </p:cNvPr>
          <p:cNvPicPr>
            <a:picLocks noGrp="1" noChangeAspect="1"/>
          </p:cNvPicPr>
          <p:nvPr>
            <p:ph idx="1"/>
          </p:nvPr>
        </p:nvPicPr>
        <p:blipFill rotWithShape="1">
          <a:blip r:embed="rId5"/>
          <a:srcRect t="11570"/>
          <a:stretch/>
        </p:blipFill>
        <p:spPr>
          <a:xfrm>
            <a:off x="411239" y="1981161"/>
            <a:ext cx="8324485" cy="3418153"/>
          </a:xfrm>
        </p:spPr>
      </p:pic>
      <p:pic>
        <p:nvPicPr>
          <p:cNvPr id="3" name="Audio 2">
            <a:hlinkClick r:id="" action="ppaction://media"/>
            <a:extLst>
              <a:ext uri="{FF2B5EF4-FFF2-40B4-BE49-F238E27FC236}">
                <a16:creationId xmlns:a16="http://schemas.microsoft.com/office/drawing/2014/main" id="{ECEF35CA-B1A5-4751-BB00-1CE76477E3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01174499"/>
      </p:ext>
    </p:extLst>
  </p:cSld>
  <p:clrMapOvr>
    <a:masterClrMapping/>
  </p:clrMapOvr>
  <mc:AlternateContent xmlns:mc="http://schemas.openxmlformats.org/markup-compatibility/2006">
    <mc:Choice xmlns:p14="http://schemas.microsoft.com/office/powerpoint/2010/main" Requires="p14">
      <p:transition spd="slow" p14:dur="2000" advTm="21557"/>
    </mc:Choice>
    <mc:Fallback>
      <p:transition spd="slow" advTm="21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669985" y="534358"/>
          <a:ext cx="7464724" cy="49779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796" y="5831456"/>
            <a:ext cx="776377" cy="776377"/>
          </a:xfrm>
          <a:prstGeom prst="rect">
            <a:avLst/>
          </a:prstGeom>
        </p:spPr>
      </p:pic>
      <p:sp>
        <p:nvSpPr>
          <p:cNvPr id="4" name="TextBox 3"/>
          <p:cNvSpPr txBox="1"/>
          <p:nvPr/>
        </p:nvSpPr>
        <p:spPr>
          <a:xfrm>
            <a:off x="1078302" y="5918370"/>
            <a:ext cx="7056407" cy="800219"/>
          </a:xfrm>
          <a:prstGeom prst="rect">
            <a:avLst/>
          </a:prstGeom>
          <a:noFill/>
        </p:spPr>
        <p:txBody>
          <a:bodyPr wrap="square" rtlCol="0">
            <a:spAutoFit/>
          </a:bodyPr>
          <a:lstStyle/>
          <a:p>
            <a:r>
              <a:rPr lang="en-US" sz="2800" dirty="0"/>
              <a:t>Email </a:t>
            </a:r>
            <a:r>
              <a:rPr lang="en-US" sz="2800" dirty="0">
                <a:solidFill>
                  <a:schemeClr val="accent6">
                    <a:lumMod val="60000"/>
                    <a:lumOff val="40000"/>
                  </a:schemeClr>
                </a:solidFill>
                <a:hlinkClick r:id="rId11"/>
              </a:rPr>
              <a:t>kvarol@ceph.org</a:t>
            </a:r>
            <a:endParaRPr lang="en-US" sz="2800" dirty="0">
              <a:solidFill>
                <a:schemeClr val="accent6">
                  <a:lumMod val="60000"/>
                  <a:lumOff val="40000"/>
                </a:schemeClr>
              </a:solidFill>
            </a:endParaRPr>
          </a:p>
          <a:p>
            <a:endParaRPr lang="en-US" dirty="0"/>
          </a:p>
        </p:txBody>
      </p:sp>
      <p:pic>
        <p:nvPicPr>
          <p:cNvPr id="5" name="Audio 4">
            <a:hlinkClick r:id="" action="ppaction://media"/>
            <a:extLst>
              <a:ext uri="{FF2B5EF4-FFF2-40B4-BE49-F238E27FC236}">
                <a16:creationId xmlns:a16="http://schemas.microsoft.com/office/drawing/2014/main" id="{3F0F2601-8E5B-4F18-B22C-0EDBFF15A15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191940499"/>
      </p:ext>
    </p:extLst>
  </p:cSld>
  <p:clrMapOvr>
    <a:masterClrMapping/>
  </p:clrMapOvr>
  <mc:AlternateContent xmlns:mc="http://schemas.openxmlformats.org/markup-compatibility/2006">
    <mc:Choice xmlns:p14="http://schemas.microsoft.com/office/powerpoint/2010/main" Requires="p14">
      <p:transition spd="slow" p14:dur="2000" advTm="21660"/>
    </mc:Choice>
    <mc:Fallback>
      <p:transition spd="slow" advTm="21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0F4FB-2852-4257-A651-6AB07A8E350E}"/>
              </a:ext>
            </a:extLst>
          </p:cNvPr>
          <p:cNvSpPr>
            <a:spLocks noGrp="1"/>
          </p:cNvSpPr>
          <p:nvPr>
            <p:ph type="title"/>
          </p:nvPr>
        </p:nvSpPr>
        <p:spPr/>
        <p:txBody>
          <a:bodyPr/>
          <a:lstStyle/>
          <a:p>
            <a:r>
              <a:rPr lang="en-US" dirty="0"/>
              <a:t>If you haven’t already…</a:t>
            </a:r>
          </a:p>
        </p:txBody>
      </p:sp>
      <p:sp>
        <p:nvSpPr>
          <p:cNvPr id="3" name="Content Placeholder 2">
            <a:extLst>
              <a:ext uri="{FF2B5EF4-FFF2-40B4-BE49-F238E27FC236}">
                <a16:creationId xmlns:a16="http://schemas.microsoft.com/office/drawing/2014/main" id="{6F69B89E-ABC7-4AC8-8AD4-54A9F709B8BF}"/>
              </a:ext>
            </a:extLst>
          </p:cNvPr>
          <p:cNvSpPr>
            <a:spLocks noGrp="1"/>
          </p:cNvSpPr>
          <p:nvPr>
            <p:ph idx="1"/>
          </p:nvPr>
        </p:nvSpPr>
        <p:spPr/>
        <p:txBody>
          <a:bodyPr/>
          <a:lstStyle/>
          <a:p>
            <a:r>
              <a:rPr lang="en-US" dirty="0"/>
              <a:t>Watch the CEPH Overview </a:t>
            </a:r>
          </a:p>
          <a:p>
            <a:pPr lvl="1"/>
            <a:r>
              <a:rPr lang="en-US" dirty="0"/>
              <a:t>Brief PowerPoint presentation explaining CEPH and accreditation</a:t>
            </a:r>
          </a:p>
          <a:p>
            <a:pPr lvl="1"/>
            <a:r>
              <a:rPr lang="en-US" dirty="0">
                <a:hlinkClick r:id="rId5"/>
              </a:rPr>
              <a:t>https://ceph.org/about/dates-to-remember/paow/</a:t>
            </a:r>
            <a:endParaRPr lang="en-US" dirty="0"/>
          </a:p>
        </p:txBody>
      </p:sp>
      <p:pic>
        <p:nvPicPr>
          <p:cNvPr id="5" name="Audio 4">
            <a:hlinkClick r:id="" action="ppaction://media"/>
            <a:extLst>
              <a:ext uri="{FF2B5EF4-FFF2-40B4-BE49-F238E27FC236}">
                <a16:creationId xmlns:a16="http://schemas.microsoft.com/office/drawing/2014/main" id="{D03A65F9-A5D0-4465-AF32-8912F38AD4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131370553"/>
      </p:ext>
    </p:extLst>
  </p:cSld>
  <p:clrMapOvr>
    <a:masterClrMapping/>
  </p:clrMapOvr>
  <mc:AlternateContent xmlns:mc="http://schemas.openxmlformats.org/markup-compatibility/2006">
    <mc:Choice xmlns:p14="http://schemas.microsoft.com/office/powerpoint/2010/main" Requires="p14">
      <p:transition spd="slow" p14:dur="2000" advTm="6064"/>
    </mc:Choice>
    <mc:Fallback>
      <p:transition spd="slow" advTm="6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BD6D5-9BF7-4B04-B88C-5B10920C0C04}"/>
              </a:ext>
            </a:extLst>
          </p:cNvPr>
          <p:cNvSpPr>
            <a:spLocks noGrp="1"/>
          </p:cNvSpPr>
          <p:nvPr>
            <p:ph type="title"/>
          </p:nvPr>
        </p:nvSpPr>
        <p:spPr>
          <a:xfrm>
            <a:off x="435894" y="702156"/>
            <a:ext cx="8272212" cy="1013800"/>
          </a:xfrm>
        </p:spPr>
        <p:txBody>
          <a:bodyPr>
            <a:normAutofit/>
          </a:bodyPr>
          <a:lstStyle/>
          <a:p>
            <a:r>
              <a:rPr lang="en-US" dirty="0">
                <a:ln w="0"/>
                <a:effectLst>
                  <a:outerShdw blurRad="38100" dist="19050" dir="2700000" algn="tl" rotWithShape="0">
                    <a:schemeClr val="dk1">
                      <a:alpha val="40000"/>
                    </a:schemeClr>
                  </a:outerShdw>
                </a:effectLst>
              </a:rPr>
              <a:t>Reminder!</a:t>
            </a:r>
          </a:p>
        </p:txBody>
      </p:sp>
      <p:graphicFrame>
        <p:nvGraphicFramePr>
          <p:cNvPr id="5" name="Content Placeholder 2">
            <a:extLst>
              <a:ext uri="{FF2B5EF4-FFF2-40B4-BE49-F238E27FC236}">
                <a16:creationId xmlns:a16="http://schemas.microsoft.com/office/drawing/2014/main" id="{F6BA7956-83B3-4E4E-A4E1-5CE948328DAE}"/>
              </a:ext>
            </a:extLst>
          </p:cNvPr>
          <p:cNvGraphicFramePr>
            <a:graphicFrameLocks noGrp="1"/>
          </p:cNvGraphicFramePr>
          <p:nvPr>
            <p:ph idx="1"/>
            <p:extLst>
              <p:ext uri="{D42A27DB-BD31-4B8C-83A1-F6EECF244321}">
                <p14:modId xmlns:p14="http://schemas.microsoft.com/office/powerpoint/2010/main" val="1740643719"/>
              </p:ext>
            </p:extLst>
          </p:nvPr>
        </p:nvGraphicFramePr>
        <p:xfrm>
          <a:off x="435768" y="2181225"/>
          <a:ext cx="8272463" cy="36782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AFB3F1AC-9D44-411C-BCC0-D07D9A7E760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1867321"/>
      </p:ext>
    </p:extLst>
  </p:cSld>
  <p:clrMapOvr>
    <a:masterClrMapping/>
  </p:clrMapOvr>
  <mc:AlternateContent xmlns:mc="http://schemas.openxmlformats.org/markup-compatibility/2006">
    <mc:Choice xmlns:p14="http://schemas.microsoft.com/office/powerpoint/2010/main" Requires="p14">
      <p:transition spd="slow" p14:dur="2000" advTm="14098"/>
    </mc:Choice>
    <mc:Fallback>
      <p:transition spd="slow" advTm="14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 register for Part B</a:t>
            </a:r>
          </a:p>
        </p:txBody>
      </p:sp>
      <p:sp>
        <p:nvSpPr>
          <p:cNvPr id="3" name="Content Placeholder 2"/>
          <p:cNvSpPr>
            <a:spLocks noGrp="1"/>
          </p:cNvSpPr>
          <p:nvPr>
            <p:ph idx="1"/>
          </p:nvPr>
        </p:nvSpPr>
        <p:spPr/>
        <p:txBody>
          <a:bodyPr/>
          <a:lstStyle/>
          <a:p>
            <a:r>
              <a:rPr lang="en-US" dirty="0">
                <a:hlinkClick r:id="rId5"/>
              </a:rPr>
              <a:t>https://ceph.org/about/dates-to-remember/paow/</a:t>
            </a:r>
            <a:endParaRPr lang="en-US" dirty="0"/>
          </a:p>
        </p:txBody>
      </p:sp>
      <p:pic>
        <p:nvPicPr>
          <p:cNvPr id="4" name="Audio 3">
            <a:hlinkClick r:id="" action="ppaction://media"/>
            <a:extLst>
              <a:ext uri="{FF2B5EF4-FFF2-40B4-BE49-F238E27FC236}">
                <a16:creationId xmlns:a16="http://schemas.microsoft.com/office/drawing/2014/main" id="{02D1C9E0-985E-4C50-9B75-4C1C0C3428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89105333"/>
      </p:ext>
    </p:extLst>
  </p:cSld>
  <p:clrMapOvr>
    <a:masterClrMapping/>
  </p:clrMapOvr>
  <mc:AlternateContent xmlns:mc="http://schemas.openxmlformats.org/markup-compatibility/2006">
    <mc:Choice xmlns:p14="http://schemas.microsoft.com/office/powerpoint/2010/main" Requires="p14">
      <p:transition spd="slow" p14:dur="2000" advTm="39132"/>
    </mc:Choice>
    <mc:Fallback>
      <p:transition spd="slow" advTm="39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BE54-DDFE-45E8-89C3-8D2702854FBC}"/>
              </a:ext>
            </a:extLst>
          </p:cNvPr>
          <p:cNvSpPr>
            <a:spLocks noGrp="1"/>
          </p:cNvSpPr>
          <p:nvPr>
            <p:ph type="title"/>
          </p:nvPr>
        </p:nvSpPr>
        <p:spPr>
          <a:xfrm>
            <a:off x="435894" y="702156"/>
            <a:ext cx="8272212" cy="1013800"/>
          </a:xfrm>
        </p:spPr>
        <p:txBody>
          <a:bodyPr>
            <a:normAutofit/>
          </a:bodyPr>
          <a:lstStyle/>
          <a:p>
            <a:r>
              <a:rPr lang="en-US" dirty="0">
                <a:solidFill>
                  <a:srgbClr val="FFFEFF"/>
                </a:solidFill>
              </a:rPr>
              <a:t>Overview of the webinar</a:t>
            </a:r>
          </a:p>
        </p:txBody>
      </p:sp>
      <p:graphicFrame>
        <p:nvGraphicFramePr>
          <p:cNvPr id="5" name="Content Placeholder 2">
            <a:extLst>
              <a:ext uri="{FF2B5EF4-FFF2-40B4-BE49-F238E27FC236}">
                <a16:creationId xmlns:a16="http://schemas.microsoft.com/office/drawing/2014/main" id="{2A578F1F-2843-4418-9F0A-82115FC3326E}"/>
              </a:ext>
            </a:extLst>
          </p:cNvPr>
          <p:cNvGraphicFramePr>
            <a:graphicFrameLocks noGrp="1"/>
          </p:cNvGraphicFramePr>
          <p:nvPr>
            <p:ph idx="1"/>
          </p:nvPr>
        </p:nvGraphicFramePr>
        <p:xfrm>
          <a:off x="85725" y="1943100"/>
          <a:ext cx="8943975" cy="45053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DC949ED7-D85B-42A3-BB1D-8A10462EA76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11774232"/>
      </p:ext>
    </p:extLst>
  </p:cSld>
  <p:clrMapOvr>
    <a:masterClrMapping/>
  </p:clrMapOvr>
  <mc:AlternateContent xmlns:mc="http://schemas.openxmlformats.org/markup-compatibility/2006">
    <mc:Choice xmlns:p14="http://schemas.microsoft.com/office/powerpoint/2010/main" Requires="p14">
      <p:transition spd="slow" p14:dur="2000" advTm="32567"/>
    </mc:Choice>
    <mc:Fallback>
      <p:transition spd="slow" advTm="32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0DBA7-F5FF-499E-84DA-892BCAD554A7}"/>
              </a:ext>
            </a:extLst>
          </p:cNvPr>
          <p:cNvSpPr>
            <a:spLocks noGrp="1"/>
          </p:cNvSpPr>
          <p:nvPr>
            <p:ph type="title"/>
          </p:nvPr>
        </p:nvSpPr>
        <p:spPr/>
        <p:txBody>
          <a:bodyPr>
            <a:normAutofit fontScale="90000"/>
          </a:bodyPr>
          <a:lstStyle/>
          <a:p>
            <a:r>
              <a:rPr lang="en-US" dirty="0"/>
              <a:t>Resources: Prospective Applicant Checklist</a:t>
            </a:r>
          </a:p>
        </p:txBody>
      </p:sp>
      <p:pic>
        <p:nvPicPr>
          <p:cNvPr id="7" name="Picture 6">
            <a:extLst>
              <a:ext uri="{FF2B5EF4-FFF2-40B4-BE49-F238E27FC236}">
                <a16:creationId xmlns:a16="http://schemas.microsoft.com/office/drawing/2014/main" id="{CA204A2D-F440-42B3-BD92-66AF980BC31D}"/>
              </a:ext>
            </a:extLst>
          </p:cNvPr>
          <p:cNvPicPr>
            <a:picLocks noChangeAspect="1"/>
          </p:cNvPicPr>
          <p:nvPr/>
        </p:nvPicPr>
        <p:blipFill>
          <a:blip r:embed="rId5"/>
          <a:stretch>
            <a:fillRect/>
          </a:stretch>
        </p:blipFill>
        <p:spPr>
          <a:xfrm>
            <a:off x="139346" y="2000941"/>
            <a:ext cx="6629444" cy="2856118"/>
          </a:xfrm>
          <a:prstGeom prst="rect">
            <a:avLst/>
          </a:prstGeom>
        </p:spPr>
      </p:pic>
      <p:sp>
        <p:nvSpPr>
          <p:cNvPr id="8" name="Rectangle 7">
            <a:extLst>
              <a:ext uri="{FF2B5EF4-FFF2-40B4-BE49-F238E27FC236}">
                <a16:creationId xmlns:a16="http://schemas.microsoft.com/office/drawing/2014/main" id="{66B8A7E7-4B33-4E57-9754-6AC8A938CB3B}"/>
              </a:ext>
            </a:extLst>
          </p:cNvPr>
          <p:cNvSpPr/>
          <p:nvPr/>
        </p:nvSpPr>
        <p:spPr>
          <a:xfrm>
            <a:off x="3454068" y="2039268"/>
            <a:ext cx="3314722" cy="49206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8BDD1BC-8BB5-4B06-9102-89EDF23BB500}"/>
              </a:ext>
            </a:extLst>
          </p:cNvPr>
          <p:cNvPicPr>
            <a:picLocks noChangeAspect="1"/>
          </p:cNvPicPr>
          <p:nvPr/>
        </p:nvPicPr>
        <p:blipFill>
          <a:blip r:embed="rId6"/>
          <a:stretch>
            <a:fillRect/>
          </a:stretch>
        </p:blipFill>
        <p:spPr>
          <a:xfrm>
            <a:off x="1615828" y="2849160"/>
            <a:ext cx="4105848" cy="2562583"/>
          </a:xfrm>
          <a:prstGeom prst="rect">
            <a:avLst/>
          </a:prstGeom>
        </p:spPr>
      </p:pic>
      <p:sp>
        <p:nvSpPr>
          <p:cNvPr id="11" name="Rectangle 10">
            <a:extLst>
              <a:ext uri="{FF2B5EF4-FFF2-40B4-BE49-F238E27FC236}">
                <a16:creationId xmlns:a16="http://schemas.microsoft.com/office/drawing/2014/main" id="{288FFDF7-47BF-4E22-ACBE-2F08EF86C77A}"/>
              </a:ext>
            </a:extLst>
          </p:cNvPr>
          <p:cNvSpPr/>
          <p:nvPr/>
        </p:nvSpPr>
        <p:spPr>
          <a:xfrm>
            <a:off x="1920322" y="4694178"/>
            <a:ext cx="3496859" cy="71756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C6DD879-714D-4487-A5D7-4FBE42A5D069}"/>
              </a:ext>
            </a:extLst>
          </p:cNvPr>
          <p:cNvPicPr>
            <a:picLocks noChangeAspect="1"/>
          </p:cNvPicPr>
          <p:nvPr/>
        </p:nvPicPr>
        <p:blipFill>
          <a:blip r:embed="rId7"/>
          <a:stretch>
            <a:fillRect/>
          </a:stretch>
        </p:blipFill>
        <p:spPr>
          <a:xfrm>
            <a:off x="1920322" y="5775181"/>
            <a:ext cx="7097115" cy="790685"/>
          </a:xfrm>
          <a:prstGeom prst="rect">
            <a:avLst/>
          </a:prstGeom>
        </p:spPr>
      </p:pic>
      <p:sp>
        <p:nvSpPr>
          <p:cNvPr id="14" name="Rectangle 13">
            <a:extLst>
              <a:ext uri="{FF2B5EF4-FFF2-40B4-BE49-F238E27FC236}">
                <a16:creationId xmlns:a16="http://schemas.microsoft.com/office/drawing/2014/main" id="{03A5DB3B-76B7-49E3-9888-5E31FA41B99D}"/>
              </a:ext>
            </a:extLst>
          </p:cNvPr>
          <p:cNvSpPr/>
          <p:nvPr/>
        </p:nvSpPr>
        <p:spPr>
          <a:xfrm>
            <a:off x="2676294" y="6170524"/>
            <a:ext cx="2419814" cy="395342"/>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B446E8D-A4AE-47A3-8336-BA7BC2DE7253}"/>
              </a:ext>
            </a:extLst>
          </p:cNvPr>
          <p:cNvSpPr txBox="1"/>
          <p:nvPr/>
        </p:nvSpPr>
        <p:spPr>
          <a:xfrm>
            <a:off x="5876129" y="4949735"/>
            <a:ext cx="364202" cy="523220"/>
          </a:xfrm>
          <a:prstGeom prst="rect">
            <a:avLst/>
          </a:prstGeom>
          <a:noFill/>
        </p:spPr>
        <p:txBody>
          <a:bodyPr wrap="none" rtlCol="0">
            <a:spAutoFit/>
          </a:bodyPr>
          <a:lstStyle/>
          <a:p>
            <a:r>
              <a:rPr lang="en-US" sz="2800" dirty="0">
                <a:solidFill>
                  <a:schemeClr val="accent1"/>
                </a:solidFill>
              </a:rPr>
              <a:t>2</a:t>
            </a:r>
          </a:p>
        </p:txBody>
      </p:sp>
      <p:sp>
        <p:nvSpPr>
          <p:cNvPr id="16" name="TextBox 15">
            <a:extLst>
              <a:ext uri="{FF2B5EF4-FFF2-40B4-BE49-F238E27FC236}">
                <a16:creationId xmlns:a16="http://schemas.microsoft.com/office/drawing/2014/main" id="{7357FEE9-0E25-4DFC-BEB8-26944EED5F8C}"/>
              </a:ext>
            </a:extLst>
          </p:cNvPr>
          <p:cNvSpPr txBox="1"/>
          <p:nvPr/>
        </p:nvSpPr>
        <p:spPr>
          <a:xfrm>
            <a:off x="7278029" y="2191668"/>
            <a:ext cx="364202" cy="523220"/>
          </a:xfrm>
          <a:prstGeom prst="rect">
            <a:avLst/>
          </a:prstGeom>
          <a:noFill/>
        </p:spPr>
        <p:txBody>
          <a:bodyPr wrap="none" rtlCol="0">
            <a:spAutoFit/>
          </a:bodyPr>
          <a:lstStyle/>
          <a:p>
            <a:r>
              <a:rPr lang="en-US" sz="2800" dirty="0">
                <a:solidFill>
                  <a:schemeClr val="accent1"/>
                </a:solidFill>
              </a:rPr>
              <a:t>1</a:t>
            </a:r>
          </a:p>
        </p:txBody>
      </p:sp>
      <p:sp>
        <p:nvSpPr>
          <p:cNvPr id="17" name="TextBox 16">
            <a:extLst>
              <a:ext uri="{FF2B5EF4-FFF2-40B4-BE49-F238E27FC236}">
                <a16:creationId xmlns:a16="http://schemas.microsoft.com/office/drawing/2014/main" id="{74DA398B-EA96-443A-8D2F-71E87C3D94B1}"/>
              </a:ext>
            </a:extLst>
          </p:cNvPr>
          <p:cNvSpPr txBox="1"/>
          <p:nvPr/>
        </p:nvSpPr>
        <p:spPr>
          <a:xfrm>
            <a:off x="5542387" y="6391649"/>
            <a:ext cx="483783" cy="523220"/>
          </a:xfrm>
          <a:prstGeom prst="rect">
            <a:avLst/>
          </a:prstGeom>
          <a:noFill/>
        </p:spPr>
        <p:txBody>
          <a:bodyPr wrap="square" rtlCol="0">
            <a:spAutoFit/>
          </a:bodyPr>
          <a:lstStyle/>
          <a:p>
            <a:r>
              <a:rPr lang="en-US" sz="2800" dirty="0">
                <a:solidFill>
                  <a:schemeClr val="accent1"/>
                </a:solidFill>
              </a:rPr>
              <a:t>3</a:t>
            </a:r>
          </a:p>
        </p:txBody>
      </p:sp>
      <p:pic>
        <p:nvPicPr>
          <p:cNvPr id="4" name="Audio 3">
            <a:hlinkClick r:id="" action="ppaction://media"/>
            <a:extLst>
              <a:ext uri="{FF2B5EF4-FFF2-40B4-BE49-F238E27FC236}">
                <a16:creationId xmlns:a16="http://schemas.microsoft.com/office/drawing/2014/main" id="{6E2A7E70-86B1-4BF8-8087-7AAC35AEE93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47063135"/>
      </p:ext>
    </p:extLst>
  </p:cSld>
  <p:clrMapOvr>
    <a:masterClrMapping/>
  </p:clrMapOvr>
  <mc:AlternateContent xmlns:mc="http://schemas.openxmlformats.org/markup-compatibility/2006">
    <mc:Choice xmlns:p14="http://schemas.microsoft.com/office/powerpoint/2010/main" Requires="p14">
      <p:transition spd="slow" p14:dur="2000" advTm="2579"/>
    </mc:Choice>
    <mc:Fallback>
      <p:transition spd="slow" advTm="2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descr="Graphical user interface, text, application, email&#10;&#10;Description automatically generated">
            <a:extLst>
              <a:ext uri="{FF2B5EF4-FFF2-40B4-BE49-F238E27FC236}">
                <a16:creationId xmlns:a16="http://schemas.microsoft.com/office/drawing/2014/main" id="{5DCA7A1D-33A7-4EA5-A5A9-87C65392A3A8}"/>
              </a:ext>
            </a:extLst>
          </p:cNvPr>
          <p:cNvPicPr>
            <a:picLocks noChangeAspect="1"/>
          </p:cNvPicPr>
          <p:nvPr/>
        </p:nvPicPr>
        <p:blipFill>
          <a:blip r:embed="rId5"/>
          <a:stretch>
            <a:fillRect/>
          </a:stretch>
        </p:blipFill>
        <p:spPr>
          <a:xfrm>
            <a:off x="0" y="213616"/>
            <a:ext cx="9144000" cy="6430767"/>
          </a:xfrm>
          <a:prstGeom prst="rect">
            <a:avLst/>
          </a:prstGeom>
        </p:spPr>
      </p:pic>
      <p:pic>
        <p:nvPicPr>
          <p:cNvPr id="2" name="Audio 1">
            <a:hlinkClick r:id="" action="ppaction://media"/>
            <a:extLst>
              <a:ext uri="{FF2B5EF4-FFF2-40B4-BE49-F238E27FC236}">
                <a16:creationId xmlns:a16="http://schemas.microsoft.com/office/drawing/2014/main" id="{AFDA7175-3A30-4A19-A538-11FD51CF83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52450570"/>
      </p:ext>
    </p:extLst>
  </p:cSld>
  <p:clrMapOvr>
    <a:masterClrMapping/>
  </p:clrMapOvr>
  <mc:AlternateContent xmlns:mc="http://schemas.openxmlformats.org/markup-compatibility/2006">
    <mc:Choice xmlns:p14="http://schemas.microsoft.com/office/powerpoint/2010/main" Requires="p14">
      <p:transition spd="slow" p14:dur="2000" advTm="21508"/>
    </mc:Choice>
    <mc:Fallback>
      <p:transition spd="slow" advTm="21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188C8-D4CF-4318-9646-25DDB494CF7C}"/>
              </a:ext>
            </a:extLst>
          </p:cNvPr>
          <p:cNvSpPr>
            <a:spLocks noGrp="1"/>
          </p:cNvSpPr>
          <p:nvPr>
            <p:ph type="title"/>
          </p:nvPr>
        </p:nvSpPr>
        <p:spPr>
          <a:xfrm>
            <a:off x="435894" y="702156"/>
            <a:ext cx="8272212" cy="1013800"/>
          </a:xfrm>
        </p:spPr>
        <p:txBody>
          <a:bodyPr>
            <a:normAutofit/>
          </a:bodyPr>
          <a:lstStyle/>
          <a:p>
            <a:r>
              <a:rPr lang="en-US" dirty="0">
                <a:solidFill>
                  <a:srgbClr val="FFFEFF"/>
                </a:solidFill>
              </a:rPr>
              <a:t>Minimum qualifications</a:t>
            </a:r>
          </a:p>
        </p:txBody>
      </p:sp>
      <p:graphicFrame>
        <p:nvGraphicFramePr>
          <p:cNvPr id="5" name="Content Placeholder 2">
            <a:extLst>
              <a:ext uri="{FF2B5EF4-FFF2-40B4-BE49-F238E27FC236}">
                <a16:creationId xmlns:a16="http://schemas.microsoft.com/office/drawing/2014/main" id="{12B0D5BB-EAFA-4308-99CA-97A09336FC96}"/>
              </a:ext>
            </a:extLst>
          </p:cNvPr>
          <p:cNvGraphicFramePr>
            <a:graphicFrameLocks noGrp="1"/>
          </p:cNvGraphicFramePr>
          <p:nvPr>
            <p:ph idx="1"/>
            <p:extLst>
              <p:ext uri="{D42A27DB-BD31-4B8C-83A1-F6EECF244321}">
                <p14:modId xmlns:p14="http://schemas.microsoft.com/office/powerpoint/2010/main" val="412857524"/>
              </p:ext>
            </p:extLst>
          </p:nvPr>
        </p:nvGraphicFramePr>
        <p:xfrm>
          <a:off x="435768" y="2181225"/>
          <a:ext cx="8272463" cy="36782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p:cNvSpPr txBox="1"/>
          <p:nvPr/>
        </p:nvSpPr>
        <p:spPr>
          <a:xfrm>
            <a:off x="2028825" y="6248400"/>
            <a:ext cx="7115175" cy="369332"/>
          </a:xfrm>
          <a:prstGeom prst="rect">
            <a:avLst/>
          </a:prstGeom>
          <a:noFill/>
        </p:spPr>
        <p:txBody>
          <a:bodyPr wrap="square" rtlCol="0">
            <a:spAutoFit/>
          </a:bodyPr>
          <a:lstStyle/>
          <a:p>
            <a:r>
              <a:rPr lang="en-US" dirty="0"/>
              <a:t>Schools of Public Health should contact CEPH for individualized guidance</a:t>
            </a:r>
          </a:p>
        </p:txBody>
      </p:sp>
      <p:pic>
        <p:nvPicPr>
          <p:cNvPr id="4" name="Audio 3">
            <a:hlinkClick r:id="" action="ppaction://media"/>
            <a:extLst>
              <a:ext uri="{FF2B5EF4-FFF2-40B4-BE49-F238E27FC236}">
                <a16:creationId xmlns:a16="http://schemas.microsoft.com/office/drawing/2014/main" id="{05CE3987-5CD6-4449-BF4C-8170C9BFEFB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144457129"/>
      </p:ext>
    </p:extLst>
  </p:cSld>
  <p:clrMapOvr>
    <a:masterClrMapping/>
  </p:clrMapOvr>
  <mc:AlternateContent xmlns:mc="http://schemas.openxmlformats.org/markup-compatibility/2006">
    <mc:Choice xmlns:p14="http://schemas.microsoft.com/office/powerpoint/2010/main" Requires="p14">
      <p:transition spd="slow" p14:dur="2000" advTm="3140"/>
    </mc:Choice>
    <mc:Fallback>
      <p:transition spd="slow" advTm="3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9CB0-FDA9-432B-A670-415223DD7CF0}"/>
              </a:ext>
            </a:extLst>
          </p:cNvPr>
          <p:cNvSpPr>
            <a:spLocks noGrp="1"/>
          </p:cNvSpPr>
          <p:nvPr>
            <p:ph type="title"/>
          </p:nvPr>
        </p:nvSpPr>
        <p:spPr>
          <a:xfrm>
            <a:off x="435894" y="702156"/>
            <a:ext cx="8272212" cy="1013800"/>
          </a:xfrm>
        </p:spPr>
        <p:txBody>
          <a:bodyPr>
            <a:normAutofit/>
          </a:bodyPr>
          <a:lstStyle/>
          <a:p>
            <a:r>
              <a:rPr lang="en-US" dirty="0">
                <a:solidFill>
                  <a:srgbClr val="FFFEFF"/>
                </a:solidFill>
              </a:rPr>
              <a:t>Application timeline</a:t>
            </a:r>
          </a:p>
        </p:txBody>
      </p:sp>
      <p:graphicFrame>
        <p:nvGraphicFramePr>
          <p:cNvPr id="7" name="Content Placeholder 4">
            <a:extLst>
              <a:ext uri="{FF2B5EF4-FFF2-40B4-BE49-F238E27FC236}">
                <a16:creationId xmlns:a16="http://schemas.microsoft.com/office/drawing/2014/main" id="{81FA1DB0-750C-44D3-9EB9-7497A6ABA1C3}"/>
              </a:ext>
            </a:extLst>
          </p:cNvPr>
          <p:cNvGraphicFramePr>
            <a:graphicFrameLocks noGrp="1"/>
          </p:cNvGraphicFramePr>
          <p:nvPr>
            <p:ph idx="1"/>
          </p:nvPr>
        </p:nvGraphicFramePr>
        <p:xfrm>
          <a:off x="435768" y="2181225"/>
          <a:ext cx="8272463" cy="36782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 name="Diagram 2">
            <a:extLst>
              <a:ext uri="{FF2B5EF4-FFF2-40B4-BE49-F238E27FC236}">
                <a16:creationId xmlns:a16="http://schemas.microsoft.com/office/drawing/2014/main" id="{FA6829B7-3DAD-4E83-897C-E72C9F6C327C}"/>
              </a:ext>
            </a:extLst>
          </p:cNvPr>
          <p:cNvGraphicFramePr/>
          <p:nvPr/>
        </p:nvGraphicFramePr>
        <p:xfrm>
          <a:off x="272004" y="998537"/>
          <a:ext cx="8767824" cy="316921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4" name="Audio 3">
            <a:hlinkClick r:id="" action="ppaction://media"/>
            <a:extLst>
              <a:ext uri="{FF2B5EF4-FFF2-40B4-BE49-F238E27FC236}">
                <a16:creationId xmlns:a16="http://schemas.microsoft.com/office/drawing/2014/main" id="{7157C008-EEEE-41F4-978B-A4E276B3372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97484999"/>
      </p:ext>
    </p:extLst>
  </p:cSld>
  <p:clrMapOvr>
    <a:masterClrMapping/>
  </p:clrMapOvr>
  <mc:AlternateContent xmlns:mc="http://schemas.openxmlformats.org/markup-compatibility/2006">
    <mc:Choice xmlns:p14="http://schemas.microsoft.com/office/powerpoint/2010/main" Requires="p14">
      <p:transition spd="slow" p14:dur="2000" advTm="5810"/>
    </mc:Choice>
    <mc:Fallback>
      <p:transition spd="slow" advTm="5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5532541-3DD3-41E5-8A32-66B3A7E87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C2B616-8D14-45CB-A478-6E86E9409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5422"/>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C12DFC63-1682-487D-9C51-E2AE6A828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3255"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995E8F75-14DA-4B0D-9A9D-517CDEDB1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06622CA6-F7C7-442F-B116-0CE98BFB4E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246" y="610997"/>
            <a:ext cx="2779144" cy="5189048"/>
          </a:xfrm>
          <a:prstGeom prst="rect">
            <a:avLst/>
          </a:prstGeom>
          <a:solidFill>
            <a:srgbClr val="FFFF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 text&#10;&#10;Description automatically generated">
            <a:extLst>
              <a:ext uri="{FF2B5EF4-FFF2-40B4-BE49-F238E27FC236}">
                <a16:creationId xmlns:a16="http://schemas.microsoft.com/office/drawing/2014/main" id="{0339113A-B72D-4F82-A5F0-F655C2010D4D}"/>
              </a:ext>
            </a:extLst>
          </p:cNvPr>
          <p:cNvPicPr>
            <a:picLocks noChangeAspect="1"/>
          </p:cNvPicPr>
          <p:nvPr/>
        </p:nvPicPr>
        <p:blipFill>
          <a:blip r:embed="rId5"/>
          <a:stretch>
            <a:fillRect/>
          </a:stretch>
        </p:blipFill>
        <p:spPr>
          <a:xfrm>
            <a:off x="572892" y="2305707"/>
            <a:ext cx="2298199" cy="1775358"/>
          </a:xfrm>
          <a:prstGeom prst="rect">
            <a:avLst/>
          </a:prstGeom>
        </p:spPr>
      </p:pic>
      <p:sp>
        <p:nvSpPr>
          <p:cNvPr id="21" name="Rectangle 20">
            <a:extLst>
              <a:ext uri="{FF2B5EF4-FFF2-40B4-BE49-F238E27FC236}">
                <a16:creationId xmlns:a16="http://schemas.microsoft.com/office/drawing/2014/main" id="{3C3F9C0A-ED6A-47AD-8E68-07AD0DD44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3255" y="610998"/>
            <a:ext cx="5624193" cy="5178980"/>
          </a:xfrm>
          <a:prstGeom prst="rect">
            <a:avLst/>
          </a:prstGeom>
          <a:solidFill>
            <a:srgbClr val="FFFF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text, application&#10;&#10;Description automatically generated">
            <a:extLst>
              <a:ext uri="{FF2B5EF4-FFF2-40B4-BE49-F238E27FC236}">
                <a16:creationId xmlns:a16="http://schemas.microsoft.com/office/drawing/2014/main" id="{6B56C0D7-27BC-4C5B-8EE9-19077EFC4AD7}"/>
              </a:ext>
            </a:extLst>
          </p:cNvPr>
          <p:cNvPicPr>
            <a:picLocks noChangeAspect="1"/>
          </p:cNvPicPr>
          <p:nvPr/>
        </p:nvPicPr>
        <p:blipFill>
          <a:blip r:embed="rId6"/>
          <a:stretch>
            <a:fillRect/>
          </a:stretch>
        </p:blipFill>
        <p:spPr>
          <a:xfrm>
            <a:off x="3428491" y="2223654"/>
            <a:ext cx="5137658" cy="1939466"/>
          </a:xfrm>
          <a:prstGeom prst="rect">
            <a:avLst/>
          </a:prstGeom>
        </p:spPr>
      </p:pic>
      <p:sp>
        <p:nvSpPr>
          <p:cNvPr id="23" name="Rectangle 22">
            <a:extLst>
              <a:ext uri="{FF2B5EF4-FFF2-40B4-BE49-F238E27FC236}">
                <a16:creationId xmlns:a16="http://schemas.microsoft.com/office/drawing/2014/main" id="{2286F83E-A144-4A18-92C2-0BBCAE06B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899" y="5873675"/>
            <a:ext cx="8472550" cy="5168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2" name="Audio 1">
            <a:hlinkClick r:id="" action="ppaction://media"/>
            <a:extLst>
              <a:ext uri="{FF2B5EF4-FFF2-40B4-BE49-F238E27FC236}">
                <a16:creationId xmlns:a16="http://schemas.microsoft.com/office/drawing/2014/main" id="{5BBBC74A-0277-42C3-96AA-8ED003382E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41485840"/>
      </p:ext>
    </p:extLst>
  </p:cSld>
  <p:clrMapOvr>
    <a:masterClrMapping/>
  </p:clrMapOvr>
  <mc:AlternateContent xmlns:mc="http://schemas.openxmlformats.org/markup-compatibility/2006">
    <mc:Choice xmlns:p14="http://schemas.microsoft.com/office/powerpoint/2010/main" Requires="p14">
      <p:transition spd="slow" p14:dur="2000" advTm="27086"/>
    </mc:Choice>
    <mc:Fallback>
      <p:transition spd="slow" advTm="27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6|17.2"/>
</p:tagLst>
</file>

<file path=ppt/tags/tag2.xml><?xml version="1.0" encoding="utf-8"?>
<p:tagLst xmlns:a="http://schemas.openxmlformats.org/drawingml/2006/main" xmlns:r="http://schemas.openxmlformats.org/officeDocument/2006/relationships" xmlns:p="http://schemas.openxmlformats.org/presentationml/2006/main">
  <p:tag name="TIMING" val="|18.2"/>
</p:tagLst>
</file>

<file path=ppt/theme/theme1.xml><?xml version="1.0" encoding="utf-8"?>
<a:theme xmlns:a="http://schemas.openxmlformats.org/drawingml/2006/main" name="Dividend">
  <a:themeElements>
    <a:clrScheme name="Custom 1">
      <a:dk1>
        <a:sysClr val="windowText" lastClr="000000"/>
      </a:dk1>
      <a:lt1>
        <a:sysClr val="window" lastClr="FFFFFF"/>
      </a:lt1>
      <a:dk2>
        <a:srgbClr val="3D3D3D"/>
      </a:dk2>
      <a:lt2>
        <a:srgbClr val="EBEBEB"/>
      </a:lt2>
      <a:accent1>
        <a:srgbClr val="D0201C"/>
      </a:accent1>
      <a:accent2>
        <a:srgbClr val="811419"/>
      </a:accent2>
      <a:accent3>
        <a:srgbClr val="E37B5F"/>
      </a:accent3>
      <a:accent4>
        <a:srgbClr val="5F6062"/>
      </a:accent4>
      <a:accent5>
        <a:srgbClr val="5FE3CF"/>
      </a:accent5>
      <a:accent6>
        <a:srgbClr val="141F81"/>
      </a:accent6>
      <a:hlink>
        <a:srgbClr val="1C2BBA"/>
      </a:hlink>
      <a:folHlink>
        <a:srgbClr val="54E2CE"/>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5478</TotalTime>
  <Words>3397</Words>
  <Application>Microsoft Office PowerPoint</Application>
  <PresentationFormat>On-screen Show (4:3)</PresentationFormat>
  <Paragraphs>329</Paragraphs>
  <Slides>31</Slides>
  <Notes>31</Notes>
  <HiddenSlides>0</HiddenSlides>
  <MMClips>29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Gill Sans MT</vt:lpstr>
      <vt:lpstr>Wingdings</vt:lpstr>
      <vt:lpstr>Wingdings 2</vt:lpstr>
      <vt:lpstr>Dividend</vt:lpstr>
      <vt:lpstr>Pre-Application Orientation Webinar:  Part  A</vt:lpstr>
      <vt:lpstr>Pre-Application Orientation Webinar Elements</vt:lpstr>
      <vt:lpstr>If you haven’t already…</vt:lpstr>
      <vt:lpstr>Overview of the webinar</vt:lpstr>
      <vt:lpstr>Resources: Prospective Applicant Checklist</vt:lpstr>
      <vt:lpstr>PowerPoint Presentation</vt:lpstr>
      <vt:lpstr>Minimum qualifications</vt:lpstr>
      <vt:lpstr>Application timeline</vt:lpstr>
      <vt:lpstr>PowerPoint Presentation</vt:lpstr>
      <vt:lpstr>Eligibility requirements  </vt:lpstr>
      <vt:lpstr>Cost expectations</vt:lpstr>
      <vt:lpstr>Walk through the Initial Application Submission (IAS)</vt:lpstr>
      <vt:lpstr>1. Instructional matrix</vt:lpstr>
      <vt:lpstr>2. Statement of institutional accreditation</vt:lpstr>
      <vt:lpstr>3. Guiding Statements and Evaluation Practices</vt:lpstr>
      <vt:lpstr>3. Guiding statements &amp; evaluation practices</vt:lpstr>
      <vt:lpstr>General principles of guiding statements</vt:lpstr>
      <vt:lpstr>Example </vt:lpstr>
      <vt:lpstr>4. Degree requirements</vt:lpstr>
      <vt:lpstr>5. Foundational curriculum mapping</vt:lpstr>
      <vt:lpstr>6. Concentration competencies</vt:lpstr>
      <vt:lpstr>Example: MPH generalist</vt:lpstr>
      <vt:lpstr>7. Student enrollment</vt:lpstr>
      <vt:lpstr>8. Faculty resources</vt:lpstr>
      <vt:lpstr>PowerPoint Presentation</vt:lpstr>
      <vt:lpstr>9. Graduation rates</vt:lpstr>
      <vt:lpstr>PowerPoint Presentation</vt:lpstr>
      <vt:lpstr>10. Institutional commitment &amp; fiscal support</vt:lpstr>
      <vt:lpstr>PowerPoint Presentation</vt:lpstr>
      <vt:lpstr>Reminder!</vt:lpstr>
      <vt:lpstr>Next step: register for Part 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E. Williams</dc:creator>
  <cp:lastModifiedBy>Julia Konner</cp:lastModifiedBy>
  <cp:revision>75</cp:revision>
  <dcterms:created xsi:type="dcterms:W3CDTF">2017-10-25T14:34:40Z</dcterms:created>
  <dcterms:modified xsi:type="dcterms:W3CDTF">2022-01-19T16:54:38Z</dcterms:modified>
</cp:coreProperties>
</file>