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22"/>
  </p:notesMasterIdLst>
  <p:sldIdLst>
    <p:sldId id="256" r:id="rId2"/>
    <p:sldId id="297" r:id="rId3"/>
    <p:sldId id="398" r:id="rId4"/>
    <p:sldId id="371" r:id="rId5"/>
    <p:sldId id="394" r:id="rId6"/>
    <p:sldId id="388" r:id="rId7"/>
    <p:sldId id="391" r:id="rId8"/>
    <p:sldId id="384" r:id="rId9"/>
    <p:sldId id="400" r:id="rId10"/>
    <p:sldId id="401" r:id="rId11"/>
    <p:sldId id="399" r:id="rId12"/>
    <p:sldId id="364" r:id="rId13"/>
    <p:sldId id="576" r:id="rId14"/>
    <p:sldId id="379" r:id="rId15"/>
    <p:sldId id="300" r:id="rId16"/>
    <p:sldId id="396" r:id="rId17"/>
    <p:sldId id="402" r:id="rId18"/>
    <p:sldId id="403" r:id="rId19"/>
    <p:sldId id="404" r:id="rId20"/>
    <p:sldId id="40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2033" autoAdjust="0"/>
  </p:normalViewPr>
  <p:slideViewPr>
    <p:cSldViewPr snapToGrid="0">
      <p:cViewPr varScale="1">
        <p:scale>
          <a:sx n="46" d="100"/>
          <a:sy n="46" d="100"/>
        </p:scale>
        <p:origin x="16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C5DC9E-2719-451A-8AAE-B49FAE61F6B7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4223620E-6DD3-4EA0-93B7-AA23B43C94ED}">
      <dgm:prSet phldrT="[Text]"/>
      <dgm:spPr/>
      <dgm:t>
        <a:bodyPr/>
        <a:lstStyle/>
        <a:p>
          <a:r>
            <a:rPr lang="en-US" dirty="0"/>
            <a:t>Published standards</a:t>
          </a:r>
        </a:p>
      </dgm:t>
    </dgm:pt>
    <dgm:pt modelId="{80EDEDBD-9325-4B1E-88BD-C921E10803C8}" type="parTrans" cxnId="{0431637B-BA85-4E64-85AD-B2C26BAAE572}">
      <dgm:prSet/>
      <dgm:spPr/>
      <dgm:t>
        <a:bodyPr/>
        <a:lstStyle/>
        <a:p>
          <a:endParaRPr lang="en-US"/>
        </a:p>
      </dgm:t>
    </dgm:pt>
    <dgm:pt modelId="{0969E2DA-B375-4947-B12C-B0CC0ADDAFE4}" type="sibTrans" cxnId="{0431637B-BA85-4E64-85AD-B2C26BAAE572}">
      <dgm:prSet/>
      <dgm:spPr/>
      <dgm:t>
        <a:bodyPr/>
        <a:lstStyle/>
        <a:p>
          <a:endParaRPr lang="en-US"/>
        </a:p>
      </dgm:t>
    </dgm:pt>
    <dgm:pt modelId="{B0B2D1D3-5101-4839-AF0D-1AF30BA1818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Self-evaluation against the standards</a:t>
          </a:r>
        </a:p>
      </dgm:t>
    </dgm:pt>
    <dgm:pt modelId="{409DEF87-52B3-4643-8E68-8DD247B8AC74}" type="parTrans" cxnId="{3DE5FEE0-8816-44C5-99BD-FFA0D15C0EEF}">
      <dgm:prSet/>
      <dgm:spPr/>
      <dgm:t>
        <a:bodyPr/>
        <a:lstStyle/>
        <a:p>
          <a:endParaRPr lang="en-US"/>
        </a:p>
      </dgm:t>
    </dgm:pt>
    <dgm:pt modelId="{F3532E1D-8FF6-4D55-9BCC-51BA3B028F84}" type="sibTrans" cxnId="{3DE5FEE0-8816-44C5-99BD-FFA0D15C0EEF}">
      <dgm:prSet/>
      <dgm:spPr/>
      <dgm:t>
        <a:bodyPr/>
        <a:lstStyle/>
        <a:p>
          <a:endParaRPr lang="en-US"/>
        </a:p>
      </dgm:t>
    </dgm:pt>
    <dgm:pt modelId="{0C93F150-EE55-455A-92F4-B3340056E756}">
      <dgm:prSet phldrT="[Text]"/>
      <dgm:spPr/>
      <dgm:t>
        <a:bodyPr/>
        <a:lstStyle/>
        <a:p>
          <a:r>
            <a:rPr lang="en-US" dirty="0"/>
            <a:t>Peer review (on site)</a:t>
          </a:r>
        </a:p>
      </dgm:t>
    </dgm:pt>
    <dgm:pt modelId="{C19BBCE4-A97A-44A7-AE38-F864AC4F1540}" type="parTrans" cxnId="{56238EF2-689C-424A-A0BD-0BC51AD8B243}">
      <dgm:prSet/>
      <dgm:spPr/>
      <dgm:t>
        <a:bodyPr/>
        <a:lstStyle/>
        <a:p>
          <a:endParaRPr lang="en-US"/>
        </a:p>
      </dgm:t>
    </dgm:pt>
    <dgm:pt modelId="{D38A208C-0C35-4354-8154-490C507AAA79}" type="sibTrans" cxnId="{56238EF2-689C-424A-A0BD-0BC51AD8B243}">
      <dgm:prSet/>
      <dgm:spPr/>
      <dgm:t>
        <a:bodyPr/>
        <a:lstStyle/>
        <a:p>
          <a:endParaRPr lang="en-US"/>
        </a:p>
      </dgm:t>
    </dgm:pt>
    <dgm:pt modelId="{CE72F298-65A9-408A-A3FC-E9AD687B87F7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Accreditation decision</a:t>
          </a:r>
        </a:p>
      </dgm:t>
    </dgm:pt>
    <dgm:pt modelId="{502DF2D0-3F80-49FE-9DEB-17E40401F4D9}" type="parTrans" cxnId="{D63A6DA3-4043-45B8-9444-969F35C5A05D}">
      <dgm:prSet/>
      <dgm:spPr/>
      <dgm:t>
        <a:bodyPr/>
        <a:lstStyle/>
        <a:p>
          <a:endParaRPr lang="en-US"/>
        </a:p>
      </dgm:t>
    </dgm:pt>
    <dgm:pt modelId="{15BA0576-2B02-4531-B3E0-D059E22F56D8}" type="sibTrans" cxnId="{D63A6DA3-4043-45B8-9444-969F35C5A05D}">
      <dgm:prSet/>
      <dgm:spPr/>
      <dgm:t>
        <a:bodyPr/>
        <a:lstStyle/>
        <a:p>
          <a:endParaRPr lang="en-US"/>
        </a:p>
      </dgm:t>
    </dgm:pt>
    <dgm:pt modelId="{06396E34-25C6-4138-B10A-31EB7A437F9E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Publication of decision</a:t>
          </a:r>
        </a:p>
      </dgm:t>
    </dgm:pt>
    <dgm:pt modelId="{C2BD0B57-267A-4DDA-AA16-BCFA4F68E71F}" type="parTrans" cxnId="{0A515769-0B4E-4773-8634-FB62C21594AF}">
      <dgm:prSet/>
      <dgm:spPr/>
      <dgm:t>
        <a:bodyPr/>
        <a:lstStyle/>
        <a:p>
          <a:endParaRPr lang="en-US"/>
        </a:p>
      </dgm:t>
    </dgm:pt>
    <dgm:pt modelId="{6E2600BB-9A4A-4FEB-BF81-8ACA4268668D}" type="sibTrans" cxnId="{0A515769-0B4E-4773-8634-FB62C21594AF}">
      <dgm:prSet/>
      <dgm:spPr/>
      <dgm:t>
        <a:bodyPr/>
        <a:lstStyle/>
        <a:p>
          <a:endParaRPr lang="en-US"/>
        </a:p>
      </dgm:t>
    </dgm:pt>
    <dgm:pt modelId="{260E2711-72B5-42D4-8594-66091C285592}">
      <dgm:prSet phldrT="[Text]"/>
      <dgm:spPr/>
      <dgm:t>
        <a:bodyPr/>
        <a:lstStyle/>
        <a:p>
          <a:r>
            <a:rPr lang="en-US" dirty="0"/>
            <a:t>Ongoing monitoring &amp; re-evaluation </a:t>
          </a:r>
        </a:p>
      </dgm:t>
    </dgm:pt>
    <dgm:pt modelId="{D814B44E-4709-49C2-80CF-5587DCA2C068}" type="parTrans" cxnId="{077E9323-2C5B-464B-9CE7-27899942CABC}">
      <dgm:prSet/>
      <dgm:spPr/>
      <dgm:t>
        <a:bodyPr/>
        <a:lstStyle/>
        <a:p>
          <a:endParaRPr lang="en-US"/>
        </a:p>
      </dgm:t>
    </dgm:pt>
    <dgm:pt modelId="{26760173-C33F-4517-BA79-4A25658BC348}" type="sibTrans" cxnId="{077E9323-2C5B-464B-9CE7-27899942CABC}">
      <dgm:prSet/>
      <dgm:spPr/>
      <dgm:t>
        <a:bodyPr/>
        <a:lstStyle/>
        <a:p>
          <a:endParaRPr lang="en-US"/>
        </a:p>
      </dgm:t>
    </dgm:pt>
    <dgm:pt modelId="{9A804D29-5E5B-4F12-AD4A-B0B581C0F34A}" type="pres">
      <dgm:prSet presAssocID="{D4C5DC9E-2719-451A-8AAE-B49FAE61F6B7}" presName="CompostProcess" presStyleCnt="0">
        <dgm:presLayoutVars>
          <dgm:dir/>
          <dgm:resizeHandles val="exact"/>
        </dgm:presLayoutVars>
      </dgm:prSet>
      <dgm:spPr/>
    </dgm:pt>
    <dgm:pt modelId="{476FB2E0-613B-4EEB-BAF4-68C0F45E6966}" type="pres">
      <dgm:prSet presAssocID="{D4C5DC9E-2719-451A-8AAE-B49FAE61F6B7}" presName="arrow" presStyleLbl="bgShp" presStyleIdx="0" presStyleCnt="1" custScaleX="117647" custLinFactNeighborX="2366" custLinFactNeighborY="3371"/>
      <dgm:spPr/>
    </dgm:pt>
    <dgm:pt modelId="{B206D1E2-1F13-4A0B-BA5B-6908887DBF47}" type="pres">
      <dgm:prSet presAssocID="{D4C5DC9E-2719-451A-8AAE-B49FAE61F6B7}" presName="linearProcess" presStyleCnt="0"/>
      <dgm:spPr/>
    </dgm:pt>
    <dgm:pt modelId="{F01A3D31-466C-4751-B8C8-FE38B6F2DC55}" type="pres">
      <dgm:prSet presAssocID="{4223620E-6DD3-4EA0-93B7-AA23B43C94ED}" presName="textNode" presStyleLbl="node1" presStyleIdx="0" presStyleCnt="6" custLinFactNeighborX="-87548" custLinFactNeighborY="-441">
        <dgm:presLayoutVars>
          <dgm:bulletEnabled val="1"/>
        </dgm:presLayoutVars>
      </dgm:prSet>
      <dgm:spPr/>
    </dgm:pt>
    <dgm:pt modelId="{65BDB888-1696-462B-AD8D-C46991477385}" type="pres">
      <dgm:prSet presAssocID="{0969E2DA-B375-4947-B12C-B0CC0ADDAFE4}" presName="sibTrans" presStyleCnt="0"/>
      <dgm:spPr/>
    </dgm:pt>
    <dgm:pt modelId="{7D3B8A60-7ACD-44BC-8B28-DBE306737293}" type="pres">
      <dgm:prSet presAssocID="{B0B2D1D3-5101-4839-AF0D-1AF30BA18181}" presName="textNode" presStyleLbl="node1" presStyleIdx="1" presStyleCnt="6">
        <dgm:presLayoutVars>
          <dgm:bulletEnabled val="1"/>
        </dgm:presLayoutVars>
      </dgm:prSet>
      <dgm:spPr/>
    </dgm:pt>
    <dgm:pt modelId="{BCA6DA2E-BAEC-4B5E-AE2C-4AAD8AD2C8D0}" type="pres">
      <dgm:prSet presAssocID="{F3532E1D-8FF6-4D55-9BCC-51BA3B028F84}" presName="sibTrans" presStyleCnt="0"/>
      <dgm:spPr/>
    </dgm:pt>
    <dgm:pt modelId="{9C1525F1-7200-4BEA-AF24-73D5B1A22109}" type="pres">
      <dgm:prSet presAssocID="{0C93F150-EE55-455A-92F4-B3340056E756}" presName="textNode" presStyleLbl="node1" presStyleIdx="2" presStyleCnt="6">
        <dgm:presLayoutVars>
          <dgm:bulletEnabled val="1"/>
        </dgm:presLayoutVars>
      </dgm:prSet>
      <dgm:spPr/>
    </dgm:pt>
    <dgm:pt modelId="{E09CDAF5-0F15-488F-A5BC-B90EB304CDA1}" type="pres">
      <dgm:prSet presAssocID="{D38A208C-0C35-4354-8154-490C507AAA79}" presName="sibTrans" presStyleCnt="0"/>
      <dgm:spPr/>
    </dgm:pt>
    <dgm:pt modelId="{FC326BDF-5A35-49B6-B75D-BB8AC262D640}" type="pres">
      <dgm:prSet presAssocID="{CE72F298-65A9-408A-A3FC-E9AD687B87F7}" presName="textNode" presStyleLbl="node1" presStyleIdx="3" presStyleCnt="6">
        <dgm:presLayoutVars>
          <dgm:bulletEnabled val="1"/>
        </dgm:presLayoutVars>
      </dgm:prSet>
      <dgm:spPr/>
    </dgm:pt>
    <dgm:pt modelId="{2B03995C-D2D1-4028-9F7E-0757CF0B7544}" type="pres">
      <dgm:prSet presAssocID="{15BA0576-2B02-4531-B3E0-D059E22F56D8}" presName="sibTrans" presStyleCnt="0"/>
      <dgm:spPr/>
    </dgm:pt>
    <dgm:pt modelId="{5D7C54A8-6F8E-4B4A-966A-EEB282B28705}" type="pres">
      <dgm:prSet presAssocID="{06396E34-25C6-4138-B10A-31EB7A437F9E}" presName="textNode" presStyleLbl="node1" presStyleIdx="4" presStyleCnt="6">
        <dgm:presLayoutVars>
          <dgm:bulletEnabled val="1"/>
        </dgm:presLayoutVars>
      </dgm:prSet>
      <dgm:spPr/>
    </dgm:pt>
    <dgm:pt modelId="{BCE5D127-AFAD-4207-9891-2C86F592C0BD}" type="pres">
      <dgm:prSet presAssocID="{6E2600BB-9A4A-4FEB-BF81-8ACA4268668D}" presName="sibTrans" presStyleCnt="0"/>
      <dgm:spPr/>
    </dgm:pt>
    <dgm:pt modelId="{C4EA6187-6540-4E8D-AF5C-FAA34C2BC8C4}" type="pres">
      <dgm:prSet presAssocID="{260E2711-72B5-42D4-8594-66091C285592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077E9323-2C5B-464B-9CE7-27899942CABC}" srcId="{D4C5DC9E-2719-451A-8AAE-B49FAE61F6B7}" destId="{260E2711-72B5-42D4-8594-66091C285592}" srcOrd="5" destOrd="0" parTransId="{D814B44E-4709-49C2-80CF-5587DCA2C068}" sibTransId="{26760173-C33F-4517-BA79-4A25658BC348}"/>
    <dgm:cxn modelId="{97B42530-E124-4E08-A833-D259B34F7F1C}" type="presOf" srcId="{B0B2D1D3-5101-4839-AF0D-1AF30BA18181}" destId="{7D3B8A60-7ACD-44BC-8B28-DBE306737293}" srcOrd="0" destOrd="0" presId="urn:microsoft.com/office/officeart/2005/8/layout/hProcess9"/>
    <dgm:cxn modelId="{31016846-D27F-4FFF-98C8-572F1D46C777}" type="presOf" srcId="{0C93F150-EE55-455A-92F4-B3340056E756}" destId="{9C1525F1-7200-4BEA-AF24-73D5B1A22109}" srcOrd="0" destOrd="0" presId="urn:microsoft.com/office/officeart/2005/8/layout/hProcess9"/>
    <dgm:cxn modelId="{97BEF566-43A0-4711-8F41-DD88B81DE25F}" type="presOf" srcId="{CE72F298-65A9-408A-A3FC-E9AD687B87F7}" destId="{FC326BDF-5A35-49B6-B75D-BB8AC262D640}" srcOrd="0" destOrd="0" presId="urn:microsoft.com/office/officeart/2005/8/layout/hProcess9"/>
    <dgm:cxn modelId="{0A515769-0B4E-4773-8634-FB62C21594AF}" srcId="{D4C5DC9E-2719-451A-8AAE-B49FAE61F6B7}" destId="{06396E34-25C6-4138-B10A-31EB7A437F9E}" srcOrd="4" destOrd="0" parTransId="{C2BD0B57-267A-4DDA-AA16-BCFA4F68E71F}" sibTransId="{6E2600BB-9A4A-4FEB-BF81-8ACA4268668D}"/>
    <dgm:cxn modelId="{8FBB636C-E3CC-40BC-92EF-D924D0C7C713}" type="presOf" srcId="{260E2711-72B5-42D4-8594-66091C285592}" destId="{C4EA6187-6540-4E8D-AF5C-FAA34C2BC8C4}" srcOrd="0" destOrd="0" presId="urn:microsoft.com/office/officeart/2005/8/layout/hProcess9"/>
    <dgm:cxn modelId="{0431637B-BA85-4E64-85AD-B2C26BAAE572}" srcId="{D4C5DC9E-2719-451A-8AAE-B49FAE61F6B7}" destId="{4223620E-6DD3-4EA0-93B7-AA23B43C94ED}" srcOrd="0" destOrd="0" parTransId="{80EDEDBD-9325-4B1E-88BD-C921E10803C8}" sibTransId="{0969E2DA-B375-4947-B12C-B0CC0ADDAFE4}"/>
    <dgm:cxn modelId="{D37B17A0-C793-41B6-AB0C-C145A26F505B}" type="presOf" srcId="{06396E34-25C6-4138-B10A-31EB7A437F9E}" destId="{5D7C54A8-6F8E-4B4A-966A-EEB282B28705}" srcOrd="0" destOrd="0" presId="urn:microsoft.com/office/officeart/2005/8/layout/hProcess9"/>
    <dgm:cxn modelId="{D63A6DA3-4043-45B8-9444-969F35C5A05D}" srcId="{D4C5DC9E-2719-451A-8AAE-B49FAE61F6B7}" destId="{CE72F298-65A9-408A-A3FC-E9AD687B87F7}" srcOrd="3" destOrd="0" parTransId="{502DF2D0-3F80-49FE-9DEB-17E40401F4D9}" sibTransId="{15BA0576-2B02-4531-B3E0-D059E22F56D8}"/>
    <dgm:cxn modelId="{3DE5FEE0-8816-44C5-99BD-FFA0D15C0EEF}" srcId="{D4C5DC9E-2719-451A-8AAE-B49FAE61F6B7}" destId="{B0B2D1D3-5101-4839-AF0D-1AF30BA18181}" srcOrd="1" destOrd="0" parTransId="{409DEF87-52B3-4643-8E68-8DD247B8AC74}" sibTransId="{F3532E1D-8FF6-4D55-9BCC-51BA3B028F84}"/>
    <dgm:cxn modelId="{504EF5E3-B6A2-42B8-B2FA-A8DE591A65BC}" type="presOf" srcId="{4223620E-6DD3-4EA0-93B7-AA23B43C94ED}" destId="{F01A3D31-466C-4751-B8C8-FE38B6F2DC55}" srcOrd="0" destOrd="0" presId="urn:microsoft.com/office/officeart/2005/8/layout/hProcess9"/>
    <dgm:cxn modelId="{56238EF2-689C-424A-A0BD-0BC51AD8B243}" srcId="{D4C5DC9E-2719-451A-8AAE-B49FAE61F6B7}" destId="{0C93F150-EE55-455A-92F4-B3340056E756}" srcOrd="2" destOrd="0" parTransId="{C19BBCE4-A97A-44A7-AE38-F864AC4F1540}" sibTransId="{D38A208C-0C35-4354-8154-490C507AAA79}"/>
    <dgm:cxn modelId="{1A0C75FF-8D26-4EF9-AC18-D74DB0BF2CA4}" type="presOf" srcId="{D4C5DC9E-2719-451A-8AAE-B49FAE61F6B7}" destId="{9A804D29-5E5B-4F12-AD4A-B0B581C0F34A}" srcOrd="0" destOrd="0" presId="urn:microsoft.com/office/officeart/2005/8/layout/hProcess9"/>
    <dgm:cxn modelId="{B8E9A167-F242-4B4F-B557-069286EFD770}" type="presParOf" srcId="{9A804D29-5E5B-4F12-AD4A-B0B581C0F34A}" destId="{476FB2E0-613B-4EEB-BAF4-68C0F45E6966}" srcOrd="0" destOrd="0" presId="urn:microsoft.com/office/officeart/2005/8/layout/hProcess9"/>
    <dgm:cxn modelId="{D324A8D3-BD2C-4BA5-88F9-FBFBC1E80EA5}" type="presParOf" srcId="{9A804D29-5E5B-4F12-AD4A-B0B581C0F34A}" destId="{B206D1E2-1F13-4A0B-BA5B-6908887DBF47}" srcOrd="1" destOrd="0" presId="urn:microsoft.com/office/officeart/2005/8/layout/hProcess9"/>
    <dgm:cxn modelId="{1D269057-6B03-4DDE-AF49-C32CFE65C8A5}" type="presParOf" srcId="{B206D1E2-1F13-4A0B-BA5B-6908887DBF47}" destId="{F01A3D31-466C-4751-B8C8-FE38B6F2DC55}" srcOrd="0" destOrd="0" presId="urn:microsoft.com/office/officeart/2005/8/layout/hProcess9"/>
    <dgm:cxn modelId="{E0A91A1F-C662-4C4A-8517-E926E236FB15}" type="presParOf" srcId="{B206D1E2-1F13-4A0B-BA5B-6908887DBF47}" destId="{65BDB888-1696-462B-AD8D-C46991477385}" srcOrd="1" destOrd="0" presId="urn:microsoft.com/office/officeart/2005/8/layout/hProcess9"/>
    <dgm:cxn modelId="{909AE0B5-1A91-4235-BBD2-0D5A7E612B2A}" type="presParOf" srcId="{B206D1E2-1F13-4A0B-BA5B-6908887DBF47}" destId="{7D3B8A60-7ACD-44BC-8B28-DBE306737293}" srcOrd="2" destOrd="0" presId="urn:microsoft.com/office/officeart/2005/8/layout/hProcess9"/>
    <dgm:cxn modelId="{2E74831F-31E0-4F15-A57B-9AB021131808}" type="presParOf" srcId="{B206D1E2-1F13-4A0B-BA5B-6908887DBF47}" destId="{BCA6DA2E-BAEC-4B5E-AE2C-4AAD8AD2C8D0}" srcOrd="3" destOrd="0" presId="urn:microsoft.com/office/officeart/2005/8/layout/hProcess9"/>
    <dgm:cxn modelId="{A9FFACD1-F75B-41AC-8FF8-CFAE28DEEF5C}" type="presParOf" srcId="{B206D1E2-1F13-4A0B-BA5B-6908887DBF47}" destId="{9C1525F1-7200-4BEA-AF24-73D5B1A22109}" srcOrd="4" destOrd="0" presId="urn:microsoft.com/office/officeart/2005/8/layout/hProcess9"/>
    <dgm:cxn modelId="{54FBE19C-D036-4807-81F3-0A03D27D9BF2}" type="presParOf" srcId="{B206D1E2-1F13-4A0B-BA5B-6908887DBF47}" destId="{E09CDAF5-0F15-488F-A5BC-B90EB304CDA1}" srcOrd="5" destOrd="0" presId="urn:microsoft.com/office/officeart/2005/8/layout/hProcess9"/>
    <dgm:cxn modelId="{07D073F2-0812-4879-B540-7FBE318615D6}" type="presParOf" srcId="{B206D1E2-1F13-4A0B-BA5B-6908887DBF47}" destId="{FC326BDF-5A35-49B6-B75D-BB8AC262D640}" srcOrd="6" destOrd="0" presId="urn:microsoft.com/office/officeart/2005/8/layout/hProcess9"/>
    <dgm:cxn modelId="{C8CDBC65-5C42-42CB-AC0E-8D7898F5A1B1}" type="presParOf" srcId="{B206D1E2-1F13-4A0B-BA5B-6908887DBF47}" destId="{2B03995C-D2D1-4028-9F7E-0757CF0B7544}" srcOrd="7" destOrd="0" presId="urn:microsoft.com/office/officeart/2005/8/layout/hProcess9"/>
    <dgm:cxn modelId="{92AF7F33-56FF-4F4C-951A-07EF74CF3311}" type="presParOf" srcId="{B206D1E2-1F13-4A0B-BA5B-6908887DBF47}" destId="{5D7C54A8-6F8E-4B4A-966A-EEB282B28705}" srcOrd="8" destOrd="0" presId="urn:microsoft.com/office/officeart/2005/8/layout/hProcess9"/>
    <dgm:cxn modelId="{69B729A3-A434-44EF-A955-67B9571F60F7}" type="presParOf" srcId="{B206D1E2-1F13-4A0B-BA5B-6908887DBF47}" destId="{BCE5D127-AFAD-4207-9891-2C86F592C0BD}" srcOrd="9" destOrd="0" presId="urn:microsoft.com/office/officeart/2005/8/layout/hProcess9"/>
    <dgm:cxn modelId="{915F4155-0B40-48A1-A7E8-DB3ACD1CE2F2}" type="presParOf" srcId="{B206D1E2-1F13-4A0B-BA5B-6908887DBF47}" destId="{C4EA6187-6540-4E8D-AF5C-FAA34C2BC8C4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DCF88F-16ED-4619-82CF-AA569A5DCA9C}" type="doc">
      <dgm:prSet loTypeId="urn:microsoft.com/office/officeart/2005/8/layout/h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588EDE7-B1B1-4550-81A4-E01117CB997F}">
      <dgm:prSet phldrT="[Text]" custT="1"/>
      <dgm:spPr/>
      <dgm:t>
        <a:bodyPr/>
        <a:lstStyle/>
        <a:p>
          <a:r>
            <a:rPr lang="en-US" sz="2800" b="1" dirty="0"/>
            <a:t>SBP</a:t>
          </a:r>
          <a:endParaRPr lang="en-US" sz="2200" b="1" dirty="0"/>
        </a:p>
      </dgm:t>
    </dgm:pt>
    <dgm:pt modelId="{05C6B7A3-5EFA-4F7E-BFA1-CF4E88F877DC}" type="parTrans" cxnId="{09004F8E-5B1B-4450-B090-2358513933D1}">
      <dgm:prSet/>
      <dgm:spPr/>
      <dgm:t>
        <a:bodyPr/>
        <a:lstStyle/>
        <a:p>
          <a:endParaRPr lang="en-US"/>
        </a:p>
      </dgm:t>
    </dgm:pt>
    <dgm:pt modelId="{18255994-25D3-46D2-8A61-87AD05D5BC96}" type="sibTrans" cxnId="{09004F8E-5B1B-4450-B090-2358513933D1}">
      <dgm:prSet/>
      <dgm:spPr/>
      <dgm:t>
        <a:bodyPr/>
        <a:lstStyle/>
        <a:p>
          <a:endParaRPr lang="en-US"/>
        </a:p>
      </dgm:t>
    </dgm:pt>
    <dgm:pt modelId="{FE2CF30B-1F29-44B8-8ED0-A475C9118451}">
      <dgm:prSet phldrT="[Text]" custT="1"/>
      <dgm:spPr/>
      <dgm:t>
        <a:bodyPr/>
        <a:lstStyle/>
        <a:p>
          <a:pPr algn="ctr">
            <a:buNone/>
          </a:pPr>
          <a:r>
            <a:rPr lang="en-US" sz="1800" dirty="0"/>
            <a:t>Bachelor’s only</a:t>
          </a:r>
        </a:p>
      </dgm:t>
    </dgm:pt>
    <dgm:pt modelId="{B683072B-9B73-41AE-8040-E35A76A1BFD0}" type="parTrans" cxnId="{7A837808-3FCF-4730-B892-5B5A0521C862}">
      <dgm:prSet/>
      <dgm:spPr/>
      <dgm:t>
        <a:bodyPr/>
        <a:lstStyle/>
        <a:p>
          <a:endParaRPr lang="en-US"/>
        </a:p>
      </dgm:t>
    </dgm:pt>
    <dgm:pt modelId="{84B0F62F-B084-4EDC-A3CA-663482941E88}" type="sibTrans" cxnId="{7A837808-3FCF-4730-B892-5B5A0521C862}">
      <dgm:prSet/>
      <dgm:spPr/>
      <dgm:t>
        <a:bodyPr/>
        <a:lstStyle/>
        <a:p>
          <a:endParaRPr lang="en-US"/>
        </a:p>
      </dgm:t>
    </dgm:pt>
    <dgm:pt modelId="{3E4CE49D-4FD3-4C15-8185-F83801349972}">
      <dgm:prSet phldrT="[Text]" custT="1"/>
      <dgm:spPr/>
      <dgm:t>
        <a:bodyPr/>
        <a:lstStyle/>
        <a:p>
          <a:r>
            <a:rPr lang="en-US" sz="2800" b="1" dirty="0"/>
            <a:t>PHP</a:t>
          </a:r>
          <a:endParaRPr lang="en-US" sz="2200" b="1" dirty="0"/>
        </a:p>
      </dgm:t>
    </dgm:pt>
    <dgm:pt modelId="{E00017AA-5CD9-436D-87D1-EBDC82779740}" type="parTrans" cxnId="{D14FF669-52D0-41B1-B3B3-8C7F9340550E}">
      <dgm:prSet/>
      <dgm:spPr/>
      <dgm:t>
        <a:bodyPr/>
        <a:lstStyle/>
        <a:p>
          <a:endParaRPr lang="en-US"/>
        </a:p>
      </dgm:t>
    </dgm:pt>
    <dgm:pt modelId="{07EE9A32-2153-4200-B38A-FA89F8CFFC1F}" type="sibTrans" cxnId="{D14FF669-52D0-41B1-B3B3-8C7F9340550E}">
      <dgm:prSet/>
      <dgm:spPr/>
      <dgm:t>
        <a:bodyPr/>
        <a:lstStyle/>
        <a:p>
          <a:endParaRPr lang="en-US"/>
        </a:p>
      </dgm:t>
    </dgm:pt>
    <dgm:pt modelId="{70F74B98-4500-4123-9D99-01532E6E7563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altLang="en-US" sz="1600" b="0" dirty="0">
              <a:solidFill>
                <a:schemeClr val="bg1"/>
              </a:solidFill>
            </a:rPr>
            <a:t>MPH only</a:t>
          </a:r>
          <a:endParaRPr lang="en-US" sz="1600" b="0" dirty="0">
            <a:solidFill>
              <a:schemeClr val="bg1"/>
            </a:solidFill>
          </a:endParaRPr>
        </a:p>
      </dgm:t>
    </dgm:pt>
    <dgm:pt modelId="{FEEFFC1E-3777-4465-B89B-4D117750488A}" type="parTrans" cxnId="{D3026D81-C796-4EF8-99C8-746A2361A44E}">
      <dgm:prSet/>
      <dgm:spPr/>
      <dgm:t>
        <a:bodyPr/>
        <a:lstStyle/>
        <a:p>
          <a:endParaRPr lang="en-US"/>
        </a:p>
      </dgm:t>
    </dgm:pt>
    <dgm:pt modelId="{808E653C-A3D9-4AFE-B9F5-25133FBE5E75}" type="sibTrans" cxnId="{D3026D81-C796-4EF8-99C8-746A2361A44E}">
      <dgm:prSet/>
      <dgm:spPr/>
      <dgm:t>
        <a:bodyPr/>
        <a:lstStyle/>
        <a:p>
          <a:endParaRPr lang="en-US"/>
        </a:p>
      </dgm:t>
    </dgm:pt>
    <dgm:pt modelId="{C4EE0E5D-A53D-4803-84F9-56178CA1FDE3}">
      <dgm:prSet phldrT="[Text]" custT="1"/>
      <dgm:spPr/>
      <dgm:t>
        <a:bodyPr/>
        <a:lstStyle/>
        <a:p>
          <a:r>
            <a:rPr lang="en-US" sz="2800" b="1" dirty="0"/>
            <a:t>SPH</a:t>
          </a:r>
          <a:endParaRPr lang="en-US" sz="2200" b="1" dirty="0"/>
        </a:p>
      </dgm:t>
    </dgm:pt>
    <dgm:pt modelId="{B837C62F-D13E-4648-B26C-8B8B9EBBABFF}" type="parTrans" cxnId="{B0832A23-6570-48B4-9D36-6E8097283C52}">
      <dgm:prSet/>
      <dgm:spPr/>
      <dgm:t>
        <a:bodyPr/>
        <a:lstStyle/>
        <a:p>
          <a:endParaRPr lang="en-US"/>
        </a:p>
      </dgm:t>
    </dgm:pt>
    <dgm:pt modelId="{BD17E4CE-C33B-402C-A0C2-90867B6B46A6}" type="sibTrans" cxnId="{B0832A23-6570-48B4-9D36-6E8097283C52}">
      <dgm:prSet/>
      <dgm:spPr/>
      <dgm:t>
        <a:bodyPr/>
        <a:lstStyle/>
        <a:p>
          <a:endParaRPr lang="en-US"/>
        </a:p>
      </dgm:t>
    </dgm:pt>
    <dgm:pt modelId="{515D1F50-04AF-4049-A049-6BC82E0CAC69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0" kern="1200" dirty="0">
              <a:solidFill>
                <a:prstClr val="white"/>
              </a:solidFill>
              <a:latin typeface="Gill Sans MT" panose="020B0502020104020203"/>
              <a:ea typeface="+mn-ea"/>
              <a:cs typeface="+mn-cs"/>
            </a:rPr>
            <a:t>MPH + doctoral</a:t>
          </a:r>
        </a:p>
      </dgm:t>
    </dgm:pt>
    <dgm:pt modelId="{ABAED78C-F873-41D4-9E2F-494E3502381F}" type="parTrans" cxnId="{7083EC95-2A28-4E0D-9C02-7A6CC985DBFC}">
      <dgm:prSet/>
      <dgm:spPr/>
      <dgm:t>
        <a:bodyPr/>
        <a:lstStyle/>
        <a:p>
          <a:endParaRPr lang="en-US"/>
        </a:p>
      </dgm:t>
    </dgm:pt>
    <dgm:pt modelId="{275EB57C-EE57-4C64-855B-C05B37610D7E}" type="sibTrans" cxnId="{7083EC95-2A28-4E0D-9C02-7A6CC985DBFC}">
      <dgm:prSet/>
      <dgm:spPr/>
      <dgm:t>
        <a:bodyPr/>
        <a:lstStyle/>
        <a:p>
          <a:endParaRPr lang="en-US"/>
        </a:p>
      </dgm:t>
    </dgm:pt>
    <dgm:pt modelId="{83875B8F-6403-43E5-A70B-F49A356668C4}">
      <dgm:prSet phldrT="[Text]"/>
      <dgm:spPr/>
      <dgm:t>
        <a:bodyPr/>
        <a:lstStyle/>
        <a:p>
          <a:pPr algn="ctr">
            <a:buNone/>
          </a:pPr>
          <a:endParaRPr lang="en-US" sz="2600" dirty="0"/>
        </a:p>
      </dgm:t>
    </dgm:pt>
    <dgm:pt modelId="{522474E2-9CAD-46D9-A40B-590F4F347522}" type="parTrans" cxnId="{9AE7587D-4DB9-4E05-B202-BEF535100829}">
      <dgm:prSet/>
      <dgm:spPr/>
      <dgm:t>
        <a:bodyPr/>
        <a:lstStyle/>
        <a:p>
          <a:endParaRPr lang="en-US"/>
        </a:p>
      </dgm:t>
    </dgm:pt>
    <dgm:pt modelId="{9FCBB702-F51A-41B8-91ED-AB38AAD2927B}" type="sibTrans" cxnId="{9AE7587D-4DB9-4E05-B202-BEF535100829}">
      <dgm:prSet/>
      <dgm:spPr/>
      <dgm:t>
        <a:bodyPr/>
        <a:lstStyle/>
        <a:p>
          <a:endParaRPr lang="en-US"/>
        </a:p>
      </dgm:t>
    </dgm:pt>
    <dgm:pt modelId="{E594F5ED-9775-4FF9-958B-52BA510C0CAF}">
      <dgm:prSet phldrT="[Text]"/>
      <dgm:spPr/>
      <dgm:t>
        <a:bodyPr/>
        <a:lstStyle/>
        <a:p>
          <a:pPr algn="ctr">
            <a:buNone/>
          </a:pPr>
          <a:endParaRPr lang="en-US" sz="2600" dirty="0"/>
        </a:p>
      </dgm:t>
    </dgm:pt>
    <dgm:pt modelId="{F26761B9-1293-4FEE-889E-AB8B21CDDD3F}" type="parTrans" cxnId="{027E9A98-B514-4012-99DE-AF7D91754F2C}">
      <dgm:prSet/>
      <dgm:spPr/>
      <dgm:t>
        <a:bodyPr/>
        <a:lstStyle/>
        <a:p>
          <a:endParaRPr lang="en-US"/>
        </a:p>
      </dgm:t>
    </dgm:pt>
    <dgm:pt modelId="{109B63FB-2142-4232-95FE-CF272D3BEFC7}" type="sibTrans" cxnId="{027E9A98-B514-4012-99DE-AF7D91754F2C}">
      <dgm:prSet/>
      <dgm:spPr/>
      <dgm:t>
        <a:bodyPr/>
        <a:lstStyle/>
        <a:p>
          <a:endParaRPr lang="en-US"/>
        </a:p>
      </dgm:t>
    </dgm:pt>
    <dgm:pt modelId="{B470D6CE-8AD4-4F41-A2D6-5F0031E7173A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altLang="en-US" sz="1600" b="0" dirty="0">
              <a:solidFill>
                <a:schemeClr val="bg1"/>
              </a:solidFill>
            </a:rPr>
            <a:t>MPH + bach + doctoral</a:t>
          </a:r>
        </a:p>
      </dgm:t>
    </dgm:pt>
    <dgm:pt modelId="{4FFC8CF4-1F1D-4CAC-93DD-056241EAE012}" type="parTrans" cxnId="{F2E5AE8E-4F04-44EC-90F6-7CC85AA3CD8B}">
      <dgm:prSet/>
      <dgm:spPr/>
      <dgm:t>
        <a:bodyPr/>
        <a:lstStyle/>
        <a:p>
          <a:endParaRPr lang="en-US"/>
        </a:p>
      </dgm:t>
    </dgm:pt>
    <dgm:pt modelId="{C17AEEF3-1F26-4FAD-9CBE-FBE005FA2357}" type="sibTrans" cxnId="{F2E5AE8E-4F04-44EC-90F6-7CC85AA3CD8B}">
      <dgm:prSet/>
      <dgm:spPr/>
      <dgm:t>
        <a:bodyPr/>
        <a:lstStyle/>
        <a:p>
          <a:endParaRPr lang="en-US"/>
        </a:p>
      </dgm:t>
    </dgm:pt>
    <dgm:pt modelId="{BEFA9FC9-EA0A-4C7A-B27B-02282122F085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altLang="en-US" sz="1600" b="0" dirty="0">
              <a:solidFill>
                <a:schemeClr val="bg1"/>
              </a:solidFill>
            </a:rPr>
            <a:t>MPH + MS</a:t>
          </a:r>
        </a:p>
      </dgm:t>
    </dgm:pt>
    <dgm:pt modelId="{A074D750-D95B-4A65-8D5F-E92CDC7A53FB}" type="parTrans" cxnId="{C489C335-AD70-42B6-9A14-20C6E4B14EFB}">
      <dgm:prSet/>
      <dgm:spPr/>
      <dgm:t>
        <a:bodyPr/>
        <a:lstStyle/>
        <a:p>
          <a:endParaRPr lang="en-US"/>
        </a:p>
      </dgm:t>
    </dgm:pt>
    <dgm:pt modelId="{391CBDD7-7216-480A-BC08-4D57C5A49273}" type="sibTrans" cxnId="{C489C335-AD70-42B6-9A14-20C6E4B14EFB}">
      <dgm:prSet/>
      <dgm:spPr/>
      <dgm:t>
        <a:bodyPr/>
        <a:lstStyle/>
        <a:p>
          <a:endParaRPr lang="en-US"/>
        </a:p>
      </dgm:t>
    </dgm:pt>
    <dgm:pt modelId="{9EB0EFA0-D560-418C-A547-5CEDB60E4C2F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endParaRPr lang="en-US" sz="1600" b="0" dirty="0">
            <a:solidFill>
              <a:schemeClr val="bg1"/>
            </a:solidFill>
          </a:endParaRPr>
        </a:p>
      </dgm:t>
    </dgm:pt>
    <dgm:pt modelId="{EC94167A-F03C-4089-9BF6-2CCD0A172378}" type="parTrans" cxnId="{03CDCD0C-086B-4E42-B2E9-E2F43B3364C9}">
      <dgm:prSet/>
      <dgm:spPr/>
      <dgm:t>
        <a:bodyPr/>
        <a:lstStyle/>
        <a:p>
          <a:endParaRPr lang="en-US"/>
        </a:p>
      </dgm:t>
    </dgm:pt>
    <dgm:pt modelId="{69A90CF1-6FBC-42A8-B8F2-8868069B10E5}" type="sibTrans" cxnId="{03CDCD0C-086B-4E42-B2E9-E2F43B3364C9}">
      <dgm:prSet/>
      <dgm:spPr/>
      <dgm:t>
        <a:bodyPr/>
        <a:lstStyle/>
        <a:p>
          <a:endParaRPr lang="en-US"/>
        </a:p>
      </dgm:t>
    </dgm:pt>
    <dgm:pt modelId="{EE71EF39-7964-4052-BB17-27EFCB7B877B}">
      <dgm:prSet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0" kern="1200" dirty="0">
              <a:solidFill>
                <a:prstClr val="white"/>
              </a:solidFill>
              <a:latin typeface="Gill Sans MT" panose="020B0502020104020203"/>
              <a:ea typeface="+mn-ea"/>
              <a:cs typeface="+mn-cs"/>
            </a:rPr>
            <a:t>MPH + doctoral + MS</a:t>
          </a:r>
        </a:p>
      </dgm:t>
    </dgm:pt>
    <dgm:pt modelId="{3BBFD294-5968-4A96-B08A-7BF8C6EA895A}" type="parTrans" cxnId="{FA8DFA64-CD03-4FCD-BF3E-E2DEB8CDA341}">
      <dgm:prSet/>
      <dgm:spPr/>
      <dgm:t>
        <a:bodyPr/>
        <a:lstStyle/>
        <a:p>
          <a:endParaRPr lang="en-US"/>
        </a:p>
      </dgm:t>
    </dgm:pt>
    <dgm:pt modelId="{924DB4C2-2CD7-438C-AEDD-212FE9118A9B}" type="sibTrans" cxnId="{FA8DFA64-CD03-4FCD-BF3E-E2DEB8CDA341}">
      <dgm:prSet/>
      <dgm:spPr/>
      <dgm:t>
        <a:bodyPr/>
        <a:lstStyle/>
        <a:p>
          <a:endParaRPr lang="en-US"/>
        </a:p>
      </dgm:t>
    </dgm:pt>
    <dgm:pt modelId="{1B37251F-BD6F-47A2-9D25-8245A8B95F03}">
      <dgm:prSet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0" kern="1200" dirty="0">
              <a:solidFill>
                <a:prstClr val="white"/>
              </a:solidFill>
              <a:latin typeface="Gill Sans MT" panose="020B0502020104020203"/>
              <a:ea typeface="+mn-ea"/>
              <a:cs typeface="+mn-cs"/>
            </a:rPr>
            <a:t>MPH + doctoral + MS + bach</a:t>
          </a:r>
        </a:p>
      </dgm:t>
    </dgm:pt>
    <dgm:pt modelId="{506D055B-8541-4B9D-9F0C-5D1490E5621E}" type="parTrans" cxnId="{401730DF-A171-48A1-9A60-176631167947}">
      <dgm:prSet/>
      <dgm:spPr/>
      <dgm:t>
        <a:bodyPr/>
        <a:lstStyle/>
        <a:p>
          <a:endParaRPr lang="en-US"/>
        </a:p>
      </dgm:t>
    </dgm:pt>
    <dgm:pt modelId="{99164B7E-BB81-4128-86A0-E4DD11A5EA47}" type="sibTrans" cxnId="{401730DF-A171-48A1-9A60-176631167947}">
      <dgm:prSet/>
      <dgm:spPr/>
      <dgm:t>
        <a:bodyPr/>
        <a:lstStyle/>
        <a:p>
          <a:endParaRPr lang="en-US"/>
        </a:p>
      </dgm:t>
    </dgm:pt>
    <dgm:pt modelId="{11D179AD-DA76-45FF-809E-0F80367B09DA}">
      <dgm:prSet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0" kern="1200" dirty="0">
              <a:solidFill>
                <a:prstClr val="white"/>
              </a:solidFill>
              <a:latin typeface="Gill Sans MT" panose="020B0502020104020203"/>
              <a:ea typeface="+mn-ea"/>
              <a:cs typeface="+mn-cs"/>
            </a:rPr>
            <a:t>Any combination above + all non-PH degrees housed in SPH</a:t>
          </a:r>
        </a:p>
      </dgm:t>
    </dgm:pt>
    <dgm:pt modelId="{26C174BB-6EE9-4265-AAE9-5560C7AF265C}" type="parTrans" cxnId="{B9C59774-D9E0-43F6-95A9-7FA6317F2A9A}">
      <dgm:prSet/>
      <dgm:spPr/>
      <dgm:t>
        <a:bodyPr/>
        <a:lstStyle/>
        <a:p>
          <a:endParaRPr lang="en-US"/>
        </a:p>
      </dgm:t>
    </dgm:pt>
    <dgm:pt modelId="{D97A029F-BF19-4BD4-B46D-1A9BA43CDA72}" type="sibTrans" cxnId="{B9C59774-D9E0-43F6-95A9-7FA6317F2A9A}">
      <dgm:prSet/>
      <dgm:spPr/>
      <dgm:t>
        <a:bodyPr/>
        <a:lstStyle/>
        <a:p>
          <a:endParaRPr lang="en-US"/>
        </a:p>
      </dgm:t>
    </dgm:pt>
    <dgm:pt modelId="{BA3F9DB9-C4A6-4ADA-9D3D-6F0E5319B20A}">
      <dgm:prSet phldrT="[Text]"/>
      <dgm:spPr/>
      <dgm:t>
        <a:bodyPr/>
        <a:lstStyle/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US" sz="1800" kern="1200" dirty="0"/>
        </a:p>
      </dgm:t>
    </dgm:pt>
    <dgm:pt modelId="{58BE858D-435F-4DD4-B32C-154C57749449}" type="parTrans" cxnId="{B682440E-61D9-4CE6-90D3-8555F0D77283}">
      <dgm:prSet/>
      <dgm:spPr/>
      <dgm:t>
        <a:bodyPr/>
        <a:lstStyle/>
        <a:p>
          <a:endParaRPr lang="en-US"/>
        </a:p>
      </dgm:t>
    </dgm:pt>
    <dgm:pt modelId="{4D7EA124-9A52-420B-ACA3-6B38B5F7C9F6}" type="sibTrans" cxnId="{B682440E-61D9-4CE6-90D3-8555F0D77283}">
      <dgm:prSet/>
      <dgm:spPr/>
      <dgm:t>
        <a:bodyPr/>
        <a:lstStyle/>
        <a:p>
          <a:endParaRPr lang="en-US"/>
        </a:p>
      </dgm:t>
    </dgm:pt>
    <dgm:pt modelId="{E8A91828-0F63-418E-AB6E-104E342482F0}">
      <dgm:prSet phldrT="[Text]"/>
      <dgm:spPr/>
      <dgm:t>
        <a:bodyPr/>
        <a:lstStyle/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US" sz="1800" kern="1200" dirty="0"/>
        </a:p>
      </dgm:t>
    </dgm:pt>
    <dgm:pt modelId="{BFFFE9AA-F3E7-4E37-9D94-E4C325F3D574}" type="parTrans" cxnId="{490D0D89-9C4F-474B-A0AE-187E5ACBEC7B}">
      <dgm:prSet/>
      <dgm:spPr/>
      <dgm:t>
        <a:bodyPr/>
        <a:lstStyle/>
        <a:p>
          <a:endParaRPr lang="en-US"/>
        </a:p>
      </dgm:t>
    </dgm:pt>
    <dgm:pt modelId="{F2CAB36E-57A4-40F2-BC86-BF04A731B541}" type="sibTrans" cxnId="{490D0D89-9C4F-474B-A0AE-187E5ACBEC7B}">
      <dgm:prSet/>
      <dgm:spPr/>
      <dgm:t>
        <a:bodyPr/>
        <a:lstStyle/>
        <a:p>
          <a:endParaRPr lang="en-US"/>
        </a:p>
      </dgm:t>
    </dgm:pt>
    <dgm:pt modelId="{664F8257-4F8D-42B5-B956-C4D60CA293FF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endParaRPr lang="en-US" sz="1600" b="0" dirty="0">
            <a:solidFill>
              <a:schemeClr val="bg1"/>
            </a:solidFill>
          </a:endParaRPr>
        </a:p>
      </dgm:t>
    </dgm:pt>
    <dgm:pt modelId="{6043BC6D-A4A2-4282-92B6-E766D82FA535}" type="parTrans" cxnId="{B926559D-3F5A-4BDD-9918-ADBD8FC076DE}">
      <dgm:prSet/>
      <dgm:spPr/>
      <dgm:t>
        <a:bodyPr/>
        <a:lstStyle/>
        <a:p>
          <a:endParaRPr lang="en-US"/>
        </a:p>
      </dgm:t>
    </dgm:pt>
    <dgm:pt modelId="{65FECF9E-F8C9-4B6C-BD98-3084167B007E}" type="sibTrans" cxnId="{B926559D-3F5A-4BDD-9918-ADBD8FC076DE}">
      <dgm:prSet/>
      <dgm:spPr/>
      <dgm:t>
        <a:bodyPr/>
        <a:lstStyle/>
        <a:p>
          <a:endParaRPr lang="en-US"/>
        </a:p>
      </dgm:t>
    </dgm:pt>
    <dgm:pt modelId="{2EBD4B00-D963-4F03-B7BF-6081BD7A726A}">
      <dgm:prSet phldrT="[Text]" custT="1"/>
      <dgm:spPr/>
      <dgm:t>
        <a:bodyPr/>
        <a:lstStyle/>
        <a:p>
          <a:pPr algn="ctr">
            <a:buNone/>
          </a:pPr>
          <a:endParaRPr lang="en-US" sz="1800" dirty="0"/>
        </a:p>
      </dgm:t>
    </dgm:pt>
    <dgm:pt modelId="{FD2608A3-C24C-41C0-AA7D-DF074E6DC074}" type="parTrans" cxnId="{772D114C-3E75-49EB-B509-42C4F5DFB368}">
      <dgm:prSet/>
      <dgm:spPr/>
      <dgm:t>
        <a:bodyPr/>
        <a:lstStyle/>
        <a:p>
          <a:endParaRPr lang="en-US"/>
        </a:p>
      </dgm:t>
    </dgm:pt>
    <dgm:pt modelId="{28AA5793-D110-41ED-8CB2-2B065A689ABC}" type="sibTrans" cxnId="{772D114C-3E75-49EB-B509-42C4F5DFB368}">
      <dgm:prSet/>
      <dgm:spPr/>
      <dgm:t>
        <a:bodyPr/>
        <a:lstStyle/>
        <a:p>
          <a:endParaRPr lang="en-US"/>
        </a:p>
      </dgm:t>
    </dgm:pt>
    <dgm:pt modelId="{B447C797-24A9-44CA-8409-293B615A259A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altLang="en-US" sz="1600" b="0" dirty="0">
              <a:solidFill>
                <a:schemeClr val="bg1"/>
              </a:solidFill>
            </a:rPr>
            <a:t>MPH + MS + doctoral</a:t>
          </a:r>
        </a:p>
      </dgm:t>
    </dgm:pt>
    <dgm:pt modelId="{7F10B7A4-F37E-44BF-AAFA-6C39BD961F66}" type="parTrans" cxnId="{FBBBB2F9-2C4A-438B-94A4-0496E31DE5B4}">
      <dgm:prSet/>
      <dgm:spPr/>
    </dgm:pt>
    <dgm:pt modelId="{624D91B2-2FBC-4F12-ADAC-B6AA73D99E1C}" type="sibTrans" cxnId="{FBBBB2F9-2C4A-438B-94A4-0496E31DE5B4}">
      <dgm:prSet/>
      <dgm:spPr/>
    </dgm:pt>
    <dgm:pt modelId="{D1F94DD1-450D-469E-A4F9-D5F3B7E77BD1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altLang="en-US" sz="1600" b="0" dirty="0">
              <a:solidFill>
                <a:schemeClr val="bg1"/>
              </a:solidFill>
            </a:rPr>
            <a:t>MPH + MS + bach + doctoral </a:t>
          </a:r>
        </a:p>
      </dgm:t>
    </dgm:pt>
    <dgm:pt modelId="{7649B3B0-A321-4235-84A4-4562527DFA1F}" type="parTrans" cxnId="{C5C9D66D-2797-4C04-8634-F8D98D74C5A6}">
      <dgm:prSet/>
      <dgm:spPr/>
    </dgm:pt>
    <dgm:pt modelId="{ED25AD50-AFEB-4AD2-90F4-1A788D9093C1}" type="sibTrans" cxnId="{C5C9D66D-2797-4C04-8634-F8D98D74C5A6}">
      <dgm:prSet/>
      <dgm:spPr/>
    </dgm:pt>
    <dgm:pt modelId="{70CEBE1B-9109-4E73-BE55-68554F35075B}">
      <dgm:prSet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0" kern="1200" dirty="0">
              <a:solidFill>
                <a:prstClr val="white"/>
              </a:solidFill>
              <a:latin typeface="Gill Sans MT" panose="020B0502020104020203"/>
              <a:ea typeface="+mn-ea"/>
              <a:cs typeface="+mn-cs"/>
            </a:rPr>
            <a:t>MPH + doctoral + bach</a:t>
          </a:r>
        </a:p>
      </dgm:t>
    </dgm:pt>
    <dgm:pt modelId="{CF2F64C6-822B-4E11-8F72-DE2423CB7B17}" type="parTrans" cxnId="{5F4A8EB1-2755-47EC-B62D-66E8D935F03D}">
      <dgm:prSet/>
      <dgm:spPr/>
    </dgm:pt>
    <dgm:pt modelId="{E01EEE4F-F565-4D6C-81F8-1103E866F87B}" type="sibTrans" cxnId="{5F4A8EB1-2755-47EC-B62D-66E8D935F03D}">
      <dgm:prSet/>
      <dgm:spPr/>
    </dgm:pt>
    <dgm:pt modelId="{B79F5D85-92AD-4385-AE36-0CA25FE8D756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altLang="en-US" sz="1600" b="0" dirty="0">
              <a:solidFill>
                <a:schemeClr val="bg1"/>
              </a:solidFill>
            </a:rPr>
            <a:t>MPH + bach</a:t>
          </a:r>
        </a:p>
      </dgm:t>
    </dgm:pt>
    <dgm:pt modelId="{B5E0FC81-007B-4348-B52D-CC302C702121}" type="parTrans" cxnId="{0550E34C-5073-4DA0-8384-7E68780C3C7B}">
      <dgm:prSet/>
      <dgm:spPr/>
    </dgm:pt>
    <dgm:pt modelId="{C1B61B0F-7BC5-45EA-A83D-7FE14815F4E0}" type="sibTrans" cxnId="{0550E34C-5073-4DA0-8384-7E68780C3C7B}">
      <dgm:prSet/>
      <dgm:spPr/>
    </dgm:pt>
    <dgm:pt modelId="{1761B0F5-D2ED-40F4-A0AD-DD3C269E8795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altLang="en-US" sz="1600" b="0" dirty="0">
              <a:solidFill>
                <a:schemeClr val="bg1"/>
              </a:solidFill>
            </a:rPr>
            <a:t>MPH + doctoral</a:t>
          </a:r>
        </a:p>
      </dgm:t>
    </dgm:pt>
    <dgm:pt modelId="{A10160F6-FD00-47D0-9572-489902F7669E}" type="parTrans" cxnId="{E65F6AC2-0E7C-4930-A8FC-1C82EC7DD774}">
      <dgm:prSet/>
      <dgm:spPr/>
    </dgm:pt>
    <dgm:pt modelId="{C8B920AE-847F-4AB2-AEB5-0B90267E448F}" type="sibTrans" cxnId="{E65F6AC2-0E7C-4930-A8FC-1C82EC7DD774}">
      <dgm:prSet/>
      <dgm:spPr/>
    </dgm:pt>
    <dgm:pt modelId="{FDEA3669-7691-4A54-B7A3-6D84D0CD3F32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altLang="en-US" sz="1600" b="0" dirty="0">
              <a:solidFill>
                <a:schemeClr val="bg1"/>
              </a:solidFill>
            </a:rPr>
            <a:t>MPH + MS + bach</a:t>
          </a:r>
        </a:p>
      </dgm:t>
    </dgm:pt>
    <dgm:pt modelId="{086DA2DA-9F68-4DFC-8C93-CE00809BA201}" type="parTrans" cxnId="{0BC999D7-74A4-4B17-AB77-44CFC542D17A}">
      <dgm:prSet/>
      <dgm:spPr/>
    </dgm:pt>
    <dgm:pt modelId="{E6CF5AA3-D8B2-4834-91FD-E4C0CA71C385}" type="sibTrans" cxnId="{0BC999D7-74A4-4B17-AB77-44CFC542D17A}">
      <dgm:prSet/>
      <dgm:spPr/>
    </dgm:pt>
    <dgm:pt modelId="{3300A2F2-7FFB-4FA8-8C70-AF4838CD2104}" type="pres">
      <dgm:prSet presAssocID="{64DCF88F-16ED-4619-82CF-AA569A5DCA9C}" presName="linearFlow" presStyleCnt="0">
        <dgm:presLayoutVars>
          <dgm:dir/>
          <dgm:animLvl val="lvl"/>
          <dgm:resizeHandles/>
        </dgm:presLayoutVars>
      </dgm:prSet>
      <dgm:spPr/>
    </dgm:pt>
    <dgm:pt modelId="{51C276B9-B4DE-464A-B521-A35DA1914EB0}" type="pres">
      <dgm:prSet presAssocID="{2588EDE7-B1B1-4550-81A4-E01117CB997F}" presName="compositeNode" presStyleCnt="0">
        <dgm:presLayoutVars>
          <dgm:bulletEnabled val="1"/>
        </dgm:presLayoutVars>
      </dgm:prSet>
      <dgm:spPr/>
    </dgm:pt>
    <dgm:pt modelId="{7148CDB3-49C0-40E2-B10B-F7C0A7BEE504}" type="pres">
      <dgm:prSet presAssocID="{2588EDE7-B1B1-4550-81A4-E01117CB997F}" presName="image" presStyleLbl="fgImgPlace1" presStyleIdx="0" presStyleCnt="3" custLinFactNeighborX="1233" custLinFactNeighborY="2466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2EFAC42A-6A3B-4C3C-B532-FE166B55566B}" type="pres">
      <dgm:prSet presAssocID="{2588EDE7-B1B1-4550-81A4-E01117CB997F}" presName="childNode" presStyleLbl="node1" presStyleIdx="0" presStyleCnt="3" custScaleX="123113">
        <dgm:presLayoutVars>
          <dgm:bulletEnabled val="1"/>
        </dgm:presLayoutVars>
      </dgm:prSet>
      <dgm:spPr/>
    </dgm:pt>
    <dgm:pt modelId="{8491AFF4-1829-4F09-AF4C-EEE0311E8A9C}" type="pres">
      <dgm:prSet presAssocID="{2588EDE7-B1B1-4550-81A4-E01117CB997F}" presName="parentNode" presStyleLbl="revTx" presStyleIdx="0" presStyleCnt="3" custLinFactNeighborX="-66240" custLinFactNeighborY="-1005">
        <dgm:presLayoutVars>
          <dgm:chMax val="0"/>
          <dgm:bulletEnabled val="1"/>
        </dgm:presLayoutVars>
      </dgm:prSet>
      <dgm:spPr/>
    </dgm:pt>
    <dgm:pt modelId="{585F9082-CA33-4275-B1B0-F05BFF719A75}" type="pres">
      <dgm:prSet presAssocID="{18255994-25D3-46D2-8A61-87AD05D5BC96}" presName="sibTrans" presStyleCnt="0"/>
      <dgm:spPr/>
    </dgm:pt>
    <dgm:pt modelId="{0D5A9B52-E81F-4D7E-8B26-73AF7FC96E6C}" type="pres">
      <dgm:prSet presAssocID="{3E4CE49D-4FD3-4C15-8185-F83801349972}" presName="compositeNode" presStyleCnt="0">
        <dgm:presLayoutVars>
          <dgm:bulletEnabled val="1"/>
        </dgm:presLayoutVars>
      </dgm:prSet>
      <dgm:spPr/>
    </dgm:pt>
    <dgm:pt modelId="{F551C05C-19F9-47E0-A59F-2A61C5D7D9E0}" type="pres">
      <dgm:prSet presAssocID="{3E4CE49D-4FD3-4C15-8185-F83801349972}" presName="image" presStyleLbl="fgImgPlace1" presStyleIdx="1" presStyleCnt="3" custLinFactNeighborX="-24740" custLinFactNeighborY="412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484D8484-33A3-4D79-BDB9-6BED294290D3}" type="pres">
      <dgm:prSet presAssocID="{3E4CE49D-4FD3-4C15-8185-F83801349972}" presName="childNode" presStyleLbl="node1" presStyleIdx="1" presStyleCnt="3" custScaleX="151462">
        <dgm:presLayoutVars>
          <dgm:bulletEnabled val="1"/>
        </dgm:presLayoutVars>
      </dgm:prSet>
      <dgm:spPr/>
    </dgm:pt>
    <dgm:pt modelId="{C36F9D12-E85C-43D3-824B-16110727E28B}" type="pres">
      <dgm:prSet presAssocID="{3E4CE49D-4FD3-4C15-8185-F83801349972}" presName="parentNode" presStyleLbl="revTx" presStyleIdx="1" presStyleCnt="3" custScaleY="101156" custLinFactX="-24348" custLinFactNeighborX="-100000" custLinFactNeighborY="-1511">
        <dgm:presLayoutVars>
          <dgm:chMax val="0"/>
          <dgm:bulletEnabled val="1"/>
        </dgm:presLayoutVars>
      </dgm:prSet>
      <dgm:spPr/>
    </dgm:pt>
    <dgm:pt modelId="{4422559F-4791-4E26-838E-CC73F87F8C75}" type="pres">
      <dgm:prSet presAssocID="{07EE9A32-2153-4200-B38A-FA89F8CFFC1F}" presName="sibTrans" presStyleCnt="0"/>
      <dgm:spPr/>
    </dgm:pt>
    <dgm:pt modelId="{E56BCA01-ED6F-407F-B59B-BDA9C06D2790}" type="pres">
      <dgm:prSet presAssocID="{C4EE0E5D-A53D-4803-84F9-56178CA1FDE3}" presName="compositeNode" presStyleCnt="0">
        <dgm:presLayoutVars>
          <dgm:bulletEnabled val="1"/>
        </dgm:presLayoutVars>
      </dgm:prSet>
      <dgm:spPr/>
    </dgm:pt>
    <dgm:pt modelId="{C66DFA66-92A0-4500-85EF-47774D01FC06}" type="pres">
      <dgm:prSet presAssocID="{C4EE0E5D-A53D-4803-84F9-56178CA1FDE3}" presName="image" presStyleLbl="fgImgPlace1" presStyleIdx="2" presStyleCnt="3" custLinFactNeighborX="-24741" custLinFactNeighborY="-2749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</dgm:pt>
    <dgm:pt modelId="{1C20E88B-79D2-4CB2-A6CC-93548A85DEF3}" type="pres">
      <dgm:prSet presAssocID="{C4EE0E5D-A53D-4803-84F9-56178CA1FDE3}" presName="childNode" presStyleLbl="node1" presStyleIdx="2" presStyleCnt="3" custScaleX="150973" custScaleY="100510" custLinFactNeighborX="6768" custLinFactNeighborY="-756">
        <dgm:presLayoutVars>
          <dgm:bulletEnabled val="1"/>
        </dgm:presLayoutVars>
      </dgm:prSet>
      <dgm:spPr/>
    </dgm:pt>
    <dgm:pt modelId="{B0FFF79E-BC8D-4290-8730-22E926F89EB0}" type="pres">
      <dgm:prSet presAssocID="{C4EE0E5D-A53D-4803-84F9-56178CA1FDE3}" presName="parentNode" presStyleLbl="revTx" presStyleIdx="2" presStyleCnt="3" custLinFactNeighborX="-97648" custLinFactNeighborY="-1009">
        <dgm:presLayoutVars>
          <dgm:chMax val="0"/>
          <dgm:bulletEnabled val="1"/>
        </dgm:presLayoutVars>
      </dgm:prSet>
      <dgm:spPr/>
    </dgm:pt>
  </dgm:ptLst>
  <dgm:cxnLst>
    <dgm:cxn modelId="{7A837808-3FCF-4730-B892-5B5A0521C862}" srcId="{2588EDE7-B1B1-4550-81A4-E01117CB997F}" destId="{FE2CF30B-1F29-44B8-8ED0-A475C9118451}" srcOrd="2" destOrd="0" parTransId="{B683072B-9B73-41AE-8040-E35A76A1BFD0}" sibTransId="{84B0F62F-B084-4EDC-A3CA-663482941E88}"/>
    <dgm:cxn modelId="{03CDCD0C-086B-4E42-B2E9-E2F43B3364C9}" srcId="{3E4CE49D-4FD3-4C15-8185-F83801349972}" destId="{9EB0EFA0-D560-418C-A547-5CEDB60E4C2F}" srcOrd="0" destOrd="0" parTransId="{EC94167A-F03C-4089-9BF6-2CCD0A172378}" sibTransId="{69A90CF1-6FBC-42A8-B8F2-8868069B10E5}"/>
    <dgm:cxn modelId="{B682440E-61D9-4CE6-90D3-8555F0D77283}" srcId="{C4EE0E5D-A53D-4803-84F9-56178CA1FDE3}" destId="{BA3F9DB9-C4A6-4ADA-9D3D-6F0E5319B20A}" srcOrd="1" destOrd="0" parTransId="{58BE858D-435F-4DD4-B32C-154C57749449}" sibTransId="{4D7EA124-9A52-420B-ACA3-6B38B5F7C9F6}"/>
    <dgm:cxn modelId="{B0832A23-6570-48B4-9D36-6E8097283C52}" srcId="{64DCF88F-16ED-4619-82CF-AA569A5DCA9C}" destId="{C4EE0E5D-A53D-4803-84F9-56178CA1FDE3}" srcOrd="2" destOrd="0" parTransId="{B837C62F-D13E-4648-B26C-8B8B9EBBABFF}" sibTransId="{BD17E4CE-C33B-402C-A0C2-90867B6B46A6}"/>
    <dgm:cxn modelId="{9B514729-5CEE-44D9-95F1-79A6C13AE566}" type="presOf" srcId="{BEFA9FC9-EA0A-4C7A-B27B-02282122F085}" destId="{484D8484-33A3-4D79-BDB9-6BED294290D3}" srcOrd="0" destOrd="6" presId="urn:microsoft.com/office/officeart/2005/8/layout/hList2"/>
    <dgm:cxn modelId="{470D642A-F382-4047-AD09-45462882582C}" type="presOf" srcId="{1B37251F-BD6F-47A2-9D25-8245A8B95F03}" destId="{1C20E88B-79D2-4CB2-A6CC-93548A85DEF3}" srcOrd="0" destOrd="5" presId="urn:microsoft.com/office/officeart/2005/8/layout/hList2"/>
    <dgm:cxn modelId="{C489C335-AD70-42B6-9A14-20C6E4B14EFB}" srcId="{3E4CE49D-4FD3-4C15-8185-F83801349972}" destId="{BEFA9FC9-EA0A-4C7A-B27B-02282122F085}" srcOrd="6" destOrd="0" parTransId="{A074D750-D95B-4A65-8D5F-E92CDC7A53FB}" sibTransId="{391CBDD7-7216-480A-BC08-4D57C5A49273}"/>
    <dgm:cxn modelId="{6E8C4A3F-7815-4315-AD43-49AB9C120011}" type="presOf" srcId="{FE2CF30B-1F29-44B8-8ED0-A475C9118451}" destId="{2EFAC42A-6A3B-4C3C-B532-FE166B55566B}" srcOrd="0" destOrd="2" presId="urn:microsoft.com/office/officeart/2005/8/layout/hList2"/>
    <dgm:cxn modelId="{FA8DFA64-CD03-4FCD-BF3E-E2DEB8CDA341}" srcId="{C4EE0E5D-A53D-4803-84F9-56178CA1FDE3}" destId="{EE71EF39-7964-4052-BB17-27EFCB7B877B}" srcOrd="3" destOrd="0" parTransId="{3BBFD294-5968-4A96-B08A-7BF8C6EA895A}" sibTransId="{924DB4C2-2CD7-438C-AEDD-212FE9118A9B}"/>
    <dgm:cxn modelId="{3F98EF67-6ED3-44EA-BA86-93FE1A69EB62}" type="presOf" srcId="{BA3F9DB9-C4A6-4ADA-9D3D-6F0E5319B20A}" destId="{1C20E88B-79D2-4CB2-A6CC-93548A85DEF3}" srcOrd="0" destOrd="1" presId="urn:microsoft.com/office/officeart/2005/8/layout/hList2"/>
    <dgm:cxn modelId="{92E44449-F640-42B5-94DD-44D5B8B5306B}" type="presOf" srcId="{C4EE0E5D-A53D-4803-84F9-56178CA1FDE3}" destId="{B0FFF79E-BC8D-4290-8730-22E926F89EB0}" srcOrd="0" destOrd="0" presId="urn:microsoft.com/office/officeart/2005/8/layout/hList2"/>
    <dgm:cxn modelId="{127F7D49-CD00-4200-8266-F4554621F25E}" type="presOf" srcId="{B470D6CE-8AD4-4F41-A2D6-5F0031E7173A}" destId="{484D8484-33A3-4D79-BDB9-6BED294290D3}" srcOrd="0" destOrd="5" presId="urn:microsoft.com/office/officeart/2005/8/layout/hList2"/>
    <dgm:cxn modelId="{D14FF669-52D0-41B1-B3B3-8C7F9340550E}" srcId="{64DCF88F-16ED-4619-82CF-AA569A5DCA9C}" destId="{3E4CE49D-4FD3-4C15-8185-F83801349972}" srcOrd="1" destOrd="0" parTransId="{E00017AA-5CD9-436D-87D1-EBDC82779740}" sibTransId="{07EE9A32-2153-4200-B38A-FA89F8CFFC1F}"/>
    <dgm:cxn modelId="{1844454A-0391-4C3B-8BE0-F48B5B1D2766}" type="presOf" srcId="{3E4CE49D-4FD3-4C15-8185-F83801349972}" destId="{C36F9D12-E85C-43D3-824B-16110727E28B}" srcOrd="0" destOrd="0" presId="urn:microsoft.com/office/officeart/2005/8/layout/hList2"/>
    <dgm:cxn modelId="{523EC54A-D0CB-497F-8B59-ED7009BD8209}" type="presOf" srcId="{1761B0F5-D2ED-40F4-A0AD-DD3C269E8795}" destId="{484D8484-33A3-4D79-BDB9-6BED294290D3}" srcOrd="0" destOrd="4" presId="urn:microsoft.com/office/officeart/2005/8/layout/hList2"/>
    <dgm:cxn modelId="{772D114C-3E75-49EB-B509-42C4F5DFB368}" srcId="{2588EDE7-B1B1-4550-81A4-E01117CB997F}" destId="{2EBD4B00-D963-4F03-B7BF-6081BD7A726A}" srcOrd="3" destOrd="0" parTransId="{FD2608A3-C24C-41C0-AA7D-DF074E6DC074}" sibTransId="{28AA5793-D110-41ED-8CB2-2B065A689ABC}"/>
    <dgm:cxn modelId="{0550E34C-5073-4DA0-8384-7E68780C3C7B}" srcId="{3E4CE49D-4FD3-4C15-8185-F83801349972}" destId="{B79F5D85-92AD-4385-AE36-0CA25FE8D756}" srcOrd="3" destOrd="0" parTransId="{B5E0FC81-007B-4348-B52D-CC302C702121}" sibTransId="{C1B61B0F-7BC5-45EA-A83D-7FE14815F4E0}"/>
    <dgm:cxn modelId="{C5C9D66D-2797-4C04-8634-F8D98D74C5A6}" srcId="{3E4CE49D-4FD3-4C15-8185-F83801349972}" destId="{D1F94DD1-450D-469E-A4F9-D5F3B7E77BD1}" srcOrd="9" destOrd="0" parTransId="{7649B3B0-A321-4235-84A4-4562527DFA1F}" sibTransId="{ED25AD50-AFEB-4AD2-90F4-1A788D9093C1}"/>
    <dgm:cxn modelId="{4B5BCC4F-A89C-4D38-B92E-6810422D77E2}" type="presOf" srcId="{D1F94DD1-450D-469E-A4F9-D5F3B7E77BD1}" destId="{484D8484-33A3-4D79-BDB9-6BED294290D3}" srcOrd="0" destOrd="9" presId="urn:microsoft.com/office/officeart/2005/8/layout/hList2"/>
    <dgm:cxn modelId="{B9C59774-D9E0-43F6-95A9-7FA6317F2A9A}" srcId="{C4EE0E5D-A53D-4803-84F9-56178CA1FDE3}" destId="{11D179AD-DA76-45FF-809E-0F80367B09DA}" srcOrd="6" destOrd="0" parTransId="{26C174BB-6EE9-4265-AAE9-5560C7AF265C}" sibTransId="{D97A029F-BF19-4BD4-B46D-1A9BA43CDA72}"/>
    <dgm:cxn modelId="{9AE7587D-4DB9-4E05-B202-BEF535100829}" srcId="{2588EDE7-B1B1-4550-81A4-E01117CB997F}" destId="{83875B8F-6403-43E5-A70B-F49A356668C4}" srcOrd="0" destOrd="0" parTransId="{522474E2-9CAD-46D9-A40B-590F4F347522}" sibTransId="{9FCBB702-F51A-41B8-91ED-AB38AAD2927B}"/>
    <dgm:cxn modelId="{D3026D81-C796-4EF8-99C8-746A2361A44E}" srcId="{3E4CE49D-4FD3-4C15-8185-F83801349972}" destId="{70F74B98-4500-4123-9D99-01532E6E7563}" srcOrd="2" destOrd="0" parTransId="{FEEFFC1E-3777-4465-B89B-4D117750488A}" sibTransId="{808E653C-A3D9-4AFE-B9F5-25133FBE5E75}"/>
    <dgm:cxn modelId="{490D0D89-9C4F-474B-A0AE-187E5ACBEC7B}" srcId="{C4EE0E5D-A53D-4803-84F9-56178CA1FDE3}" destId="{E8A91828-0F63-418E-AB6E-104E342482F0}" srcOrd="0" destOrd="0" parTransId="{BFFFE9AA-F3E7-4E37-9D94-E4C325F3D574}" sibTransId="{F2CAB36E-57A4-40F2-BC86-BF04A731B541}"/>
    <dgm:cxn modelId="{7FAEE68A-AA0A-4619-AAB5-1A98FE075CDB}" type="presOf" srcId="{E8A91828-0F63-418E-AB6E-104E342482F0}" destId="{1C20E88B-79D2-4CB2-A6CC-93548A85DEF3}" srcOrd="0" destOrd="0" presId="urn:microsoft.com/office/officeart/2005/8/layout/hList2"/>
    <dgm:cxn modelId="{09004F8E-5B1B-4450-B090-2358513933D1}" srcId="{64DCF88F-16ED-4619-82CF-AA569A5DCA9C}" destId="{2588EDE7-B1B1-4550-81A4-E01117CB997F}" srcOrd="0" destOrd="0" parTransId="{05C6B7A3-5EFA-4F7E-BFA1-CF4E88F877DC}" sibTransId="{18255994-25D3-46D2-8A61-87AD05D5BC96}"/>
    <dgm:cxn modelId="{F2E5AE8E-4F04-44EC-90F6-7CC85AA3CD8B}" srcId="{3E4CE49D-4FD3-4C15-8185-F83801349972}" destId="{B470D6CE-8AD4-4F41-A2D6-5F0031E7173A}" srcOrd="5" destOrd="0" parTransId="{4FFC8CF4-1F1D-4CAC-93DD-056241EAE012}" sibTransId="{C17AEEF3-1F26-4FAD-9CBE-FBE005FA2357}"/>
    <dgm:cxn modelId="{A226CB91-2089-4A26-8BDF-F5F6BF2F3724}" type="presOf" srcId="{B447C797-24A9-44CA-8409-293B615A259A}" destId="{484D8484-33A3-4D79-BDB9-6BED294290D3}" srcOrd="0" destOrd="8" presId="urn:microsoft.com/office/officeart/2005/8/layout/hList2"/>
    <dgm:cxn modelId="{7083EC95-2A28-4E0D-9C02-7A6CC985DBFC}" srcId="{C4EE0E5D-A53D-4803-84F9-56178CA1FDE3}" destId="{515D1F50-04AF-4049-A049-6BC82E0CAC69}" srcOrd="2" destOrd="0" parTransId="{ABAED78C-F873-41D4-9E2F-494E3502381F}" sibTransId="{275EB57C-EE57-4C64-855B-C05B37610D7E}"/>
    <dgm:cxn modelId="{027E9A98-B514-4012-99DE-AF7D91754F2C}" srcId="{2588EDE7-B1B1-4550-81A4-E01117CB997F}" destId="{E594F5ED-9775-4FF9-958B-52BA510C0CAF}" srcOrd="1" destOrd="0" parTransId="{F26761B9-1293-4FEE-889E-AB8B21CDDD3F}" sibTransId="{109B63FB-2142-4232-95FE-CF272D3BEFC7}"/>
    <dgm:cxn modelId="{4D44119D-BEC7-4C27-A649-BAED42886918}" type="presOf" srcId="{9EB0EFA0-D560-418C-A547-5CEDB60E4C2F}" destId="{484D8484-33A3-4D79-BDB9-6BED294290D3}" srcOrd="0" destOrd="0" presId="urn:microsoft.com/office/officeart/2005/8/layout/hList2"/>
    <dgm:cxn modelId="{B926559D-3F5A-4BDD-9918-ADBD8FC076DE}" srcId="{3E4CE49D-4FD3-4C15-8185-F83801349972}" destId="{664F8257-4F8D-42B5-B956-C4D60CA293FF}" srcOrd="1" destOrd="0" parTransId="{6043BC6D-A4A2-4282-92B6-E766D82FA535}" sibTransId="{65FECF9E-F8C9-4B6C-BD98-3084167B007E}"/>
    <dgm:cxn modelId="{E8523E9E-0416-4B13-A852-63E1ADF09A0B}" type="presOf" srcId="{FDEA3669-7691-4A54-B7A3-6D84D0CD3F32}" destId="{484D8484-33A3-4D79-BDB9-6BED294290D3}" srcOrd="0" destOrd="7" presId="urn:microsoft.com/office/officeart/2005/8/layout/hList2"/>
    <dgm:cxn modelId="{0894DEA1-CD6F-4C71-A752-92184957EF68}" type="presOf" srcId="{70CEBE1B-9109-4E73-BE55-68554F35075B}" destId="{1C20E88B-79D2-4CB2-A6CC-93548A85DEF3}" srcOrd="0" destOrd="4" presId="urn:microsoft.com/office/officeart/2005/8/layout/hList2"/>
    <dgm:cxn modelId="{08E5EEA2-C544-4725-920A-C5585563D4A1}" type="presOf" srcId="{E594F5ED-9775-4FF9-958B-52BA510C0CAF}" destId="{2EFAC42A-6A3B-4C3C-B532-FE166B55566B}" srcOrd="0" destOrd="1" presId="urn:microsoft.com/office/officeart/2005/8/layout/hList2"/>
    <dgm:cxn modelId="{A78A36A3-C2C8-431E-B1D8-795C3204C0F5}" type="presOf" srcId="{64DCF88F-16ED-4619-82CF-AA569A5DCA9C}" destId="{3300A2F2-7FFB-4FA8-8C70-AF4838CD2104}" srcOrd="0" destOrd="0" presId="urn:microsoft.com/office/officeart/2005/8/layout/hList2"/>
    <dgm:cxn modelId="{45D458A6-45E9-4BEB-BBE2-9FC7C461C219}" type="presOf" srcId="{2EBD4B00-D963-4F03-B7BF-6081BD7A726A}" destId="{2EFAC42A-6A3B-4C3C-B532-FE166B55566B}" srcOrd="0" destOrd="3" presId="urn:microsoft.com/office/officeart/2005/8/layout/hList2"/>
    <dgm:cxn modelId="{A5C355A8-D568-4582-8EB1-314BBF51493A}" type="presOf" srcId="{83875B8F-6403-43E5-A70B-F49A356668C4}" destId="{2EFAC42A-6A3B-4C3C-B532-FE166B55566B}" srcOrd="0" destOrd="0" presId="urn:microsoft.com/office/officeart/2005/8/layout/hList2"/>
    <dgm:cxn modelId="{5F4A8EB1-2755-47EC-B62D-66E8D935F03D}" srcId="{C4EE0E5D-A53D-4803-84F9-56178CA1FDE3}" destId="{70CEBE1B-9109-4E73-BE55-68554F35075B}" srcOrd="4" destOrd="0" parTransId="{CF2F64C6-822B-4E11-8F72-DE2423CB7B17}" sibTransId="{E01EEE4F-F565-4D6C-81F8-1103E866F87B}"/>
    <dgm:cxn modelId="{085016B6-D1F4-4610-8F62-E75333314D8A}" type="presOf" srcId="{515D1F50-04AF-4049-A049-6BC82E0CAC69}" destId="{1C20E88B-79D2-4CB2-A6CC-93548A85DEF3}" srcOrd="0" destOrd="2" presId="urn:microsoft.com/office/officeart/2005/8/layout/hList2"/>
    <dgm:cxn modelId="{E65F6AC2-0E7C-4930-A8FC-1C82EC7DD774}" srcId="{3E4CE49D-4FD3-4C15-8185-F83801349972}" destId="{1761B0F5-D2ED-40F4-A0AD-DD3C269E8795}" srcOrd="4" destOrd="0" parTransId="{A10160F6-FD00-47D0-9572-489902F7669E}" sibTransId="{C8B920AE-847F-4AB2-AEB5-0B90267E448F}"/>
    <dgm:cxn modelId="{334C4CC4-884F-45FC-91F8-8750B473A8FC}" type="presOf" srcId="{EE71EF39-7964-4052-BB17-27EFCB7B877B}" destId="{1C20E88B-79D2-4CB2-A6CC-93548A85DEF3}" srcOrd="0" destOrd="3" presId="urn:microsoft.com/office/officeart/2005/8/layout/hList2"/>
    <dgm:cxn modelId="{75A0B1C5-5C6E-401B-95F5-D8EB6002A922}" type="presOf" srcId="{70F74B98-4500-4123-9D99-01532E6E7563}" destId="{484D8484-33A3-4D79-BDB9-6BED294290D3}" srcOrd="0" destOrd="2" presId="urn:microsoft.com/office/officeart/2005/8/layout/hList2"/>
    <dgm:cxn modelId="{FF8D93D5-5CD5-4924-8B07-0FEC7C21866B}" type="presOf" srcId="{11D179AD-DA76-45FF-809E-0F80367B09DA}" destId="{1C20E88B-79D2-4CB2-A6CC-93548A85DEF3}" srcOrd="0" destOrd="6" presId="urn:microsoft.com/office/officeart/2005/8/layout/hList2"/>
    <dgm:cxn modelId="{0BC999D7-74A4-4B17-AB77-44CFC542D17A}" srcId="{3E4CE49D-4FD3-4C15-8185-F83801349972}" destId="{FDEA3669-7691-4A54-B7A3-6D84D0CD3F32}" srcOrd="7" destOrd="0" parTransId="{086DA2DA-9F68-4DFC-8C93-CE00809BA201}" sibTransId="{E6CF5AA3-D8B2-4834-91FD-E4C0CA71C385}"/>
    <dgm:cxn modelId="{401730DF-A171-48A1-9A60-176631167947}" srcId="{C4EE0E5D-A53D-4803-84F9-56178CA1FDE3}" destId="{1B37251F-BD6F-47A2-9D25-8245A8B95F03}" srcOrd="5" destOrd="0" parTransId="{506D055B-8541-4B9D-9F0C-5D1490E5621E}" sibTransId="{99164B7E-BB81-4128-86A0-E4DD11A5EA47}"/>
    <dgm:cxn modelId="{40506CDF-F863-468C-9F0A-16B3892E6284}" type="presOf" srcId="{664F8257-4F8D-42B5-B956-C4D60CA293FF}" destId="{484D8484-33A3-4D79-BDB9-6BED294290D3}" srcOrd="0" destOrd="1" presId="urn:microsoft.com/office/officeart/2005/8/layout/hList2"/>
    <dgm:cxn modelId="{A07E40E2-1459-4A7D-AD2F-1AE078A969EE}" type="presOf" srcId="{2588EDE7-B1B1-4550-81A4-E01117CB997F}" destId="{8491AFF4-1829-4F09-AF4C-EEE0311E8A9C}" srcOrd="0" destOrd="0" presId="urn:microsoft.com/office/officeart/2005/8/layout/hList2"/>
    <dgm:cxn modelId="{FBBBB2F9-2C4A-438B-94A4-0496E31DE5B4}" srcId="{3E4CE49D-4FD3-4C15-8185-F83801349972}" destId="{B447C797-24A9-44CA-8409-293B615A259A}" srcOrd="8" destOrd="0" parTransId="{7F10B7A4-F37E-44BF-AAFA-6C39BD961F66}" sibTransId="{624D91B2-2FBC-4F12-ADAC-B6AA73D99E1C}"/>
    <dgm:cxn modelId="{DBD712FE-F7A5-4714-AD99-B7F49440CD1B}" type="presOf" srcId="{B79F5D85-92AD-4385-AE36-0CA25FE8D756}" destId="{484D8484-33A3-4D79-BDB9-6BED294290D3}" srcOrd="0" destOrd="3" presId="urn:microsoft.com/office/officeart/2005/8/layout/hList2"/>
    <dgm:cxn modelId="{9C87FBD2-E38B-490B-8699-220B037FAF31}" type="presParOf" srcId="{3300A2F2-7FFB-4FA8-8C70-AF4838CD2104}" destId="{51C276B9-B4DE-464A-B521-A35DA1914EB0}" srcOrd="0" destOrd="0" presId="urn:microsoft.com/office/officeart/2005/8/layout/hList2"/>
    <dgm:cxn modelId="{406D9552-7245-4815-A2B4-0A598B402DA2}" type="presParOf" srcId="{51C276B9-B4DE-464A-B521-A35DA1914EB0}" destId="{7148CDB3-49C0-40E2-B10B-F7C0A7BEE504}" srcOrd="0" destOrd="0" presId="urn:microsoft.com/office/officeart/2005/8/layout/hList2"/>
    <dgm:cxn modelId="{EA4F1186-BDB1-4CA3-B129-E85CB27E7F04}" type="presParOf" srcId="{51C276B9-B4DE-464A-B521-A35DA1914EB0}" destId="{2EFAC42A-6A3B-4C3C-B532-FE166B55566B}" srcOrd="1" destOrd="0" presId="urn:microsoft.com/office/officeart/2005/8/layout/hList2"/>
    <dgm:cxn modelId="{20B415A1-2122-4F66-B8D6-3A732F0EF9E6}" type="presParOf" srcId="{51C276B9-B4DE-464A-B521-A35DA1914EB0}" destId="{8491AFF4-1829-4F09-AF4C-EEE0311E8A9C}" srcOrd="2" destOrd="0" presId="urn:microsoft.com/office/officeart/2005/8/layout/hList2"/>
    <dgm:cxn modelId="{F9DFEBB1-523F-40BF-BCF7-8E8011556ED9}" type="presParOf" srcId="{3300A2F2-7FFB-4FA8-8C70-AF4838CD2104}" destId="{585F9082-CA33-4275-B1B0-F05BFF719A75}" srcOrd="1" destOrd="0" presId="urn:microsoft.com/office/officeart/2005/8/layout/hList2"/>
    <dgm:cxn modelId="{11534764-A3AF-4B96-A4C9-15E3FC99515B}" type="presParOf" srcId="{3300A2F2-7FFB-4FA8-8C70-AF4838CD2104}" destId="{0D5A9B52-E81F-4D7E-8B26-73AF7FC96E6C}" srcOrd="2" destOrd="0" presId="urn:microsoft.com/office/officeart/2005/8/layout/hList2"/>
    <dgm:cxn modelId="{2D70CCCD-2599-4DD0-80AA-7B66F2B56019}" type="presParOf" srcId="{0D5A9B52-E81F-4D7E-8B26-73AF7FC96E6C}" destId="{F551C05C-19F9-47E0-A59F-2A61C5D7D9E0}" srcOrd="0" destOrd="0" presId="urn:microsoft.com/office/officeart/2005/8/layout/hList2"/>
    <dgm:cxn modelId="{168E9F0F-EA75-4BC4-AC5C-C7D686EABF88}" type="presParOf" srcId="{0D5A9B52-E81F-4D7E-8B26-73AF7FC96E6C}" destId="{484D8484-33A3-4D79-BDB9-6BED294290D3}" srcOrd="1" destOrd="0" presId="urn:microsoft.com/office/officeart/2005/8/layout/hList2"/>
    <dgm:cxn modelId="{42B4CF0D-EF50-49C0-AB1B-A25101F422EA}" type="presParOf" srcId="{0D5A9B52-E81F-4D7E-8B26-73AF7FC96E6C}" destId="{C36F9D12-E85C-43D3-824B-16110727E28B}" srcOrd="2" destOrd="0" presId="urn:microsoft.com/office/officeart/2005/8/layout/hList2"/>
    <dgm:cxn modelId="{FD02150D-B94D-451C-A120-EE71616B3873}" type="presParOf" srcId="{3300A2F2-7FFB-4FA8-8C70-AF4838CD2104}" destId="{4422559F-4791-4E26-838E-CC73F87F8C75}" srcOrd="3" destOrd="0" presId="urn:microsoft.com/office/officeart/2005/8/layout/hList2"/>
    <dgm:cxn modelId="{BD3104DF-F35A-4741-BB26-B235E3B6199B}" type="presParOf" srcId="{3300A2F2-7FFB-4FA8-8C70-AF4838CD2104}" destId="{E56BCA01-ED6F-407F-B59B-BDA9C06D2790}" srcOrd="4" destOrd="0" presId="urn:microsoft.com/office/officeart/2005/8/layout/hList2"/>
    <dgm:cxn modelId="{7D20EA1B-B972-453C-9D00-B76F0F1CFB3E}" type="presParOf" srcId="{E56BCA01-ED6F-407F-B59B-BDA9C06D2790}" destId="{C66DFA66-92A0-4500-85EF-47774D01FC06}" srcOrd="0" destOrd="0" presId="urn:microsoft.com/office/officeart/2005/8/layout/hList2"/>
    <dgm:cxn modelId="{EEBE71FF-0C64-4043-8702-CC09D874AB4B}" type="presParOf" srcId="{E56BCA01-ED6F-407F-B59B-BDA9C06D2790}" destId="{1C20E88B-79D2-4CB2-A6CC-93548A85DEF3}" srcOrd="1" destOrd="0" presId="urn:microsoft.com/office/officeart/2005/8/layout/hList2"/>
    <dgm:cxn modelId="{594D3073-121B-4560-B287-53A0FE111623}" type="presParOf" srcId="{E56BCA01-ED6F-407F-B59B-BDA9C06D2790}" destId="{B0FFF79E-BC8D-4290-8730-22E926F89EB0}" srcOrd="2" destOrd="0" presId="urn:microsoft.com/office/officeart/2005/8/layout/hList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B9F7F1-C065-4CDB-89BB-6A26E358E76B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9B17A17-2341-4DFD-9153-5D08A1CD4217}">
      <dgm:prSet/>
      <dgm:spPr/>
      <dgm:t>
        <a:bodyPr/>
        <a:lstStyle/>
        <a:p>
          <a:endParaRPr lang="en-US"/>
        </a:p>
      </dgm:t>
    </dgm:pt>
    <dgm:pt modelId="{FCB5CD4F-B34D-49F7-B792-FB369024D994}" type="parTrans" cxnId="{E919BC62-ECA6-4701-92C8-EC70014FE255}">
      <dgm:prSet/>
      <dgm:spPr/>
      <dgm:t>
        <a:bodyPr/>
        <a:lstStyle/>
        <a:p>
          <a:endParaRPr lang="en-US"/>
        </a:p>
      </dgm:t>
    </dgm:pt>
    <dgm:pt modelId="{00D35C77-86E6-4A0A-B6E8-9B21D7FCBABA}" type="sibTrans" cxnId="{E919BC62-ECA6-4701-92C8-EC70014FE255}">
      <dgm:prSet/>
      <dgm:spPr/>
      <dgm:t>
        <a:bodyPr/>
        <a:lstStyle/>
        <a:p>
          <a:endParaRPr lang="en-US"/>
        </a:p>
      </dgm:t>
    </dgm:pt>
    <dgm:pt modelId="{D5548E78-82D0-437B-B43F-58ADFE7FA24D}">
      <dgm:prSet custT="1"/>
      <dgm:spPr/>
      <dgm:t>
        <a:bodyPr/>
        <a:lstStyle/>
        <a:p>
          <a:r>
            <a:rPr lang="en-US" sz="2000" dirty="0"/>
            <a:t>SBP Criteria</a:t>
          </a:r>
        </a:p>
      </dgm:t>
    </dgm:pt>
    <dgm:pt modelId="{A020A9EA-6E9B-419F-9711-5C32E4823B6E}" type="parTrans" cxnId="{853E8109-B757-48BB-846C-1BFCF37A76B3}">
      <dgm:prSet/>
      <dgm:spPr/>
      <dgm:t>
        <a:bodyPr/>
        <a:lstStyle/>
        <a:p>
          <a:endParaRPr lang="en-US"/>
        </a:p>
      </dgm:t>
    </dgm:pt>
    <dgm:pt modelId="{D8A3E099-7B0F-45FB-9689-6AC028BCB765}" type="sibTrans" cxnId="{853E8109-B757-48BB-846C-1BFCF37A76B3}">
      <dgm:prSet custT="1"/>
      <dgm:spPr/>
      <dgm:t>
        <a:bodyPr/>
        <a:lstStyle/>
        <a:p>
          <a:r>
            <a:rPr lang="en-US" sz="2000" dirty="0"/>
            <a:t>PHP &amp; SPH Criteria</a:t>
          </a:r>
        </a:p>
      </dgm:t>
    </dgm:pt>
    <dgm:pt modelId="{6180A96E-0FD4-4214-BAC9-C2CC55C1C51F}">
      <dgm:prSet custT="1"/>
      <dgm:spPr/>
      <dgm:t>
        <a:bodyPr/>
        <a:lstStyle/>
        <a:p>
          <a:r>
            <a:rPr lang="en-US" sz="2000" dirty="0"/>
            <a:t>Procedures</a:t>
          </a:r>
          <a:endParaRPr lang="en-US" sz="1500" dirty="0"/>
        </a:p>
      </dgm:t>
    </dgm:pt>
    <dgm:pt modelId="{EABEDEFB-035C-4A36-BFD3-6F2EE681E5FA}" type="parTrans" cxnId="{D73BB497-A9DD-4558-84C9-3FB5D2071C7B}">
      <dgm:prSet/>
      <dgm:spPr/>
      <dgm:t>
        <a:bodyPr/>
        <a:lstStyle/>
        <a:p>
          <a:endParaRPr lang="en-US"/>
        </a:p>
      </dgm:t>
    </dgm:pt>
    <dgm:pt modelId="{5B09EEB7-3FF3-49D4-BAD8-AEE2C7269F64}" type="sibTrans" cxnId="{D73BB497-A9DD-4558-84C9-3FB5D2071C7B}">
      <dgm:prSet/>
      <dgm:spPr/>
      <dgm:t>
        <a:bodyPr/>
        <a:lstStyle/>
        <a:p>
          <a:endParaRPr lang="en-US"/>
        </a:p>
      </dgm:t>
    </dgm:pt>
    <dgm:pt modelId="{B9CB6762-9FAF-40F8-AEFD-3062D88E452D}" type="pres">
      <dgm:prSet presAssocID="{2FB9F7F1-C065-4CDB-89BB-6A26E358E76B}" presName="Name0" presStyleCnt="0">
        <dgm:presLayoutVars>
          <dgm:chMax/>
          <dgm:chPref/>
          <dgm:dir/>
          <dgm:animLvl val="lvl"/>
        </dgm:presLayoutVars>
      </dgm:prSet>
      <dgm:spPr/>
    </dgm:pt>
    <dgm:pt modelId="{B4EB6999-ED0F-43B2-91C2-E4851A81837C}" type="pres">
      <dgm:prSet presAssocID="{6180A96E-0FD4-4214-BAC9-C2CC55C1C51F}" presName="composite" presStyleCnt="0"/>
      <dgm:spPr/>
    </dgm:pt>
    <dgm:pt modelId="{6B940EE8-D623-44B7-B7A3-61F5F2650C93}" type="pres">
      <dgm:prSet presAssocID="{6180A96E-0FD4-4214-BAC9-C2CC55C1C51F}" presName="Parent1" presStyleLbl="node1" presStyleIdx="0" presStyleCnt="4" custScaleX="134647">
        <dgm:presLayoutVars>
          <dgm:chMax val="1"/>
          <dgm:chPref val="1"/>
          <dgm:bulletEnabled val="1"/>
        </dgm:presLayoutVars>
      </dgm:prSet>
      <dgm:spPr/>
    </dgm:pt>
    <dgm:pt modelId="{A5FB2A4F-BCC7-46A8-9F95-C6C2C3A3A1C8}" type="pres">
      <dgm:prSet presAssocID="{6180A96E-0FD4-4214-BAC9-C2CC55C1C51F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381C594-2E63-493B-8D7F-E664BECCC047}" type="pres">
      <dgm:prSet presAssocID="{6180A96E-0FD4-4214-BAC9-C2CC55C1C51F}" presName="BalanceSpacing" presStyleCnt="0"/>
      <dgm:spPr/>
    </dgm:pt>
    <dgm:pt modelId="{BBF53C49-89F0-404E-B34A-E22EFBBD4B13}" type="pres">
      <dgm:prSet presAssocID="{6180A96E-0FD4-4214-BAC9-C2CC55C1C51F}" presName="BalanceSpacing1" presStyleCnt="0"/>
      <dgm:spPr/>
    </dgm:pt>
    <dgm:pt modelId="{5376FAA9-7877-43F7-A54C-A77A04CED7A1}" type="pres">
      <dgm:prSet presAssocID="{5B09EEB7-3FF3-49D4-BAD8-AEE2C7269F64}" presName="Accent1Text" presStyleLbl="node1" presStyleIdx="1" presStyleCnt="4" custScaleX="16772" custScaleY="27827" custLinFactNeighborX="95097" custLinFactNeighborY="99867"/>
      <dgm:spPr/>
    </dgm:pt>
    <dgm:pt modelId="{43B5BEE8-0CC7-4A6F-B7C4-F7241189A079}" type="pres">
      <dgm:prSet presAssocID="{5B09EEB7-3FF3-49D4-BAD8-AEE2C7269F64}" presName="spaceBetweenRectangles" presStyleCnt="0"/>
      <dgm:spPr/>
    </dgm:pt>
    <dgm:pt modelId="{196B7B55-0477-4065-A42D-5C78082D400A}" type="pres">
      <dgm:prSet presAssocID="{D5548E78-82D0-437B-B43F-58ADFE7FA24D}" presName="composite" presStyleCnt="0"/>
      <dgm:spPr/>
    </dgm:pt>
    <dgm:pt modelId="{DF35FDC5-3471-426E-AFDD-7D2DD077154B}" type="pres">
      <dgm:prSet presAssocID="{D5548E78-82D0-437B-B43F-58ADFE7FA24D}" presName="Parent1" presStyleLbl="node1" presStyleIdx="2" presStyleCnt="4" custScaleX="119366" custScaleY="112851" custLinFactNeighborX="-8966" custLinFactNeighborY="-918">
        <dgm:presLayoutVars>
          <dgm:chMax val="1"/>
          <dgm:chPref val="1"/>
          <dgm:bulletEnabled val="1"/>
        </dgm:presLayoutVars>
      </dgm:prSet>
      <dgm:spPr/>
    </dgm:pt>
    <dgm:pt modelId="{F3CFA2C7-7A9A-4AFF-B267-57830FA1E6FE}" type="pres">
      <dgm:prSet presAssocID="{D5548E78-82D0-437B-B43F-58ADFE7FA24D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1F680886-0D85-48BD-9CB9-D0AF83D5B836}" type="pres">
      <dgm:prSet presAssocID="{D5548E78-82D0-437B-B43F-58ADFE7FA24D}" presName="BalanceSpacing" presStyleCnt="0"/>
      <dgm:spPr/>
    </dgm:pt>
    <dgm:pt modelId="{25E70F73-6028-4F19-80D7-0101D5080A06}" type="pres">
      <dgm:prSet presAssocID="{D5548E78-82D0-437B-B43F-58ADFE7FA24D}" presName="BalanceSpacing1" presStyleCnt="0"/>
      <dgm:spPr/>
    </dgm:pt>
    <dgm:pt modelId="{A4F70758-5F2D-4C59-9BE7-8251E094C44D}" type="pres">
      <dgm:prSet presAssocID="{D8A3E099-7B0F-45FB-9689-6AC028BCB765}" presName="Accent1Text" presStyleLbl="node1" presStyleIdx="3" presStyleCnt="4" custScaleX="119366" custScaleY="112851" custLinFactNeighborX="7911" custLinFactNeighborY="459"/>
      <dgm:spPr/>
    </dgm:pt>
  </dgm:ptLst>
  <dgm:cxnLst>
    <dgm:cxn modelId="{81B80005-A072-4115-BED6-8E9FD9F7A404}" type="presOf" srcId="{79B17A17-2341-4DFD-9153-5D08A1CD4217}" destId="{F3CFA2C7-7A9A-4AFF-B267-57830FA1E6FE}" srcOrd="0" destOrd="0" presId="urn:microsoft.com/office/officeart/2008/layout/AlternatingHexagons"/>
    <dgm:cxn modelId="{853E8109-B757-48BB-846C-1BFCF37A76B3}" srcId="{2FB9F7F1-C065-4CDB-89BB-6A26E358E76B}" destId="{D5548E78-82D0-437B-B43F-58ADFE7FA24D}" srcOrd="1" destOrd="0" parTransId="{A020A9EA-6E9B-419F-9711-5C32E4823B6E}" sibTransId="{D8A3E099-7B0F-45FB-9689-6AC028BCB765}"/>
    <dgm:cxn modelId="{534D5B3C-BA57-4D00-8B98-F01950F857D0}" type="presOf" srcId="{D8A3E099-7B0F-45FB-9689-6AC028BCB765}" destId="{A4F70758-5F2D-4C59-9BE7-8251E094C44D}" srcOrd="0" destOrd="0" presId="urn:microsoft.com/office/officeart/2008/layout/AlternatingHexagons"/>
    <dgm:cxn modelId="{E919BC62-ECA6-4701-92C8-EC70014FE255}" srcId="{D5548E78-82D0-437B-B43F-58ADFE7FA24D}" destId="{79B17A17-2341-4DFD-9153-5D08A1CD4217}" srcOrd="0" destOrd="0" parTransId="{FCB5CD4F-B34D-49F7-B792-FB369024D994}" sibTransId="{00D35C77-86E6-4A0A-B6E8-9B21D7FCBABA}"/>
    <dgm:cxn modelId="{E2CF614D-D99B-47BB-9810-3FF66F0413C1}" type="presOf" srcId="{2FB9F7F1-C065-4CDB-89BB-6A26E358E76B}" destId="{B9CB6762-9FAF-40F8-AEFD-3062D88E452D}" srcOrd="0" destOrd="0" presId="urn:microsoft.com/office/officeart/2008/layout/AlternatingHexagons"/>
    <dgm:cxn modelId="{F13BC574-763D-4ED2-8999-9BD8886AA76C}" type="presOf" srcId="{5B09EEB7-3FF3-49D4-BAD8-AEE2C7269F64}" destId="{5376FAA9-7877-43F7-A54C-A77A04CED7A1}" srcOrd="0" destOrd="0" presId="urn:microsoft.com/office/officeart/2008/layout/AlternatingHexagons"/>
    <dgm:cxn modelId="{D73BB497-A9DD-4558-84C9-3FB5D2071C7B}" srcId="{2FB9F7F1-C065-4CDB-89BB-6A26E358E76B}" destId="{6180A96E-0FD4-4214-BAC9-C2CC55C1C51F}" srcOrd="0" destOrd="0" parTransId="{EABEDEFB-035C-4A36-BFD3-6F2EE681E5FA}" sibTransId="{5B09EEB7-3FF3-49D4-BAD8-AEE2C7269F64}"/>
    <dgm:cxn modelId="{6E64C2D0-33D7-4CFA-83CF-030FC0FC666B}" type="presOf" srcId="{D5548E78-82D0-437B-B43F-58ADFE7FA24D}" destId="{DF35FDC5-3471-426E-AFDD-7D2DD077154B}" srcOrd="0" destOrd="0" presId="urn:microsoft.com/office/officeart/2008/layout/AlternatingHexagons"/>
    <dgm:cxn modelId="{82BD18EF-AC92-4AD4-AACE-6638FD3D5B02}" type="presOf" srcId="{6180A96E-0FD4-4214-BAC9-C2CC55C1C51F}" destId="{6B940EE8-D623-44B7-B7A3-61F5F2650C93}" srcOrd="0" destOrd="0" presId="urn:microsoft.com/office/officeart/2008/layout/AlternatingHexagons"/>
    <dgm:cxn modelId="{0C4D38A8-375F-460C-A66E-E1E1686E6C4A}" type="presParOf" srcId="{B9CB6762-9FAF-40F8-AEFD-3062D88E452D}" destId="{B4EB6999-ED0F-43B2-91C2-E4851A81837C}" srcOrd="0" destOrd="0" presId="urn:microsoft.com/office/officeart/2008/layout/AlternatingHexagons"/>
    <dgm:cxn modelId="{43227672-06E9-4357-B8E7-0AE372E24EA5}" type="presParOf" srcId="{B4EB6999-ED0F-43B2-91C2-E4851A81837C}" destId="{6B940EE8-D623-44B7-B7A3-61F5F2650C93}" srcOrd="0" destOrd="0" presId="urn:microsoft.com/office/officeart/2008/layout/AlternatingHexagons"/>
    <dgm:cxn modelId="{4846B63A-AD9D-4467-9D10-4F96C82330B1}" type="presParOf" srcId="{B4EB6999-ED0F-43B2-91C2-E4851A81837C}" destId="{A5FB2A4F-BCC7-46A8-9F95-C6C2C3A3A1C8}" srcOrd="1" destOrd="0" presId="urn:microsoft.com/office/officeart/2008/layout/AlternatingHexagons"/>
    <dgm:cxn modelId="{D84F5829-3195-4340-A3E4-DE4B4C4434E2}" type="presParOf" srcId="{B4EB6999-ED0F-43B2-91C2-E4851A81837C}" destId="{3381C594-2E63-493B-8D7F-E664BECCC047}" srcOrd="2" destOrd="0" presId="urn:microsoft.com/office/officeart/2008/layout/AlternatingHexagons"/>
    <dgm:cxn modelId="{1D64B923-483E-49FC-8266-82D358217050}" type="presParOf" srcId="{B4EB6999-ED0F-43B2-91C2-E4851A81837C}" destId="{BBF53C49-89F0-404E-B34A-E22EFBBD4B13}" srcOrd="3" destOrd="0" presId="urn:microsoft.com/office/officeart/2008/layout/AlternatingHexagons"/>
    <dgm:cxn modelId="{913B004F-9459-4CAB-B32D-9ED64F10FA1C}" type="presParOf" srcId="{B4EB6999-ED0F-43B2-91C2-E4851A81837C}" destId="{5376FAA9-7877-43F7-A54C-A77A04CED7A1}" srcOrd="4" destOrd="0" presId="urn:microsoft.com/office/officeart/2008/layout/AlternatingHexagons"/>
    <dgm:cxn modelId="{F3438AB6-9097-4A2E-A0EF-1C42889F8669}" type="presParOf" srcId="{B9CB6762-9FAF-40F8-AEFD-3062D88E452D}" destId="{43B5BEE8-0CC7-4A6F-B7C4-F7241189A079}" srcOrd="1" destOrd="0" presId="urn:microsoft.com/office/officeart/2008/layout/AlternatingHexagons"/>
    <dgm:cxn modelId="{0A118AC9-5690-4389-887C-E90647B1A466}" type="presParOf" srcId="{B9CB6762-9FAF-40F8-AEFD-3062D88E452D}" destId="{196B7B55-0477-4065-A42D-5C78082D400A}" srcOrd="2" destOrd="0" presId="urn:microsoft.com/office/officeart/2008/layout/AlternatingHexagons"/>
    <dgm:cxn modelId="{B8FF1826-511A-4073-ADC9-0CA33C0D59C8}" type="presParOf" srcId="{196B7B55-0477-4065-A42D-5C78082D400A}" destId="{DF35FDC5-3471-426E-AFDD-7D2DD077154B}" srcOrd="0" destOrd="0" presId="urn:microsoft.com/office/officeart/2008/layout/AlternatingHexagons"/>
    <dgm:cxn modelId="{19AD68E0-415C-4288-BC2D-4B2C613BEC27}" type="presParOf" srcId="{196B7B55-0477-4065-A42D-5C78082D400A}" destId="{F3CFA2C7-7A9A-4AFF-B267-57830FA1E6FE}" srcOrd="1" destOrd="0" presId="urn:microsoft.com/office/officeart/2008/layout/AlternatingHexagons"/>
    <dgm:cxn modelId="{2876332D-5018-4D7C-A7A6-42EADD14F3BE}" type="presParOf" srcId="{196B7B55-0477-4065-A42D-5C78082D400A}" destId="{1F680886-0D85-48BD-9CB9-D0AF83D5B836}" srcOrd="2" destOrd="0" presId="urn:microsoft.com/office/officeart/2008/layout/AlternatingHexagons"/>
    <dgm:cxn modelId="{69157F0C-BDF5-491B-8958-75B38530C305}" type="presParOf" srcId="{196B7B55-0477-4065-A42D-5C78082D400A}" destId="{25E70F73-6028-4F19-80D7-0101D5080A06}" srcOrd="3" destOrd="0" presId="urn:microsoft.com/office/officeart/2008/layout/AlternatingHexagons"/>
    <dgm:cxn modelId="{0796044A-41D8-4860-B7D3-B70D3EDE34F8}" type="presParOf" srcId="{196B7B55-0477-4065-A42D-5C78082D400A}" destId="{A4F70758-5F2D-4C59-9BE7-8251E094C44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6FB2E0-613B-4EEB-BAF4-68C0F45E6966}">
      <dsp:nvSpPr>
        <dsp:cNvPr id="0" name=""/>
        <dsp:cNvSpPr/>
      </dsp:nvSpPr>
      <dsp:spPr>
        <a:xfrm>
          <a:off x="4" y="0"/>
          <a:ext cx="8134962" cy="373887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A3D31-466C-4751-B8C8-FE38B6F2DC55}">
      <dsp:nvSpPr>
        <dsp:cNvPr id="0" name=""/>
        <dsp:cNvSpPr/>
      </dsp:nvSpPr>
      <dsp:spPr>
        <a:xfrm>
          <a:off x="0" y="1115066"/>
          <a:ext cx="1300879" cy="14955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Published standards</a:t>
          </a:r>
        </a:p>
      </dsp:txBody>
      <dsp:txXfrm>
        <a:off x="63504" y="1178570"/>
        <a:ext cx="1173871" cy="1368541"/>
      </dsp:txXfrm>
    </dsp:sp>
    <dsp:sp modelId="{7D3B8A60-7ACD-44BC-8B28-DBE306737293}">
      <dsp:nvSpPr>
        <dsp:cNvPr id="0" name=""/>
        <dsp:cNvSpPr/>
      </dsp:nvSpPr>
      <dsp:spPr>
        <a:xfrm>
          <a:off x="1368158" y="1121662"/>
          <a:ext cx="1300879" cy="1495549"/>
        </a:xfrm>
        <a:prstGeom prst="roundRect">
          <a:avLst/>
        </a:prstGeom>
        <a:solidFill>
          <a:schemeClr val="accent6">
            <a:lumMod val="75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Self-evaluation against the standards</a:t>
          </a:r>
        </a:p>
      </dsp:txBody>
      <dsp:txXfrm>
        <a:off x="1431662" y="1185166"/>
        <a:ext cx="1173871" cy="1368541"/>
      </dsp:txXfrm>
    </dsp:sp>
    <dsp:sp modelId="{9C1525F1-7200-4BEA-AF24-73D5B1A22109}">
      <dsp:nvSpPr>
        <dsp:cNvPr id="0" name=""/>
        <dsp:cNvSpPr/>
      </dsp:nvSpPr>
      <dsp:spPr>
        <a:xfrm>
          <a:off x="2734081" y="1121662"/>
          <a:ext cx="1300879" cy="1495549"/>
        </a:xfrm>
        <a:prstGeom prst="roundRect">
          <a:avLst/>
        </a:prstGeom>
        <a:solidFill>
          <a:schemeClr val="accent2">
            <a:hueOff val="-8268649"/>
            <a:satOff val="-1173"/>
            <a:lumOff val="1356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Peer review (on site)</a:t>
          </a:r>
        </a:p>
      </dsp:txBody>
      <dsp:txXfrm>
        <a:off x="2797585" y="1185166"/>
        <a:ext cx="1173871" cy="1368541"/>
      </dsp:txXfrm>
    </dsp:sp>
    <dsp:sp modelId="{FC326BDF-5A35-49B6-B75D-BB8AC262D640}">
      <dsp:nvSpPr>
        <dsp:cNvPr id="0" name=""/>
        <dsp:cNvSpPr/>
      </dsp:nvSpPr>
      <dsp:spPr>
        <a:xfrm>
          <a:off x="4100005" y="1121662"/>
          <a:ext cx="1300879" cy="1495549"/>
        </a:xfrm>
        <a:prstGeom prst="roundRect">
          <a:avLst/>
        </a:prstGeom>
        <a:solidFill>
          <a:srgbClr val="00B05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Accreditation decision</a:t>
          </a:r>
        </a:p>
      </dsp:txBody>
      <dsp:txXfrm>
        <a:off x="4163509" y="1185166"/>
        <a:ext cx="1173871" cy="1368541"/>
      </dsp:txXfrm>
    </dsp:sp>
    <dsp:sp modelId="{5D7C54A8-6F8E-4B4A-966A-EEB282B28705}">
      <dsp:nvSpPr>
        <dsp:cNvPr id="0" name=""/>
        <dsp:cNvSpPr/>
      </dsp:nvSpPr>
      <dsp:spPr>
        <a:xfrm>
          <a:off x="5465929" y="1121662"/>
          <a:ext cx="1300879" cy="1495549"/>
        </a:xfrm>
        <a:prstGeom prst="roundRect">
          <a:avLst/>
        </a:prstGeom>
        <a:solidFill>
          <a:schemeClr val="accent5">
            <a:lumMod val="5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Publication of decision</a:t>
          </a:r>
        </a:p>
      </dsp:txBody>
      <dsp:txXfrm>
        <a:off x="5529433" y="1185166"/>
        <a:ext cx="1173871" cy="1368541"/>
      </dsp:txXfrm>
    </dsp:sp>
    <dsp:sp modelId="{C4EA6187-6540-4E8D-AF5C-FAA34C2BC8C4}">
      <dsp:nvSpPr>
        <dsp:cNvPr id="0" name=""/>
        <dsp:cNvSpPr/>
      </dsp:nvSpPr>
      <dsp:spPr>
        <a:xfrm>
          <a:off x="6831852" y="1121662"/>
          <a:ext cx="1300879" cy="1495549"/>
        </a:xfrm>
        <a:prstGeom prst="roundRect">
          <a:avLst/>
        </a:prstGeom>
        <a:solidFill>
          <a:schemeClr val="accent2">
            <a:hueOff val="-20671622"/>
            <a:satOff val="-2932"/>
            <a:lumOff val="3392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Ongoing monitoring &amp; re-evaluation </a:t>
          </a:r>
        </a:p>
      </dsp:txBody>
      <dsp:txXfrm>
        <a:off x="6895356" y="1185166"/>
        <a:ext cx="1173871" cy="13685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1AFF4-1829-4F09-AF4C-EEE0311E8A9C}">
      <dsp:nvSpPr>
        <dsp:cNvPr id="0" name=""/>
        <dsp:cNvSpPr/>
      </dsp:nvSpPr>
      <dsp:spPr>
        <a:xfrm rot="16200000">
          <a:off x="-1445134" y="2136618"/>
          <a:ext cx="3324054" cy="305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9148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SBP</a:t>
          </a:r>
          <a:endParaRPr lang="en-US" sz="2200" b="1" kern="1200" dirty="0"/>
        </a:p>
      </dsp:txBody>
      <dsp:txXfrm>
        <a:off x="-1445134" y="2136618"/>
        <a:ext cx="3324054" cy="305175"/>
      </dsp:txXfrm>
    </dsp:sp>
    <dsp:sp modelId="{2EFAC42A-6A3B-4C3C-B532-FE166B55566B}">
      <dsp:nvSpPr>
        <dsp:cNvPr id="0" name=""/>
        <dsp:cNvSpPr/>
      </dsp:nvSpPr>
      <dsp:spPr>
        <a:xfrm>
          <a:off x="395958" y="660586"/>
          <a:ext cx="1871436" cy="33240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69148" rIns="128016" bIns="128016" numCol="1" spcCol="1270" anchor="t" anchorCtr="0">
          <a:noAutofit/>
        </a:bodyPr>
        <a:lstStyle/>
        <a:p>
          <a:pPr marL="228600" lvl="1" indent="-228600" algn="ctr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600" kern="1200" dirty="0"/>
        </a:p>
        <a:p>
          <a:pPr marL="228600" lvl="1" indent="-228600" algn="ctr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6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Bachelor’s only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kern="1200" dirty="0"/>
        </a:p>
      </dsp:txBody>
      <dsp:txXfrm>
        <a:off x="395958" y="660586"/>
        <a:ext cx="1871436" cy="3324054"/>
      </dsp:txXfrm>
    </dsp:sp>
    <dsp:sp modelId="{7148CDB3-49C0-40E2-B10B-F7C0A7BEE504}">
      <dsp:nvSpPr>
        <dsp:cNvPr id="0" name=""/>
        <dsp:cNvSpPr/>
      </dsp:nvSpPr>
      <dsp:spPr>
        <a:xfrm>
          <a:off x="273978" y="272805"/>
          <a:ext cx="610350" cy="61035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6F9D12-E85C-43D3-824B-16110727E28B}">
      <dsp:nvSpPr>
        <dsp:cNvPr id="0" name=""/>
        <dsp:cNvSpPr/>
      </dsp:nvSpPr>
      <dsp:spPr>
        <a:xfrm rot="16200000">
          <a:off x="839250" y="2119799"/>
          <a:ext cx="3362480" cy="305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9148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PHP</a:t>
          </a:r>
          <a:endParaRPr lang="en-US" sz="2200" b="1" kern="1200" dirty="0"/>
        </a:p>
      </dsp:txBody>
      <dsp:txXfrm>
        <a:off x="839250" y="2119799"/>
        <a:ext cx="3362480" cy="305175"/>
      </dsp:txXfrm>
    </dsp:sp>
    <dsp:sp modelId="{484D8484-33A3-4D79-BDB9-6BED294290D3}">
      <dsp:nvSpPr>
        <dsp:cNvPr id="0" name=""/>
        <dsp:cNvSpPr/>
      </dsp:nvSpPr>
      <dsp:spPr>
        <a:xfrm>
          <a:off x="2661422" y="660586"/>
          <a:ext cx="2302369" cy="33240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69148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endParaRPr lang="en-US" sz="1600" b="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endParaRPr lang="en-US" sz="1600" b="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altLang="en-US" sz="1600" b="0" kern="1200" dirty="0">
              <a:solidFill>
                <a:schemeClr val="bg1"/>
              </a:solidFill>
            </a:rPr>
            <a:t>MPH only</a:t>
          </a:r>
          <a:endParaRPr lang="en-US" sz="1600" b="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altLang="en-US" sz="1600" b="0" kern="1200" dirty="0">
              <a:solidFill>
                <a:schemeClr val="bg1"/>
              </a:solidFill>
            </a:rPr>
            <a:t>MPH + bach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altLang="en-US" sz="1600" b="0" kern="1200" dirty="0">
              <a:solidFill>
                <a:schemeClr val="bg1"/>
              </a:solidFill>
            </a:rPr>
            <a:t>MPH + doctoral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altLang="en-US" sz="1600" b="0" kern="1200" dirty="0">
              <a:solidFill>
                <a:schemeClr val="bg1"/>
              </a:solidFill>
            </a:rPr>
            <a:t>MPH + bach + doctoral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altLang="en-US" sz="1600" b="0" kern="1200" dirty="0">
              <a:solidFill>
                <a:schemeClr val="bg1"/>
              </a:solidFill>
            </a:rPr>
            <a:t>MPH + 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altLang="en-US" sz="1600" b="0" kern="1200" dirty="0">
              <a:solidFill>
                <a:schemeClr val="bg1"/>
              </a:solidFill>
            </a:rPr>
            <a:t>MPH + MS + bach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altLang="en-US" sz="1600" b="0" kern="1200" dirty="0">
              <a:solidFill>
                <a:schemeClr val="bg1"/>
              </a:solidFill>
            </a:rPr>
            <a:t>MPH + MS + doctoral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altLang="en-US" sz="1600" b="0" kern="1200" dirty="0">
              <a:solidFill>
                <a:schemeClr val="bg1"/>
              </a:solidFill>
            </a:rPr>
            <a:t>MPH + MS + bach + doctoral </a:t>
          </a:r>
        </a:p>
      </dsp:txBody>
      <dsp:txXfrm>
        <a:off x="2661422" y="660586"/>
        <a:ext cx="2302369" cy="3324054"/>
      </dsp:txXfrm>
    </dsp:sp>
    <dsp:sp modelId="{F551C05C-19F9-47E0-A59F-2A61C5D7D9E0}">
      <dsp:nvSpPr>
        <dsp:cNvPr id="0" name=""/>
        <dsp:cNvSpPr/>
      </dsp:nvSpPr>
      <dsp:spPr>
        <a:xfrm>
          <a:off x="2596382" y="282919"/>
          <a:ext cx="610350" cy="610350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FFF79E-BC8D-4290-8730-22E926F89EB0}">
      <dsp:nvSpPr>
        <dsp:cNvPr id="0" name=""/>
        <dsp:cNvSpPr/>
      </dsp:nvSpPr>
      <dsp:spPr>
        <a:xfrm rot="16200000">
          <a:off x="3632625" y="2136485"/>
          <a:ext cx="3324054" cy="305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9148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SPH</a:t>
          </a:r>
          <a:endParaRPr lang="en-US" sz="2200" b="1" kern="1200" dirty="0"/>
        </a:p>
      </dsp:txBody>
      <dsp:txXfrm>
        <a:off x="3632625" y="2136485"/>
        <a:ext cx="3324054" cy="305175"/>
      </dsp:txXfrm>
    </dsp:sp>
    <dsp:sp modelId="{1C20E88B-79D2-4CB2-A6CC-93548A85DEF3}">
      <dsp:nvSpPr>
        <dsp:cNvPr id="0" name=""/>
        <dsp:cNvSpPr/>
      </dsp:nvSpPr>
      <dsp:spPr>
        <a:xfrm>
          <a:off x="5460698" y="626979"/>
          <a:ext cx="2294935" cy="334100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69148" rIns="113792" bIns="113792" numCol="1" spcCol="1270" anchor="t" anchorCtr="0">
          <a:noAutofit/>
        </a:bodyPr>
        <a:lstStyle/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0" kern="1200" dirty="0">
              <a:solidFill>
                <a:prstClr val="white"/>
              </a:solidFill>
              <a:latin typeface="Gill Sans MT" panose="020B0502020104020203"/>
              <a:ea typeface="+mn-ea"/>
              <a:cs typeface="+mn-cs"/>
            </a:rPr>
            <a:t>MPH + doctoral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0" kern="1200" dirty="0">
              <a:solidFill>
                <a:prstClr val="white"/>
              </a:solidFill>
              <a:latin typeface="Gill Sans MT" panose="020B0502020104020203"/>
              <a:ea typeface="+mn-ea"/>
              <a:cs typeface="+mn-cs"/>
            </a:rPr>
            <a:t>MPH + doctoral + 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0" kern="1200" dirty="0">
              <a:solidFill>
                <a:prstClr val="white"/>
              </a:solidFill>
              <a:latin typeface="Gill Sans MT" panose="020B0502020104020203"/>
              <a:ea typeface="+mn-ea"/>
              <a:cs typeface="+mn-cs"/>
            </a:rPr>
            <a:t>MPH + doctoral + bach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0" kern="1200" dirty="0">
              <a:solidFill>
                <a:prstClr val="white"/>
              </a:solidFill>
              <a:latin typeface="Gill Sans MT" panose="020B0502020104020203"/>
              <a:ea typeface="+mn-ea"/>
              <a:cs typeface="+mn-cs"/>
            </a:rPr>
            <a:t>MPH + doctoral + MS + bach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0" kern="1200" dirty="0">
              <a:solidFill>
                <a:prstClr val="white"/>
              </a:solidFill>
              <a:latin typeface="Gill Sans MT" panose="020B0502020104020203"/>
              <a:ea typeface="+mn-ea"/>
              <a:cs typeface="+mn-cs"/>
            </a:rPr>
            <a:t>Any combination above + all non-PH degrees housed in SPH</a:t>
          </a:r>
        </a:p>
      </dsp:txBody>
      <dsp:txXfrm>
        <a:off x="5460698" y="626979"/>
        <a:ext cx="2294935" cy="3341006"/>
      </dsp:txXfrm>
    </dsp:sp>
    <dsp:sp modelId="{C66DFA66-92A0-4500-85EF-47774D01FC06}">
      <dsp:nvSpPr>
        <dsp:cNvPr id="0" name=""/>
        <dsp:cNvSpPr/>
      </dsp:nvSpPr>
      <dsp:spPr>
        <a:xfrm>
          <a:off x="5289055" y="240976"/>
          <a:ext cx="610350" cy="610350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40EE8-D623-44B7-B7A3-61F5F2650C93}">
      <dsp:nvSpPr>
        <dsp:cNvPr id="0" name=""/>
        <dsp:cNvSpPr/>
      </dsp:nvSpPr>
      <dsp:spPr>
        <a:xfrm rot="5400000">
          <a:off x="2786918" y="175058"/>
          <a:ext cx="1828255" cy="214167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Procedures</a:t>
          </a:r>
          <a:endParaRPr lang="en-US" sz="1500" kern="1200" dirty="0"/>
        </a:p>
      </dsp:txBody>
      <dsp:txXfrm rot="-5400000">
        <a:off x="2987155" y="636475"/>
        <a:ext cx="1427781" cy="1218837"/>
      </dsp:txXfrm>
    </dsp:sp>
    <dsp:sp modelId="{A5FB2A4F-BCC7-46A8-9F95-C6C2C3A3A1C8}">
      <dsp:nvSpPr>
        <dsp:cNvPr id="0" name=""/>
        <dsp:cNvSpPr/>
      </dsp:nvSpPr>
      <dsp:spPr>
        <a:xfrm>
          <a:off x="4544603" y="697417"/>
          <a:ext cx="2040333" cy="1096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76FAA9-7877-43F7-A54C-A77A04CED7A1}">
      <dsp:nvSpPr>
        <dsp:cNvPr id="0" name=""/>
        <dsp:cNvSpPr/>
      </dsp:nvSpPr>
      <dsp:spPr>
        <a:xfrm rot="5400000">
          <a:off x="3241439" y="2938332"/>
          <a:ext cx="508748" cy="2667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-5400000">
        <a:off x="3396315" y="2881971"/>
        <a:ext cx="198996" cy="379494"/>
      </dsp:txXfrm>
    </dsp:sp>
    <dsp:sp modelId="{DF35FDC5-3471-426E-AFDD-7D2DD077154B}">
      <dsp:nvSpPr>
        <dsp:cNvPr id="0" name=""/>
        <dsp:cNvSpPr/>
      </dsp:nvSpPr>
      <dsp:spPr>
        <a:xfrm rot="5400000">
          <a:off x="1664627" y="1949101"/>
          <a:ext cx="2063204" cy="189861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SBP Criteria</a:t>
          </a:r>
        </a:p>
      </dsp:txBody>
      <dsp:txXfrm rot="-5400000">
        <a:off x="2050736" y="2196959"/>
        <a:ext cx="1290986" cy="1402901"/>
      </dsp:txXfrm>
    </dsp:sp>
    <dsp:sp modelId="{F3CFA2C7-7A9A-4AFF-B267-57830FA1E6FE}">
      <dsp:nvSpPr>
        <dsp:cNvPr id="0" name=""/>
        <dsp:cNvSpPr/>
      </dsp:nvSpPr>
      <dsp:spPr>
        <a:xfrm>
          <a:off x="3216" y="2366715"/>
          <a:ext cx="1974516" cy="1096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216" y="2366715"/>
        <a:ext cx="1974516" cy="1096953"/>
      </dsp:txXfrm>
    </dsp:sp>
    <dsp:sp modelId="{A4F70758-5F2D-4C59-9BE7-8251E094C44D}">
      <dsp:nvSpPr>
        <dsp:cNvPr id="0" name=""/>
        <dsp:cNvSpPr/>
      </dsp:nvSpPr>
      <dsp:spPr>
        <a:xfrm rot="5400000">
          <a:off x="3650898" y="1974276"/>
          <a:ext cx="2063204" cy="189861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PHP &amp; SPH Criteria</a:t>
          </a:r>
        </a:p>
      </dsp:txBody>
      <dsp:txXfrm rot="-5400000">
        <a:off x="4037007" y="2222134"/>
        <a:ext cx="1290986" cy="1402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57B6F-1258-4A71-8995-02D3ADF7461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E2C82-B256-4A2D-8B7B-5FC77B42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28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853F7-ECFA-4591-92C7-3054550361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81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E4E975-81D4-4C9D-A609-27833883A0C2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16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49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5D7F8-D1AE-4760-AEF7-F89E38E7B62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63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5D7F8-D1AE-4760-AEF7-F89E38E7B62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14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853F7-ECFA-4591-92C7-3054550361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33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altLang="en-US" dirty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A4218F5-D766-46E8-8DD7-025B025B37C9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321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66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853F7-ECFA-4591-92C7-3054550361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25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90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5D7F8-D1AE-4760-AEF7-F89E38E7B62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39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6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84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30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59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5D7F8-D1AE-4760-AEF7-F89E38E7B62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58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63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853F7-ECFA-4591-92C7-3054550361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48092" y="3421626"/>
            <a:ext cx="8240108" cy="25367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092" y="3085765"/>
            <a:ext cx="8240108" cy="1504844"/>
          </a:xfrm>
          <a:effectLst/>
        </p:spPr>
        <p:txBody>
          <a:bodyPr anchor="b">
            <a:normAutofit/>
          </a:bodyPr>
          <a:lstStyle>
            <a:lvl1pPr>
              <a:defRPr sz="40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092" y="4590611"/>
            <a:ext cx="8240108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00" y="1228542"/>
            <a:ext cx="5926765" cy="10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09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4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5260128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65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10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>
            <a:lvl1pPr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62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228005"/>
            <a:ext cx="7989752" cy="3630795"/>
          </a:xfr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3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7" y="514197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673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4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4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3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 cap="none" spc="0">
                <a:ln>
                  <a:noFill/>
                </a:ln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3" y="2926053"/>
            <a:ext cx="3899527" cy="2934999"/>
          </a:xfrm>
        </p:spPr>
        <p:txBody>
          <a:bodyPr anchor="t">
            <a:normAutofit/>
          </a:bodyPr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9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 cap="none" spc="0">
                <a:ln>
                  <a:noFill/>
                </a:ln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3907662" cy="2934999"/>
          </a:xfrm>
        </p:spPr>
        <p:txBody>
          <a:bodyPr anchor="t">
            <a:normAutofit/>
          </a:bodyPr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68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07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23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65600" y="5756400"/>
            <a:ext cx="1900800" cy="90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6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452647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3" y="5262296"/>
            <a:ext cx="3536625" cy="689514"/>
          </a:xfrm>
        </p:spPr>
        <p:txBody>
          <a:bodyPr anchor="ctr"/>
          <a:lstStyle>
            <a:lvl1pPr algn="l">
              <a:defRPr sz="20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t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0477" y="6056938"/>
            <a:ext cx="7704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74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3" y="687476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 Slides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1908952"/>
            <a:ext cx="7989752" cy="4131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7" y="6056938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2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3" y="6051462"/>
            <a:ext cx="889803" cy="33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6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kern="1200" cap="none" spc="0">
          <a:ln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" panose="05000000000000000000" pitchFamily="2" charset="2"/>
        <a:buChar char="§"/>
        <a:defRPr sz="28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" panose="05000000000000000000" pitchFamily="2" charset="2"/>
        <a:buChar char="§"/>
        <a:defRPr sz="26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" panose="05000000000000000000" pitchFamily="2" charset="2"/>
        <a:buChar char="§"/>
        <a:defRPr sz="24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openxmlformats.org/officeDocument/2006/relationships/image" Target="../media/image32.sv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8.jpeg"/><Relationship Id="rId11" Type="http://schemas.openxmlformats.org/officeDocument/2006/relationships/image" Target="../media/image31.png"/><Relationship Id="rId5" Type="http://schemas.openxmlformats.org/officeDocument/2006/relationships/image" Target="../media/image27.jpeg"/><Relationship Id="rId10" Type="http://schemas.openxmlformats.org/officeDocument/2006/relationships/image" Target="../media/image12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9" Type="http://schemas.microsoft.com/office/2007/relationships/diagramDrawing" Target="../diagrams/drawing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hyperlink" Target="mailto:submissions@ceph.org" TargetMode="External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svg"/><Relationship Id="rId12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62F4C-3010-4435-B983-C5E067C29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946" y="3085765"/>
            <a:ext cx="8240108" cy="1504844"/>
          </a:xfrm>
        </p:spPr>
        <p:txBody>
          <a:bodyPr/>
          <a:lstStyle/>
          <a:p>
            <a:r>
              <a:rPr lang="en-US" dirty="0"/>
              <a:t>CEPH overview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082AFE-B2D6-4132-B6B9-90000F3E6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8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1"/>
    </mc:Choice>
    <mc:Fallback xmlns="">
      <p:transition spd="slow" advTm="16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B2C74DA-E471-4607-BC8E-35CDAC682A23}"/>
              </a:ext>
            </a:extLst>
          </p:cNvPr>
          <p:cNvGraphicFramePr/>
          <p:nvPr/>
        </p:nvGraphicFramePr>
        <p:xfrm>
          <a:off x="419450" y="1384183"/>
          <a:ext cx="7919207" cy="4261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8092C1-D0C1-47C6-A4FD-4EDF1A671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5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9"/>
    </mc:Choice>
    <mc:Fallback xmlns="">
      <p:transition spd="slow" advTm="2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5431291" y="1720396"/>
            <a:ext cx="2836862" cy="18097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09" name="TextBox 8"/>
          <p:cNvSpPr txBox="1">
            <a:spLocks noChangeArrowheads="1"/>
          </p:cNvSpPr>
          <p:nvPr/>
        </p:nvSpPr>
        <p:spPr bwMode="auto">
          <a:xfrm>
            <a:off x="5528128" y="2255384"/>
            <a:ext cx="27400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 dirty="0">
                <a:solidFill>
                  <a:srgbClr val="C00000"/>
                </a:solidFill>
                <a:latin typeface="Calibri" panose="020F0502020204030204" pitchFamily="34" charset="0"/>
              </a:rPr>
              <a:t>Criteria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7562" y="1426709"/>
            <a:ext cx="2808742" cy="1004207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47562" y="3471409"/>
            <a:ext cx="2808742" cy="1004207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12" name="TextBox 12"/>
          <p:cNvSpPr txBox="1">
            <a:spLocks noChangeArrowheads="1"/>
          </p:cNvSpPr>
          <p:nvPr/>
        </p:nvSpPr>
        <p:spPr bwMode="auto">
          <a:xfrm>
            <a:off x="1048404" y="1616529"/>
            <a:ext cx="229966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>
                <a:solidFill>
                  <a:srgbClr val="C00000"/>
                </a:solidFill>
                <a:latin typeface="Calibri" panose="020F0502020204030204" pitchFamily="34" charset="0"/>
              </a:rPr>
              <a:t>Staff</a:t>
            </a:r>
          </a:p>
        </p:txBody>
      </p:sp>
      <p:sp>
        <p:nvSpPr>
          <p:cNvPr id="47113" name="TextBox 13"/>
          <p:cNvSpPr txBox="1">
            <a:spLocks noChangeArrowheads="1"/>
          </p:cNvSpPr>
          <p:nvPr/>
        </p:nvSpPr>
        <p:spPr bwMode="auto">
          <a:xfrm>
            <a:off x="1170386" y="3604180"/>
            <a:ext cx="205570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 dirty="0">
                <a:solidFill>
                  <a:srgbClr val="C00000"/>
                </a:solidFill>
                <a:latin typeface="Calibri" panose="020F0502020204030204" pitchFamily="34" charset="0"/>
              </a:rPr>
              <a:t>Council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47562" y="5512934"/>
            <a:ext cx="2808742" cy="1004207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15" name="TextBox 15"/>
          <p:cNvSpPr txBox="1">
            <a:spLocks noChangeArrowheads="1"/>
          </p:cNvSpPr>
          <p:nvPr/>
        </p:nvSpPr>
        <p:spPr bwMode="auto">
          <a:xfrm>
            <a:off x="982452" y="5661094"/>
            <a:ext cx="26316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C00000"/>
                </a:solidFill>
                <a:latin typeface="Calibri" panose="020F0502020204030204" pitchFamily="34" charset="0"/>
              </a:rPr>
              <a:t>Site visitors</a:t>
            </a:r>
          </a:p>
        </p:txBody>
      </p:sp>
      <p:sp>
        <p:nvSpPr>
          <p:cNvPr id="19" name="Oval 18"/>
          <p:cNvSpPr/>
          <p:nvPr/>
        </p:nvSpPr>
        <p:spPr>
          <a:xfrm>
            <a:off x="5431291" y="4209596"/>
            <a:ext cx="2836862" cy="18097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17" name="TextBox 19"/>
          <p:cNvSpPr txBox="1">
            <a:spLocks noChangeArrowheads="1"/>
          </p:cNvSpPr>
          <p:nvPr/>
        </p:nvSpPr>
        <p:spPr bwMode="auto">
          <a:xfrm>
            <a:off x="5528128" y="4746171"/>
            <a:ext cx="27400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>
                <a:solidFill>
                  <a:srgbClr val="C00000"/>
                </a:solidFill>
                <a:latin typeface="Calibri" panose="020F0502020204030204" pitchFamily="34" charset="0"/>
              </a:rPr>
              <a:t>Procedures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2259" y="576036"/>
            <a:ext cx="16593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dirty="0"/>
              <a:t>People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28128" y="548503"/>
            <a:ext cx="26547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dirty="0"/>
              <a:t>Documents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44CD8D-76B4-415C-9F28-A4651A18A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6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5"/>
    </mc:Choice>
    <mc:Fallback xmlns="">
      <p:transition spd="slow" advTm="20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5535DAA1-B7FB-41AB-BA45-ECFC99D82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6D225CEC-19E5-40D0-B1CE-4E884C9C1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BEF873D1-568B-4D8E-AF50-0382A7114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E51D150-D0BE-47A3-AA5B-3F71488E5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A3EC344B-E4D2-4F05-86FF-A2109058C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4199467"/>
            <a:ext cx="8472550" cy="21910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C431C14E-1BD9-4AD9-BFDF-4903558A9BDC}"/>
              </a:ext>
            </a:extLst>
          </p:cNvPr>
          <p:cNvSpPr txBox="1">
            <a:spLocks/>
          </p:cNvSpPr>
          <p:nvPr/>
        </p:nvSpPr>
        <p:spPr>
          <a:xfrm>
            <a:off x="435893" y="4000698"/>
            <a:ext cx="8245162" cy="1475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cap="all">
                <a:solidFill>
                  <a:srgbClr val="FFFFFF"/>
                </a:solidFill>
              </a:rPr>
              <a:t>The council</a:t>
            </a:r>
            <a:endParaRPr lang="en-US" cap="all" dirty="0">
              <a:solidFill>
                <a:srgbClr val="FFFFFF"/>
              </a:solidFill>
            </a:endParaRPr>
          </a:p>
        </p:txBody>
      </p:sp>
      <p:pic>
        <p:nvPicPr>
          <p:cNvPr id="1026" name="Picture 2" descr="Council fall 2021">
            <a:extLst>
              <a:ext uri="{FF2B5EF4-FFF2-40B4-BE49-F238E27FC236}">
                <a16:creationId xmlns:a16="http://schemas.microsoft.com/office/drawing/2014/main" id="{EF987779-B23D-412C-A6CA-C3638CBCF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2" r="1" b="18727"/>
          <a:stretch/>
        </p:blipFill>
        <p:spPr bwMode="auto">
          <a:xfrm>
            <a:off x="334899" y="599725"/>
            <a:ext cx="8469107" cy="355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7B22ED-DDD6-4433-8150-FBB1B54F1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6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1"/>
    </mc:Choice>
    <mc:Fallback xmlns="">
      <p:transition spd="slow" advTm="12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57DC0CCB-8F43-4E5A-9201-1211FD329C4D}"/>
              </a:ext>
            </a:extLst>
          </p:cNvPr>
          <p:cNvSpPr txBox="1"/>
          <p:nvPr/>
        </p:nvSpPr>
        <p:spPr>
          <a:xfrm>
            <a:off x="450216" y="592060"/>
            <a:ext cx="402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CEPH Staff</a:t>
            </a:r>
          </a:p>
        </p:txBody>
      </p:sp>
      <p:pic>
        <p:nvPicPr>
          <p:cNvPr id="2050" name="Picture 2" descr="StaffRetreat.Sum21">
            <a:extLst>
              <a:ext uri="{FF2B5EF4-FFF2-40B4-BE49-F238E27FC236}">
                <a16:creationId xmlns:a16="http://schemas.microsoft.com/office/drawing/2014/main" id="{71122530-08B5-4ED9-A7B6-DF758FAE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43063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249F3D-AA8A-4E3E-A6AB-009C46FBF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4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1"/>
    </mc:Choice>
    <mc:Fallback xmlns="">
      <p:transition spd="slow" advTm="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200" dirty="0"/>
              <a:t>Who makes decisions?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Council, acting in official role, has sole authority to make decisions</a:t>
            </a:r>
          </a:p>
          <a:p>
            <a:pPr eaLnBrk="1" hangingPunct="1">
              <a:defRPr/>
            </a:pPr>
            <a:r>
              <a:rPr lang="en-US" dirty="0"/>
              <a:t>Staff/site visitors may not make any accreditation decisions!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8B466E-1F23-44EA-A8DC-36D19C090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0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2"/>
    </mc:Choice>
    <mc:Fallback xmlns="">
      <p:transition spd="slow" advTm="14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Council activities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39" y="3642893"/>
            <a:ext cx="3344101" cy="222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22" y="3642893"/>
            <a:ext cx="3406551" cy="2271035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32610EE-8063-4B5C-B87B-3A7F8A9D78A7}"/>
              </a:ext>
            </a:extLst>
          </p:cNvPr>
          <p:cNvSpPr/>
          <p:nvPr/>
        </p:nvSpPr>
        <p:spPr>
          <a:xfrm>
            <a:off x="1495547" y="2106700"/>
            <a:ext cx="1029539" cy="902848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8" name="Rectangle 7" descr="Checkmark">
            <a:extLst>
              <a:ext uri="{FF2B5EF4-FFF2-40B4-BE49-F238E27FC236}">
                <a16:creationId xmlns:a16="http://schemas.microsoft.com/office/drawing/2014/main" id="{3BDD6C81-5586-4D25-9A28-EEFD857F53FE}"/>
              </a:ext>
            </a:extLst>
          </p:cNvPr>
          <p:cNvSpPr/>
          <p:nvPr/>
        </p:nvSpPr>
        <p:spPr>
          <a:xfrm>
            <a:off x="1767962" y="2337796"/>
            <a:ext cx="507568" cy="507568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D6BAFB-BA0E-42A6-82B5-8D3EA200B571}"/>
              </a:ext>
            </a:extLst>
          </p:cNvPr>
          <p:cNvSpPr txBox="1"/>
          <p:nvPr/>
        </p:nvSpPr>
        <p:spPr>
          <a:xfrm>
            <a:off x="2634143" y="2106700"/>
            <a:ext cx="21308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4</a:t>
            </a:r>
            <a:r>
              <a:rPr lang="en-US" dirty="0"/>
              <a:t> decision-making meetings per year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167812C0-5E53-4233-8CB6-03EB67C330A2}"/>
              </a:ext>
            </a:extLst>
          </p:cNvPr>
          <p:cNvSpPr/>
          <p:nvPr/>
        </p:nvSpPr>
        <p:spPr>
          <a:xfrm>
            <a:off x="5019932" y="2100913"/>
            <a:ext cx="718137" cy="574000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3" name="Rectangle 12" descr="Meeting">
            <a:extLst>
              <a:ext uri="{FF2B5EF4-FFF2-40B4-BE49-F238E27FC236}">
                <a16:creationId xmlns:a16="http://schemas.microsoft.com/office/drawing/2014/main" id="{8F61DC2F-2CAF-4542-9DAA-9FEE5742E386}"/>
              </a:ext>
            </a:extLst>
          </p:cNvPr>
          <p:cNvSpPr/>
          <p:nvPr/>
        </p:nvSpPr>
        <p:spPr>
          <a:xfrm>
            <a:off x="5148722" y="2155126"/>
            <a:ext cx="431967" cy="461665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C8D31B59-F0C9-443E-A139-ADF25D25D246}"/>
              </a:ext>
            </a:extLst>
          </p:cNvPr>
          <p:cNvSpPr/>
          <p:nvPr/>
        </p:nvSpPr>
        <p:spPr>
          <a:xfrm>
            <a:off x="5019932" y="2718009"/>
            <a:ext cx="689549" cy="574000"/>
          </a:xfrm>
          <a:prstGeom prst="round2DiagRect">
            <a:avLst>
              <a:gd name="adj1" fmla="val 29727"/>
              <a:gd name="adj2" fmla="val 11372"/>
            </a:avLst>
          </a:prstGeom>
          <a:solidFill>
            <a:schemeClr val="accent5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1" name="Rectangle 10" descr="Speaker Phone">
            <a:extLst>
              <a:ext uri="{FF2B5EF4-FFF2-40B4-BE49-F238E27FC236}">
                <a16:creationId xmlns:a16="http://schemas.microsoft.com/office/drawing/2014/main" id="{17415C7F-B202-4A8A-8431-79001A73D2B8}"/>
              </a:ext>
            </a:extLst>
          </p:cNvPr>
          <p:cNvSpPr/>
          <p:nvPr/>
        </p:nvSpPr>
        <p:spPr>
          <a:xfrm>
            <a:off x="5092563" y="2744118"/>
            <a:ext cx="544283" cy="544283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00C44-3DDF-48B8-9BFC-70742819FE41}"/>
              </a:ext>
            </a:extLst>
          </p:cNvPr>
          <p:cNvSpPr txBox="1"/>
          <p:nvPr/>
        </p:nvSpPr>
        <p:spPr>
          <a:xfrm>
            <a:off x="5941817" y="2277132"/>
            <a:ext cx="2513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Executive Committee meetings/conference calls throughout year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34616E-B929-4E15-BA70-A29D5999D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8"/>
    </mc:Choice>
    <mc:Fallback xmlns="">
      <p:transition spd="slow" advTm="9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73D8D-3FA8-4492-9189-5E2DED1AA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Documents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F282C4E-7970-40D4-9C71-8AC13D96EF32}"/>
              </a:ext>
            </a:extLst>
          </p:cNvPr>
          <p:cNvGraphicFramePr/>
          <p:nvPr/>
        </p:nvGraphicFramePr>
        <p:xfrm>
          <a:off x="836103" y="1891951"/>
          <a:ext cx="6588154" cy="4278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BCC682-8252-4B9B-927C-7960249EC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1"/>
    </mc:Choice>
    <mc:Fallback xmlns="">
      <p:transition spd="slow" advTm="16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Criteria:  What do I need to do?</a:t>
            </a:r>
          </a:p>
        </p:txBody>
      </p:sp>
      <p:pic>
        <p:nvPicPr>
          <p:cNvPr id="3" name="Graphic 2" descr="Clipboard Checked with solid fill">
            <a:extLst>
              <a:ext uri="{FF2B5EF4-FFF2-40B4-BE49-F238E27FC236}">
                <a16:creationId xmlns:a16="http://schemas.microsoft.com/office/drawing/2014/main" id="{9C092021-5AC6-4A94-BE53-302BE8CD1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107" y="2409091"/>
            <a:ext cx="2573215" cy="2573215"/>
          </a:xfrm>
          <a:prstGeom prst="rect">
            <a:avLst/>
          </a:prstGeom>
        </p:spPr>
      </p:pic>
      <p:pic>
        <p:nvPicPr>
          <p:cNvPr id="5" name="Graphic 4" descr="Clipboard Checked outline">
            <a:extLst>
              <a:ext uri="{FF2B5EF4-FFF2-40B4-BE49-F238E27FC236}">
                <a16:creationId xmlns:a16="http://schemas.microsoft.com/office/drawing/2014/main" id="{174F3105-FECA-4A1C-A431-56AE0EE4D8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0909" y="2250830"/>
            <a:ext cx="2731477" cy="27314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B34C38-6071-421C-898E-B07B35508ADF}"/>
              </a:ext>
            </a:extLst>
          </p:cNvPr>
          <p:cNvSpPr txBox="1"/>
          <p:nvPr/>
        </p:nvSpPr>
        <p:spPr>
          <a:xfrm>
            <a:off x="756138" y="4974261"/>
            <a:ext cx="347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Accreditation Criteria for Schools and Programs of Public Health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3D214-61EA-4B63-9D3B-5C1CEFBF4B6B}"/>
              </a:ext>
            </a:extLst>
          </p:cNvPr>
          <p:cNvSpPr txBox="1"/>
          <p:nvPr/>
        </p:nvSpPr>
        <p:spPr>
          <a:xfrm>
            <a:off x="4911971" y="4974260"/>
            <a:ext cx="347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Accreditation Criteria for Standalone Baccalaureate Programs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E8CCCB-22E7-4498-982F-11DF6131F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56"/>
    </mc:Choice>
    <mc:Fallback xmlns="">
      <p:transition spd="slow" advTm="21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oad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62" y="2676482"/>
            <a:ext cx="7738842" cy="301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Procedures: How do I do it?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820E21-705E-41C3-80D4-7860C82AA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4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2"/>
    </mc:Choice>
    <mc:Fallback xmlns="">
      <p:transition spd="slow" advTm="1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steps and milestones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869" y="2121190"/>
            <a:ext cx="7989752" cy="312028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Initial application submission (IAS)</a:t>
            </a:r>
          </a:p>
          <a:p>
            <a:r>
              <a:rPr lang="en-US" dirty="0"/>
              <a:t>Preliminary self-study document</a:t>
            </a:r>
          </a:p>
          <a:p>
            <a:r>
              <a:rPr lang="en-US" dirty="0"/>
              <a:t>Final self-study document</a:t>
            </a:r>
          </a:p>
          <a:p>
            <a:r>
              <a:rPr lang="en-US" dirty="0"/>
              <a:t>Site visit</a:t>
            </a:r>
          </a:p>
          <a:p>
            <a:r>
              <a:rPr lang="en-US" dirty="0"/>
              <a:t>Report</a:t>
            </a:r>
          </a:p>
          <a:p>
            <a:r>
              <a:rPr lang="en-US" dirty="0"/>
              <a:t>Response </a:t>
            </a:r>
          </a:p>
          <a:p>
            <a:r>
              <a:rPr lang="en-US" dirty="0"/>
              <a:t>Accreditation decision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07461" y="3450893"/>
            <a:ext cx="9552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accent2"/>
                </a:solidFill>
              </a:rPr>
              <a:t>3 years</a:t>
            </a:r>
          </a:p>
        </p:txBody>
      </p:sp>
      <p:sp>
        <p:nvSpPr>
          <p:cNvPr id="5" name="Down Arrow 4"/>
          <p:cNvSpPr/>
          <p:nvPr/>
        </p:nvSpPr>
        <p:spPr>
          <a:xfrm>
            <a:off x="7165590" y="4043406"/>
            <a:ext cx="438964" cy="114091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0800000">
            <a:off x="7177359" y="2121189"/>
            <a:ext cx="415427" cy="115268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A944338-AC62-4923-B579-1691DFC014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43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29"/>
    </mc:Choice>
    <mc:Fallback xmlns="">
      <p:transition spd="slow" advTm="85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Characteristics of accreditation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72ABBBE-D189-458A-BD3B-38869454F4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1521731"/>
              </p:ext>
            </p:extLst>
          </p:nvPr>
        </p:nvGraphicFramePr>
        <p:xfrm>
          <a:off x="581194" y="2114027"/>
          <a:ext cx="8134967" cy="3738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811F03E-3A63-4DFE-BEA1-CEA7B310E52E}"/>
              </a:ext>
            </a:extLst>
          </p:cNvPr>
          <p:cNvSpPr txBox="1"/>
          <p:nvPr/>
        </p:nvSpPr>
        <p:spPr>
          <a:xfrm>
            <a:off x="3397541" y="5452791"/>
            <a:ext cx="2348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Accreditation serves a </a:t>
            </a:r>
            <a:r>
              <a:rPr lang="en-US" sz="1400" b="1" u="sng" dirty="0"/>
              <a:t>public</a:t>
            </a:r>
            <a:r>
              <a:rPr lang="en-US" sz="1400" b="1" dirty="0"/>
              <a:t> purpose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CB7DD6-ACDF-4649-AA9B-0B3B8A628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7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2"/>
    </mc:Choice>
    <mc:Fallback xmlns="">
      <p:transition spd="slow" advTm="21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CEPH staff are happy to help with questions large &amp; small!</a:t>
            </a:r>
          </a:p>
          <a:p>
            <a:pPr lvl="1"/>
            <a:r>
              <a:rPr lang="en-US" dirty="0">
                <a:hlinkClick r:id="rId5"/>
              </a:rPr>
              <a:t>submissions@ceph.org</a:t>
            </a:r>
            <a:endParaRPr lang="en-US" dirty="0"/>
          </a:p>
          <a:p>
            <a:r>
              <a:rPr lang="en-US" dirty="0"/>
              <a:t>Sign up for weekly Happenings emails</a:t>
            </a:r>
          </a:p>
          <a:p>
            <a:r>
              <a:rPr lang="en-US" dirty="0"/>
              <a:t>New resources &amp; announcements regularly at ceph.org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5B5B3F3-EDCF-41A2-A313-433E968BE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87"/>
    </mc:Choice>
    <mc:Fallback xmlns="">
      <p:transition spd="slow" advTm="21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389257" cy="1066800"/>
          </a:xfrm>
        </p:spPr>
        <p:txBody>
          <a:bodyPr>
            <a:normAutofit/>
          </a:bodyPr>
          <a:lstStyle/>
          <a:p>
            <a:r>
              <a:rPr lang="en-US" altLang="en-US" sz="4400" dirty="0"/>
              <a:t>An overview of credentialing</a:t>
            </a:r>
          </a:p>
        </p:txBody>
      </p:sp>
      <p:sp>
        <p:nvSpPr>
          <p:cNvPr id="4" name="Oval 3"/>
          <p:cNvSpPr/>
          <p:nvPr/>
        </p:nvSpPr>
        <p:spPr>
          <a:xfrm>
            <a:off x="1371600" y="1618343"/>
            <a:ext cx="5791200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>
                  <a:solidFill>
                    <a:schemeClr val="accent2"/>
                  </a:solidFill>
                </a:ln>
              </a:rPr>
              <a:t>Credentialing</a:t>
            </a:r>
          </a:p>
        </p:txBody>
      </p:sp>
      <p:sp>
        <p:nvSpPr>
          <p:cNvPr id="14" name="Down Arrow Callout 13"/>
          <p:cNvSpPr/>
          <p:nvPr/>
        </p:nvSpPr>
        <p:spPr>
          <a:xfrm>
            <a:off x="838200" y="2837543"/>
            <a:ext cx="1752600" cy="914400"/>
          </a:xfrm>
          <a:prstGeom prst="downArrowCallou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Institutions</a:t>
            </a:r>
          </a:p>
        </p:txBody>
      </p:sp>
      <p:sp>
        <p:nvSpPr>
          <p:cNvPr id="15" name="Down Arrow Callout 14"/>
          <p:cNvSpPr/>
          <p:nvPr/>
        </p:nvSpPr>
        <p:spPr>
          <a:xfrm>
            <a:off x="4953000" y="2913743"/>
            <a:ext cx="1828800" cy="914400"/>
          </a:xfrm>
          <a:prstGeom prst="downArrowCallou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Individuals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14400" y="3980543"/>
            <a:ext cx="1600200" cy="533400"/>
          </a:xfrm>
          <a:prstGeom prst="roundRect">
            <a:avLst/>
          </a:prstGeom>
          <a:solidFill>
            <a:schemeClr val="accent2">
              <a:tint val="70000"/>
              <a:satMod val="13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Accreditation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81400" y="3980543"/>
            <a:ext cx="1524000" cy="5334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Certification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334000" y="3980543"/>
            <a:ext cx="1219200" cy="5334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Licensure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781800" y="3980543"/>
            <a:ext cx="1447800" cy="5334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Registration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14400" y="4742543"/>
            <a:ext cx="1676400" cy="11430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/>
              <a:t>Hospitals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/>
              <a:t>Health Departments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/>
              <a:t>Academic Programs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57600" y="4818743"/>
            <a:ext cx="1447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/>
              <a:t>Health Education Specialists (CHES)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/>
              <a:t>Public Health (CPH)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58000" y="4818743"/>
            <a:ext cx="1295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/>
              <a:t>Sanitarians/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Environmental Health Specialists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/>
              <a:t>Dietitians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10200" y="4818743"/>
            <a:ext cx="12192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/>
              <a:t>Nurses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/>
              <a:t>Physicians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/>
              <a:t>Social Workers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895600" y="3066143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971800" y="3218543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D8A27B2-85DC-4FC1-B919-FE7D522CE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3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9"/>
    </mc:Choice>
    <mc:Fallback xmlns="">
      <p:transition spd="slow" advTm="17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72523" y="804334"/>
            <a:ext cx="6662369" cy="870129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Credentialing in public health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44618" y="2022936"/>
            <a:ext cx="6230926" cy="3522316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  <a:defRPr/>
            </a:pPr>
            <a:r>
              <a:rPr lang="en-US" dirty="0"/>
              <a:t>	 </a:t>
            </a:r>
            <a:r>
              <a:rPr lang="en-US" sz="2800" b="1" dirty="0">
                <a:latin typeface="+mj-lt"/>
              </a:rPr>
              <a:t>Accreditation</a:t>
            </a:r>
          </a:p>
          <a:p>
            <a:pPr lvl="1">
              <a:defRPr/>
            </a:pPr>
            <a:r>
              <a:rPr lang="en-US" sz="2000" dirty="0">
                <a:latin typeface="+mj-lt"/>
              </a:rPr>
              <a:t>Council on Education for Public Health</a:t>
            </a:r>
          </a:p>
          <a:p>
            <a:pPr lvl="1">
              <a:defRPr/>
            </a:pPr>
            <a:r>
              <a:rPr lang="en-US" sz="2000" dirty="0">
                <a:latin typeface="+mj-lt"/>
              </a:rPr>
              <a:t>Public Health Accreditation Board</a:t>
            </a:r>
          </a:p>
          <a:p>
            <a:pPr marL="342875" lvl="1" indent="0">
              <a:buNone/>
              <a:defRPr/>
            </a:pPr>
            <a:endParaRPr lang="en-US" sz="2800" b="1" dirty="0">
              <a:latin typeface="+mj-lt"/>
            </a:endParaRPr>
          </a:p>
          <a:p>
            <a:pPr marL="342875" lvl="1" indent="0">
              <a:buNone/>
              <a:defRPr/>
            </a:pPr>
            <a:r>
              <a:rPr lang="en-US" sz="2800" b="1" dirty="0">
                <a:latin typeface="+mj-lt"/>
              </a:rPr>
              <a:t>Certification</a:t>
            </a:r>
          </a:p>
          <a:p>
            <a:pPr lvl="1">
              <a:defRPr/>
            </a:pPr>
            <a:r>
              <a:rPr lang="en-US" sz="2000" dirty="0">
                <a:latin typeface="+mj-lt"/>
              </a:rPr>
              <a:t>Certified Health Education Specialist</a:t>
            </a:r>
          </a:p>
          <a:p>
            <a:pPr lvl="1">
              <a:defRPr/>
            </a:pPr>
            <a:r>
              <a:rPr lang="en-US" sz="2000" dirty="0">
                <a:latin typeface="+mj-lt"/>
              </a:rPr>
              <a:t>National Board of Public Health Examiners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544" y="2511523"/>
            <a:ext cx="1383226" cy="1263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713" y="4738008"/>
            <a:ext cx="1353071" cy="899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3039" y="4684569"/>
            <a:ext cx="860683" cy="86068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6D282D4-B5C2-4C96-B96A-12FB62FBD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71"/>
    </mc:Choice>
    <mc:Fallback xmlns="">
      <p:transition spd="slow" advTm="41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Organizations you may hear about...</a:t>
            </a:r>
          </a:p>
        </p:txBody>
      </p:sp>
      <p:pic>
        <p:nvPicPr>
          <p:cNvPr id="2050" name="Picture 2" descr="Image result for aspph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345" y="4243726"/>
            <a:ext cx="2579571" cy="261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ptr logo preven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25" y="3310276"/>
            <a:ext cx="35052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103" y="4829776"/>
            <a:ext cx="2524125" cy="971550"/>
          </a:xfrm>
          <a:prstGeom prst="rect">
            <a:avLst/>
          </a:prstGeom>
        </p:spPr>
      </p:pic>
      <p:pic>
        <p:nvPicPr>
          <p:cNvPr id="2054" name="Picture 6" descr="Image result for apha public health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33" y="2205940"/>
            <a:ext cx="3228975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BBC588-1236-4AE7-9AF1-2C19ADB1D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7"/>
    </mc:Choice>
    <mc:Fallback xmlns="">
      <p:transition spd="slow" advTm="25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87A4D-CA03-4543-9363-31695C17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Guiding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F4E45-650E-462C-9F0C-C2E1B773E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489" y="2014494"/>
            <a:ext cx="8093022" cy="4030183"/>
          </a:xfrm>
        </p:spPr>
        <p:txBody>
          <a:bodyPr>
            <a:normAutofit fontScale="92500"/>
          </a:bodyPr>
          <a:lstStyle/>
          <a:p>
            <a:pPr marL="0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en-US" sz="2000" b="1" dirty="0"/>
              <a:t>Mission</a:t>
            </a:r>
            <a:r>
              <a:rPr lang="en-US" sz="2000" dirty="0"/>
              <a:t>: CEPH assures quality in public health education and training to achieve excellence in practice, research and service, through collaboration with organizational and community partners.</a:t>
            </a:r>
          </a:p>
          <a:p>
            <a:pPr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en-US" sz="2000" b="1" dirty="0">
                <a:solidFill>
                  <a:prstClr val="black"/>
                </a:solidFill>
              </a:rPr>
              <a:t>Objectives</a:t>
            </a:r>
            <a:r>
              <a:rPr lang="en-US" sz="2000" dirty="0">
                <a:solidFill>
                  <a:prstClr val="black"/>
                </a:solidFill>
              </a:rPr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To </a:t>
            </a:r>
            <a:r>
              <a:rPr lang="en-US" sz="2000" u="sng" dirty="0"/>
              <a:t>promote quality </a:t>
            </a:r>
            <a:r>
              <a:rPr lang="en-US" sz="2000" dirty="0"/>
              <a:t>in public health education through a continuing process of self-evaluation by the schools and programs that seek accreditation;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To </a:t>
            </a:r>
            <a:r>
              <a:rPr lang="en-US" sz="2000" u="sng" dirty="0"/>
              <a:t>assure the public </a:t>
            </a:r>
            <a:r>
              <a:rPr lang="en-US" sz="2000" dirty="0"/>
              <a:t>that institutions offering graduate instruction in public health have been evaluated and judged to meet standards essential for the conduct of such educational programs; and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To encourage - through periodic review, consultation, research, publications and other means - </a:t>
            </a:r>
            <a:r>
              <a:rPr lang="en-US" sz="2000" u="sng" dirty="0"/>
              <a:t>improvements in the quality of education for public health.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9C390C-CE09-472D-BD44-304044469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2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70"/>
    </mc:Choice>
    <mc:Fallback xmlns="">
      <p:transition spd="slow" advTm="19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2340-3AA0-406B-8217-CA79C600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CEPH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A89A3-CCEA-4546-8997-83832FF72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Established in 1974 jointly by APHA &amp; ASPH (now ASPPH)</a:t>
            </a:r>
          </a:p>
          <a:p>
            <a:pPr>
              <a:defRPr/>
            </a:pPr>
            <a:r>
              <a:rPr lang="en-US" sz="2400" dirty="0"/>
              <a:t>Private, non-profit corporation</a:t>
            </a:r>
          </a:p>
          <a:p>
            <a:endParaRPr lang="en-US" dirty="0"/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C828BCDD-194B-43AA-B636-BEF665893E12}"/>
              </a:ext>
            </a:extLst>
          </p:cNvPr>
          <p:cNvSpPr/>
          <p:nvPr/>
        </p:nvSpPr>
        <p:spPr>
          <a:xfrm>
            <a:off x="642074" y="3769050"/>
            <a:ext cx="1123613" cy="1087958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6" name="Rectangle 5" descr="Meeting">
            <a:extLst>
              <a:ext uri="{FF2B5EF4-FFF2-40B4-BE49-F238E27FC236}">
                <a16:creationId xmlns:a16="http://schemas.microsoft.com/office/drawing/2014/main" id="{564A01E3-EF06-4F09-8A30-6793EBB8DE0E}"/>
              </a:ext>
            </a:extLst>
          </p:cNvPr>
          <p:cNvSpPr/>
          <p:nvPr/>
        </p:nvSpPr>
        <p:spPr>
          <a:xfrm>
            <a:off x="850232" y="4024167"/>
            <a:ext cx="644696" cy="624238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EB52D6BA-B2C3-4450-8574-CF2765FAB419}"/>
              </a:ext>
            </a:extLst>
          </p:cNvPr>
          <p:cNvSpPr/>
          <p:nvPr/>
        </p:nvSpPr>
        <p:spPr>
          <a:xfrm>
            <a:off x="2794467" y="3769050"/>
            <a:ext cx="1123613" cy="1087958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8" name="Rectangle 7" descr="User">
            <a:extLst>
              <a:ext uri="{FF2B5EF4-FFF2-40B4-BE49-F238E27FC236}">
                <a16:creationId xmlns:a16="http://schemas.microsoft.com/office/drawing/2014/main" id="{1B10F155-D040-4D47-99CA-44E54A12F7FC}"/>
              </a:ext>
            </a:extLst>
          </p:cNvPr>
          <p:cNvSpPr/>
          <p:nvPr/>
        </p:nvSpPr>
        <p:spPr>
          <a:xfrm>
            <a:off x="2982992" y="3957576"/>
            <a:ext cx="644696" cy="624238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9D5DB95B-4FEB-4793-9023-841C3337A2FF}"/>
              </a:ext>
            </a:extLst>
          </p:cNvPr>
          <p:cNvSpPr/>
          <p:nvPr/>
        </p:nvSpPr>
        <p:spPr>
          <a:xfrm>
            <a:off x="4805932" y="3769050"/>
            <a:ext cx="1154329" cy="1087958"/>
          </a:xfrm>
          <a:prstGeom prst="round2DiagRect">
            <a:avLst>
              <a:gd name="adj1" fmla="val 29727"/>
              <a:gd name="adj2" fmla="val 7392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0" name="Rectangle 9" descr="Group">
            <a:extLst>
              <a:ext uri="{FF2B5EF4-FFF2-40B4-BE49-F238E27FC236}">
                <a16:creationId xmlns:a16="http://schemas.microsoft.com/office/drawing/2014/main" id="{B01FEDEA-29B6-4801-9E6C-EFC919341EF1}"/>
              </a:ext>
            </a:extLst>
          </p:cNvPr>
          <p:cNvSpPr/>
          <p:nvPr/>
        </p:nvSpPr>
        <p:spPr>
          <a:xfrm>
            <a:off x="4946860" y="3816991"/>
            <a:ext cx="849933" cy="943770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C91BA8-B720-47ED-A73E-2B14FD7F9E18}"/>
              </a:ext>
            </a:extLst>
          </p:cNvPr>
          <p:cNvSpPr/>
          <p:nvPr/>
        </p:nvSpPr>
        <p:spPr>
          <a:xfrm>
            <a:off x="6894209" y="3769050"/>
            <a:ext cx="1234721" cy="1087958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2" name="Rectangle 11" descr="Certificate">
            <a:extLst>
              <a:ext uri="{FF2B5EF4-FFF2-40B4-BE49-F238E27FC236}">
                <a16:creationId xmlns:a16="http://schemas.microsoft.com/office/drawing/2014/main" id="{DFCA95A1-DCC7-46E2-8582-6B54B737E0F4}"/>
              </a:ext>
            </a:extLst>
          </p:cNvPr>
          <p:cNvSpPr/>
          <p:nvPr/>
        </p:nvSpPr>
        <p:spPr>
          <a:xfrm>
            <a:off x="7157346" y="3944122"/>
            <a:ext cx="708446" cy="689508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67BBEC-A482-494F-807C-0C4111B27F89}"/>
              </a:ext>
            </a:extLst>
          </p:cNvPr>
          <p:cNvSpPr txBox="1"/>
          <p:nvPr/>
        </p:nvSpPr>
        <p:spPr>
          <a:xfrm>
            <a:off x="463748" y="5120140"/>
            <a:ext cx="15747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14</a:t>
            </a:r>
            <a:r>
              <a:rPr lang="en-US" sz="1400" dirty="0"/>
              <a:t> member decision-making body (Councilors)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76175A-7A8D-4207-BD90-F40181A59082}"/>
              </a:ext>
            </a:extLst>
          </p:cNvPr>
          <p:cNvSpPr txBox="1"/>
          <p:nvPr/>
        </p:nvSpPr>
        <p:spPr>
          <a:xfrm>
            <a:off x="2568884" y="5120140"/>
            <a:ext cx="1855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~10</a:t>
            </a:r>
            <a:r>
              <a:rPr lang="en-US" sz="1400" dirty="0"/>
              <a:t> staff members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B392F5-6F9B-4169-9DF7-D230E75C8294}"/>
              </a:ext>
            </a:extLst>
          </p:cNvPr>
          <p:cNvSpPr txBox="1"/>
          <p:nvPr/>
        </p:nvSpPr>
        <p:spPr>
          <a:xfrm>
            <a:off x="4819451" y="5116104"/>
            <a:ext cx="1687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~</a:t>
            </a:r>
            <a:r>
              <a:rPr lang="en-US" sz="1600" b="1" dirty="0"/>
              <a:t>100 </a:t>
            </a:r>
            <a:r>
              <a:rPr lang="en-US" sz="1400" dirty="0"/>
              <a:t>trained </a:t>
            </a:r>
            <a:br>
              <a:rPr lang="en-US" sz="1400" dirty="0"/>
            </a:br>
            <a:r>
              <a:rPr lang="en-US" sz="1400" dirty="0"/>
              <a:t>peer reviewers </a:t>
            </a:r>
            <a:br>
              <a:rPr lang="en-US" sz="1400" dirty="0"/>
            </a:br>
            <a:r>
              <a:rPr lang="en-US" sz="1400" dirty="0"/>
              <a:t>(site visitors)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5C6550-F1C2-4BB9-B4E0-8DC15D196D64}"/>
              </a:ext>
            </a:extLst>
          </p:cNvPr>
          <p:cNvSpPr txBox="1"/>
          <p:nvPr/>
        </p:nvSpPr>
        <p:spPr>
          <a:xfrm>
            <a:off x="6902170" y="5050172"/>
            <a:ext cx="1532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Recognized by the US Department of Education</a:t>
            </a:r>
          </a:p>
          <a:p>
            <a:endParaRPr lang="en-US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8799C2E-E41A-4577-8763-BA47BEFC4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44"/>
    </mc:Choice>
    <mc:Fallback xmlns="">
      <p:transition spd="slow" advTm="27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548135" y="812059"/>
            <a:ext cx="6172200" cy="85725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CEPH: vital statistics</a:t>
            </a:r>
          </a:p>
        </p:txBody>
      </p:sp>
      <p:sp>
        <p:nvSpPr>
          <p:cNvPr id="14339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436227" y="2035384"/>
            <a:ext cx="7290034" cy="40105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endParaRPr lang="en-US" dirty="0">
              <a:latin typeface="+mn-lt"/>
            </a:endParaRPr>
          </a:p>
          <a:p>
            <a:pPr>
              <a:lnSpc>
                <a:spcPct val="90000"/>
              </a:lnSpc>
              <a:defRPr/>
            </a:pPr>
            <a:r>
              <a:rPr lang="en-US" sz="2600" dirty="0">
                <a:latin typeface="+mn-lt"/>
              </a:rPr>
              <a:t>Accredit </a:t>
            </a:r>
            <a:r>
              <a:rPr lang="en-US" sz="2600" dirty="0">
                <a:solidFill>
                  <a:schemeClr val="accent1"/>
                </a:solidFill>
              </a:rPr>
              <a:t>200+</a:t>
            </a:r>
            <a:r>
              <a:rPr lang="en-US" sz="2600" dirty="0">
                <a:latin typeface="+mn-lt"/>
              </a:rPr>
              <a:t> total units</a:t>
            </a:r>
          </a:p>
          <a:p>
            <a:pPr>
              <a:lnSpc>
                <a:spcPct val="120000"/>
              </a:lnSpc>
              <a:defRPr/>
            </a:pPr>
            <a:r>
              <a:rPr lang="en-US" sz="2600" dirty="0">
                <a:solidFill>
                  <a:schemeClr val="accent1"/>
                </a:solidFill>
              </a:rPr>
              <a:t>~50 units </a:t>
            </a:r>
            <a:r>
              <a:rPr lang="en-US" sz="2600" dirty="0">
                <a:latin typeface="+mn-lt"/>
              </a:rPr>
              <a:t>are currently applicants</a:t>
            </a:r>
          </a:p>
          <a:p>
            <a:pPr>
              <a:lnSpc>
                <a:spcPct val="120000"/>
              </a:lnSpc>
              <a:defRPr/>
            </a:pPr>
            <a:r>
              <a:rPr lang="en-US" sz="2600" dirty="0">
                <a:latin typeface="+mn-lt"/>
              </a:rPr>
              <a:t>Accredit in </a:t>
            </a:r>
            <a:r>
              <a:rPr lang="en-US" sz="2600" dirty="0"/>
              <a:t>nearly all US States, </a:t>
            </a:r>
            <a:r>
              <a:rPr lang="en-US" sz="2600" dirty="0">
                <a:latin typeface="+mn-lt"/>
              </a:rPr>
              <a:t>DC &amp; PR</a:t>
            </a:r>
          </a:p>
          <a:p>
            <a:pPr>
              <a:lnSpc>
                <a:spcPct val="120000"/>
              </a:lnSpc>
              <a:defRPr/>
            </a:pPr>
            <a:r>
              <a:rPr lang="en-US" sz="2600" dirty="0">
                <a:latin typeface="+mn-lt"/>
              </a:rPr>
              <a:t>Accred</a:t>
            </a:r>
            <a:r>
              <a:rPr lang="en-US" sz="2600" dirty="0"/>
              <a:t>it </a:t>
            </a:r>
            <a:r>
              <a:rPr lang="en-US" sz="2600" dirty="0">
                <a:latin typeface="+mn-lt"/>
              </a:rPr>
              <a:t>outside US (&lt; 10 units)</a:t>
            </a:r>
          </a:p>
          <a:p>
            <a:pPr>
              <a:lnSpc>
                <a:spcPct val="90000"/>
              </a:lnSpc>
              <a:defRPr/>
            </a:pPr>
            <a:endParaRPr lang="en-US" dirty="0">
              <a:latin typeface="+mj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F791B8-D90F-4F09-BBB9-4D13782AF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30"/>
    </mc:Choice>
    <mc:Fallback xmlns="">
      <p:transition spd="slow" advTm="19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09E04-C633-4356-8580-B5B7E17FF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CEPH jargon: “unit of accreditation”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CB739-DA50-47EB-9874-18815CE83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schemeClr val="accent3"/>
                </a:solidFill>
              </a:rPr>
              <a:t>SBP</a:t>
            </a:r>
            <a:r>
              <a:rPr lang="en-US" sz="2800" dirty="0"/>
              <a:t> = standalone baccalaureate program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schemeClr val="accent5"/>
                </a:solidFill>
              </a:rPr>
              <a:t>PHP</a:t>
            </a:r>
            <a:r>
              <a:rPr lang="en-US" sz="2800" dirty="0"/>
              <a:t> = public health program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>
                <a:solidFill>
                  <a:schemeClr val="accent6"/>
                </a:solidFill>
              </a:rPr>
              <a:t>SPH</a:t>
            </a:r>
            <a:r>
              <a:rPr lang="en-US" sz="2800" dirty="0"/>
              <a:t> = school of public health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C917360-861A-4451-A5B2-7EA357E0C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60"/>
    </mc:Choice>
    <mc:Fallback xmlns="">
      <p:transition spd="slow" advTm="34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"/>
</p:tagLst>
</file>

<file path=ppt/theme/theme1.xml><?xml version="1.0" encoding="utf-8"?>
<a:theme xmlns:a="http://schemas.openxmlformats.org/drawingml/2006/main" name="Dividend">
  <a:themeElements>
    <a:clrScheme name="Custom 1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D0201C"/>
      </a:accent1>
      <a:accent2>
        <a:srgbClr val="811419"/>
      </a:accent2>
      <a:accent3>
        <a:srgbClr val="E37B5F"/>
      </a:accent3>
      <a:accent4>
        <a:srgbClr val="5F6062"/>
      </a:accent4>
      <a:accent5>
        <a:srgbClr val="5FE3CF"/>
      </a:accent5>
      <a:accent6>
        <a:srgbClr val="141F81"/>
      </a:accent6>
      <a:hlink>
        <a:srgbClr val="1C2BBA"/>
      </a:hlink>
      <a:folHlink>
        <a:srgbClr val="54E2CE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2334</TotalTime>
  <Words>555</Words>
  <Application>Microsoft Office PowerPoint</Application>
  <PresentationFormat>On-screen Show (4:3)</PresentationFormat>
  <Paragraphs>136</Paragraphs>
  <Slides>20</Slides>
  <Notes>19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Gill Sans MT</vt:lpstr>
      <vt:lpstr>Wingdings</vt:lpstr>
      <vt:lpstr>Wingdings 2</vt:lpstr>
      <vt:lpstr>Dividend</vt:lpstr>
      <vt:lpstr>CEPH overview</vt:lpstr>
      <vt:lpstr>Characteristics of accreditation</vt:lpstr>
      <vt:lpstr>An overview of credentialing</vt:lpstr>
      <vt:lpstr>Credentialing in public health</vt:lpstr>
      <vt:lpstr>Organizations you may hear about...</vt:lpstr>
      <vt:lpstr>Guiding statements</vt:lpstr>
      <vt:lpstr>CEPH background</vt:lpstr>
      <vt:lpstr>CEPH: vital statistics</vt:lpstr>
      <vt:lpstr>CEPH jargon: “unit of accreditation”</vt:lpstr>
      <vt:lpstr>PowerPoint Presentation</vt:lpstr>
      <vt:lpstr>PowerPoint Presentation</vt:lpstr>
      <vt:lpstr>PowerPoint Presentation</vt:lpstr>
      <vt:lpstr>PowerPoint Presentation</vt:lpstr>
      <vt:lpstr>Who makes decisions?</vt:lpstr>
      <vt:lpstr>Council activities</vt:lpstr>
      <vt:lpstr>Documents</vt:lpstr>
      <vt:lpstr>Criteria:  What do I need to do?</vt:lpstr>
      <vt:lpstr>Procedures: How do I do it?</vt:lpstr>
      <vt:lpstr>Major steps and milestones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E. Williams</dc:creator>
  <cp:lastModifiedBy>Nicole E. Williams</cp:lastModifiedBy>
  <cp:revision>55</cp:revision>
  <dcterms:created xsi:type="dcterms:W3CDTF">2017-10-25T14:34:40Z</dcterms:created>
  <dcterms:modified xsi:type="dcterms:W3CDTF">2022-01-11T18:47:57Z</dcterms:modified>
</cp:coreProperties>
</file>