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7"/>
  </p:notesMasterIdLst>
  <p:sldIdLst>
    <p:sldId id="256" r:id="rId2"/>
    <p:sldId id="321" r:id="rId3"/>
    <p:sldId id="323" r:id="rId4"/>
    <p:sldId id="417" r:id="rId5"/>
    <p:sldId id="322" r:id="rId6"/>
    <p:sldId id="324" r:id="rId7"/>
    <p:sldId id="369" r:id="rId8"/>
    <p:sldId id="260" r:id="rId9"/>
    <p:sldId id="288" r:id="rId10"/>
    <p:sldId id="340" r:id="rId11"/>
    <p:sldId id="259" r:id="rId12"/>
    <p:sldId id="370" r:id="rId13"/>
    <p:sldId id="353" r:id="rId14"/>
    <p:sldId id="380" r:id="rId15"/>
    <p:sldId id="371" r:id="rId16"/>
    <p:sldId id="354" r:id="rId17"/>
    <p:sldId id="384" r:id="rId18"/>
    <p:sldId id="385" r:id="rId19"/>
    <p:sldId id="355" r:id="rId20"/>
    <p:sldId id="372" r:id="rId21"/>
    <p:sldId id="356" r:id="rId22"/>
    <p:sldId id="377" r:id="rId23"/>
    <p:sldId id="381" r:id="rId24"/>
    <p:sldId id="379" r:id="rId25"/>
    <p:sldId id="357" r:id="rId26"/>
    <p:sldId id="382" r:id="rId27"/>
    <p:sldId id="383" r:id="rId28"/>
    <p:sldId id="359" r:id="rId29"/>
    <p:sldId id="362" r:id="rId30"/>
    <p:sldId id="373" r:id="rId31"/>
    <p:sldId id="408" r:id="rId32"/>
    <p:sldId id="387" r:id="rId33"/>
    <p:sldId id="386" r:id="rId34"/>
    <p:sldId id="398" r:id="rId35"/>
    <p:sldId id="399" r:id="rId36"/>
    <p:sldId id="400" r:id="rId37"/>
    <p:sldId id="418" r:id="rId38"/>
    <p:sldId id="402" r:id="rId39"/>
    <p:sldId id="410" r:id="rId40"/>
    <p:sldId id="392" r:id="rId41"/>
    <p:sldId id="412" r:id="rId42"/>
    <p:sldId id="413" r:id="rId43"/>
    <p:sldId id="411" r:id="rId44"/>
    <p:sldId id="414" r:id="rId45"/>
    <p:sldId id="415" r:id="rId46"/>
    <p:sldId id="365" r:id="rId47"/>
    <p:sldId id="366" r:id="rId48"/>
    <p:sldId id="376" r:id="rId49"/>
    <p:sldId id="367" r:id="rId50"/>
    <p:sldId id="368" r:id="rId51"/>
    <p:sldId id="374" r:id="rId52"/>
    <p:sldId id="416" r:id="rId53"/>
    <p:sldId id="318" r:id="rId54"/>
    <p:sldId id="319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ie Mulvanity" initials="MM" lastIdx="7" clrIdx="0">
    <p:extLst>
      <p:ext uri="{19B8F6BF-5375-455C-9EA6-DF929625EA0E}">
        <p15:presenceInfo xmlns:p15="http://schemas.microsoft.com/office/powerpoint/2012/main" userId="S::mmulvanity@ceph.org::b253a45a-00a1-4adb-b67c-3957340e4c49" providerId="AD"/>
      </p:ext>
    </p:extLst>
  </p:cmAuthor>
  <p:cmAuthor id="2" name="Kristen Force" initials="KF" lastIdx="5" clrIdx="1">
    <p:extLst>
      <p:ext uri="{19B8F6BF-5375-455C-9EA6-DF929625EA0E}">
        <p15:presenceInfo xmlns:p15="http://schemas.microsoft.com/office/powerpoint/2012/main" userId="S-1-5-21-3501495655-75829953-4249439422-1158" providerId="AD"/>
      </p:ext>
    </p:extLst>
  </p:cmAuthor>
  <p:cmAuthor id="3" name="Alisha O’Connell" initials="AO" lastIdx="1" clrIdx="2">
    <p:extLst>
      <p:ext uri="{19B8F6BF-5375-455C-9EA6-DF929625EA0E}">
        <p15:presenceInfo xmlns:p15="http://schemas.microsoft.com/office/powerpoint/2012/main" userId="S::aoconnell@ceph.org::0786e95b-109e-418c-a1c8-aa91830a94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2934" autoAdjust="0"/>
  </p:normalViewPr>
  <p:slideViewPr>
    <p:cSldViewPr snapToGrid="0">
      <p:cViewPr varScale="1">
        <p:scale>
          <a:sx n="47" d="100"/>
          <a:sy n="47" d="100"/>
        </p:scale>
        <p:origin x="16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ph1\ceph\Trainings\TA%20on%202016%20criteria\2020%20webinars\April%202020%20Webinar\Data%20analysis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ph1\ceph\Trainings\TA%20on%202016%20criteria\2020%20webinars\April%202020%20Webinar\Data%20analysis%20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ph1\ceph\Trainings\TA%20on%202016%20criteria\2020%20webinars\April%202020%20Webinar\Data%20analysis%20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connell\Desktop\Data%20analysis%20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ph1\ceph\Trainings\TA%20on%202016%20criteria\2020%20webinars\April%202020%20Webinar\Data%20analysis%20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Overall compliance</a:t>
            </a:r>
            <a:r>
              <a:rPr lang="en-US" sz="1600" b="1" baseline="0" dirty="0">
                <a:solidFill>
                  <a:schemeClr val="tx1"/>
                </a:solidFill>
              </a:rPr>
              <a:t> by </a:t>
            </a:r>
            <a:r>
              <a:rPr lang="en-US" sz="1600" b="1" dirty="0">
                <a:solidFill>
                  <a:schemeClr val="tx1"/>
                </a:solidFill>
              </a:rPr>
              <a:t>foundational competency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Sheet3!$A$6:$C$6</c:f>
              <c:strCache>
                <c:ptCount val="3"/>
                <c:pt idx="0">
                  <c:v>&lt;97%</c:v>
                </c:pt>
                <c:pt idx="1">
                  <c:v>97-99%</c:v>
                </c:pt>
                <c:pt idx="2">
                  <c:v>100%</c:v>
                </c:pt>
              </c:strCache>
            </c:strRef>
          </c:cat>
          <c:val>
            <c:numRef>
              <c:f>Sheet3!$A$7:$C$7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3-4F72-9BE3-AEE7E20BC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70760"/>
        <c:axId val="1981062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Sheet3!$A$6:$C$6</c15:sqref>
                        </c15:formulaRef>
                      </c:ext>
                    </c:extLst>
                    <c:strCache>
                      <c:ptCount val="3"/>
                      <c:pt idx="0">
                        <c:v>&lt;97%</c:v>
                      </c:pt>
                      <c:pt idx="1">
                        <c:v>97-99%</c:v>
                      </c:pt>
                      <c:pt idx="2">
                        <c:v>100%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Sheet3!$A$6:$C$6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 formatCode="0%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4FE3-4F72-9BE3-AEE7E20BCE22}"/>
                  </c:ext>
                </c:extLst>
              </c15:ser>
            </c15:filteredBarSeries>
          </c:ext>
        </c:extLst>
      </c:barChart>
      <c:catAx>
        <c:axId val="63470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%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of total u</a:t>
                </a:r>
                <a:r>
                  <a:rPr lang="en-US" sz="1200" dirty="0">
                    <a:solidFill>
                      <a:schemeClr val="tx1"/>
                    </a:solidFill>
                  </a:rPr>
                  <a:t>nits successfully demonstrating comp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06216"/>
        <c:crosses val="autoZero"/>
        <c:auto val="1"/>
        <c:lblAlgn val="ctr"/>
        <c:lblOffset val="100"/>
        <c:noMultiLvlLbl val="0"/>
      </c:catAx>
      <c:valAx>
        <c:axId val="198106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Number</a:t>
                </a:r>
                <a:r>
                  <a:rPr lang="en-US" sz="1200" baseline="0">
                    <a:solidFill>
                      <a:schemeClr val="tx1"/>
                    </a:solidFill>
                  </a:rPr>
                  <a:t> of foundational competencies</a:t>
                </a:r>
                <a:endParaRPr lang="en-US" sz="12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Overall compliance for each DrPH foundational competency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Sheet3!$A$29:$C$29</c:f>
              <c:strCache>
                <c:ptCount val="3"/>
                <c:pt idx="0">
                  <c:v>&lt;96%</c:v>
                </c:pt>
                <c:pt idx="1">
                  <c:v>96%</c:v>
                </c:pt>
                <c:pt idx="2">
                  <c:v>100%</c:v>
                </c:pt>
              </c:strCache>
            </c:strRef>
          </c:cat>
          <c:val>
            <c:numRef>
              <c:f>Sheet3!$A$30:$C$30</c:f>
              <c:numCache>
                <c:formatCode>General</c:formatCode>
                <c:ptCount val="3"/>
                <c:pt idx="0">
                  <c:v>3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B0-450C-A703-352A4BE9C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647352"/>
        <c:axId val="1976298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Sheet3!$A$29:$C$29</c15:sqref>
                        </c15:formulaRef>
                      </c:ext>
                    </c:extLst>
                    <c:strCache>
                      <c:ptCount val="3"/>
                      <c:pt idx="0">
                        <c:v>&lt;96%</c:v>
                      </c:pt>
                      <c:pt idx="1">
                        <c:v>96%</c:v>
                      </c:pt>
                      <c:pt idx="2">
                        <c:v>100%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Sheet3!$A$29:$C$29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 formatCode="General">
                        <c:v>0</c:v>
                      </c:pt>
                      <c:pt idx="1">
                        <c:v>0.96</c:v>
                      </c:pt>
                      <c:pt idx="2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C5B0-450C-A703-352A4BE9C753}"/>
                  </c:ext>
                </c:extLst>
              </c15:ser>
            </c15:filteredBarSeries>
          </c:ext>
        </c:extLst>
      </c:barChart>
      <c:catAx>
        <c:axId val="198647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kern="1200" baseline="0" dirty="0">
                    <a:solidFill>
                      <a:srgbClr val="000000"/>
                    </a:solidFill>
                    <a:effectLst/>
                  </a:rPr>
                  <a:t>% of total units successfully demonstrating comp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29888"/>
        <c:crosses val="autoZero"/>
        <c:auto val="1"/>
        <c:lblAlgn val="ctr"/>
        <c:lblOffset val="100"/>
        <c:noMultiLvlLbl val="0"/>
      </c:catAx>
      <c:valAx>
        <c:axId val="19762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Number</a:t>
                </a:r>
                <a:r>
                  <a:rPr lang="en-US" sz="1200" baseline="0">
                    <a:solidFill>
                      <a:schemeClr val="tx1"/>
                    </a:solidFill>
                  </a:rPr>
                  <a:t> of foundational competencies</a:t>
                </a:r>
                <a:endParaRPr lang="en-US" sz="12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4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Council</a:t>
            </a:r>
            <a:r>
              <a:rPr lang="en-US" sz="2000" b="1" baseline="0">
                <a:solidFill>
                  <a:schemeClr val="tx1"/>
                </a:solidFill>
              </a:rPr>
              <a:t> finding on final report</a:t>
            </a:r>
            <a:endParaRPr lang="en-US" sz="20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2A-4682-9BA9-6FD91094176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2A-4682-9BA9-6FD91094176D}"/>
              </c:ext>
            </c:extLst>
          </c:dPt>
          <c:dLbls>
            <c:dLbl>
              <c:idx val="0"/>
              <c:layout>
                <c:manualLayout>
                  <c:x val="-0.19317613558362953"/>
                  <c:y val="-0.21650257765180031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80%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2A-4682-9BA9-6FD91094176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35345421938144"/>
                  <c:y val="0.137434911027108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2A-4682-9BA9-6FD9109417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Sheet1!$A$13:$A$14</c:f>
              <c:strCache>
                <c:ptCount val="2"/>
                <c:pt idx="0">
                  <c:v>Compliant finding</c:v>
                </c:pt>
                <c:pt idx="1">
                  <c:v>Non-compliant finding</c:v>
                </c:pt>
              </c:strCache>
            </c:strRef>
          </c:cat>
          <c:val>
            <c:numRef>
              <c:f>Sheet1!$B$13:$B$14</c:f>
              <c:numCache>
                <c:formatCode>General</c:formatCode>
                <c:ptCount val="2"/>
                <c:pt idx="0">
                  <c:v>30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2A-4682-9BA9-6FD910941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Reasons for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E4-4CE4-86BA-C8AA307F75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E4-4CE4-86BA-C8AA307F75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0000"/>
                    </a:schemeClr>
                  </a:gs>
                  <a:gs pos="84000">
                    <a:schemeClr val="accent3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E4-4CE4-86BA-C8AA307F75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E4-4CE4-86BA-C8AA307F7544}"/>
              </c:ext>
            </c:extLst>
          </c:dPt>
          <c:dLbls>
            <c:dLbl>
              <c:idx val="0"/>
              <c:layout>
                <c:manualLayout>
                  <c:x val="8.094694943292427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AC6F7B-02ED-45F2-B457-511331A33BCC}" type="CATEGORYNAM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E4-4CE4-86BA-C8AA307F754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411823943710493"/>
                  <c:y val="7.0542028396824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466AEF-FD8D-4687-8CA0-67E347B865D1}" type="CATEGORYNAM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E4-4CE4-86BA-C8AA307F754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6680629545279363E-2"/>
                  <c:y val="-0.1110222792465481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D8119B-1971-4E28-BE8C-82DB07B916C1}" type="CATEGORYNAM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E4-4CE4-86BA-C8AA307F754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6019141597457928"/>
                  <c:y val="4.612522928829557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Other reasons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E4-4CE4-86BA-C8AA307F754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'D4'!$B$41:$B$43</c:f>
              <c:strCache>
                <c:ptCount val="3"/>
                <c:pt idx="0">
                  <c:v>Lack of distinct competencies</c:v>
                </c:pt>
                <c:pt idx="1">
                  <c:v>Didactic prep &amp; assessments</c:v>
                </c:pt>
                <c:pt idx="2">
                  <c:v>Assessments</c:v>
                </c:pt>
              </c:strCache>
            </c:strRef>
          </c:cat>
          <c:val>
            <c:numRef>
              <c:f>'D4'!$C$41:$C$43</c:f>
              <c:numCache>
                <c:formatCode>0.00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E4-4CE4-86BA-C8AA307F7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2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MPH ILE full</a:t>
            </a:r>
            <a:r>
              <a:rPr lang="en-US" sz="1800" baseline="0" dirty="0">
                <a:solidFill>
                  <a:schemeClr val="tx1"/>
                </a:solidFill>
              </a:rPr>
              <a:t> review findings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6D-4397-9F71-5B74D7D0D841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6D-4397-9F71-5B74D7D0D841}"/>
              </c:ext>
            </c:extLst>
          </c:dPt>
          <c:dLbls>
            <c:dLbl>
              <c:idx val="0"/>
              <c:layout>
                <c:manualLayout>
                  <c:x val="-0.16012878620625864"/>
                  <c:y val="-0.16125051250196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6D-4397-9F71-5B74D7D0D8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44928964047021"/>
                  <c:y val="0.162314411388441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06D-4397-9F71-5B74D7D0D8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Sheet1!$M$9:$M$10</c:f>
              <c:strCache>
                <c:ptCount val="2"/>
                <c:pt idx="0">
                  <c:v>Compliant finding</c:v>
                </c:pt>
                <c:pt idx="1">
                  <c:v>Non-compliant finding</c:v>
                </c:pt>
              </c:strCache>
            </c:strRef>
          </c:cat>
          <c:val>
            <c:numRef>
              <c:f>Sheet1!$N$9:$N$10</c:f>
              <c:numCache>
                <c:formatCode>General</c:formatCode>
                <c:ptCount val="2"/>
                <c:pt idx="0">
                  <c:v>28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6D-4397-9F71-5B74D7D0D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svg"/><Relationship Id="rId1" Type="http://schemas.openxmlformats.org/officeDocument/2006/relationships/image" Target="../media/image35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0015B-518A-4FE7-84F3-21EDFDA0C89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328E907-4396-4C3F-B241-2A779B9CB82B}">
      <dgm:prSet/>
      <dgm:spPr/>
      <dgm:t>
        <a:bodyPr/>
        <a:lstStyle/>
        <a:p>
          <a:r>
            <a:rPr lang="en-US"/>
            <a:t>~33% units in overall sample are PHPs offering single concentration</a:t>
          </a:r>
        </a:p>
      </dgm:t>
    </dgm:pt>
    <dgm:pt modelId="{803C9BA8-2411-423F-A25F-5838E801B4FA}" type="parTrans" cxnId="{EDAB6893-8415-4290-B940-1DB6EAE2D290}">
      <dgm:prSet/>
      <dgm:spPr/>
      <dgm:t>
        <a:bodyPr/>
        <a:lstStyle/>
        <a:p>
          <a:endParaRPr lang="en-US"/>
        </a:p>
      </dgm:t>
    </dgm:pt>
    <dgm:pt modelId="{574D280A-DE70-416E-B655-6CB29E49A592}" type="sibTrans" cxnId="{EDAB6893-8415-4290-B940-1DB6EAE2D290}">
      <dgm:prSet/>
      <dgm:spPr/>
      <dgm:t>
        <a:bodyPr/>
        <a:lstStyle/>
        <a:p>
          <a:endParaRPr lang="en-US"/>
        </a:p>
      </dgm:t>
    </dgm:pt>
    <dgm:pt modelId="{71D1068C-E3D8-4A72-8BAE-E942C94B4E92}">
      <dgm:prSet/>
      <dgm:spPr/>
      <dgm:t>
        <a:bodyPr/>
        <a:lstStyle/>
        <a:p>
          <a:r>
            <a:rPr lang="en-US"/>
            <a:t>97% of these are add/adjust</a:t>
          </a:r>
        </a:p>
      </dgm:t>
    </dgm:pt>
    <dgm:pt modelId="{906E9A15-D9CD-44A7-AA1A-A12457EBEBF2}" type="parTrans" cxnId="{A65A6567-EF36-4A03-BB7E-2EF84352B2DC}">
      <dgm:prSet/>
      <dgm:spPr/>
      <dgm:t>
        <a:bodyPr/>
        <a:lstStyle/>
        <a:p>
          <a:endParaRPr lang="en-US"/>
        </a:p>
      </dgm:t>
    </dgm:pt>
    <dgm:pt modelId="{BA8EA0C8-A083-4317-937E-D98285738B6A}" type="sibTrans" cxnId="{A65A6567-EF36-4A03-BB7E-2EF84352B2DC}">
      <dgm:prSet/>
      <dgm:spPr/>
      <dgm:t>
        <a:bodyPr/>
        <a:lstStyle/>
        <a:p>
          <a:endParaRPr lang="en-US"/>
        </a:p>
      </dgm:t>
    </dgm:pt>
    <dgm:pt modelId="{8B4E595F-5732-4B0E-9656-3039EB82803A}" type="pres">
      <dgm:prSet presAssocID="{CD30015B-518A-4FE7-84F3-21EDFDA0C89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5D615-6366-454B-AD63-B67AF070D1B4}" type="pres">
      <dgm:prSet presAssocID="{6328E907-4396-4C3F-B241-2A779B9CB82B}" presName="compNode" presStyleCnt="0"/>
      <dgm:spPr/>
    </dgm:pt>
    <dgm:pt modelId="{EB104918-B1FC-429C-97BF-94E5FB7B48C1}" type="pres">
      <dgm:prSet presAssocID="{6328E907-4396-4C3F-B241-2A779B9CB8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graphSquiggle3"/>
        </a:ext>
      </dgm:extLst>
    </dgm:pt>
    <dgm:pt modelId="{064FAE41-74B0-4949-AB0D-6CEBEFBB7BA4}" type="pres">
      <dgm:prSet presAssocID="{6328E907-4396-4C3F-B241-2A779B9CB82B}" presName="spaceRect" presStyleCnt="0"/>
      <dgm:spPr/>
    </dgm:pt>
    <dgm:pt modelId="{8AD65CC4-4112-4F06-80CF-8E670FCEC900}" type="pres">
      <dgm:prSet presAssocID="{6328E907-4396-4C3F-B241-2A779B9CB82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A74B48-1B54-4611-8B5E-1504A389F9B6}" type="pres">
      <dgm:prSet presAssocID="{574D280A-DE70-416E-B655-6CB29E49A592}" presName="sibTrans" presStyleCnt="0"/>
      <dgm:spPr/>
    </dgm:pt>
    <dgm:pt modelId="{9E3EBBE3-FFDE-46D8-B4E9-DCFAB0FFBE12}" type="pres">
      <dgm:prSet presAssocID="{71D1068C-E3D8-4A72-8BAE-E942C94B4E92}" presName="compNode" presStyleCnt="0"/>
      <dgm:spPr/>
    </dgm:pt>
    <dgm:pt modelId="{07DD887F-2EAB-48EC-A92F-4475698B314C}" type="pres">
      <dgm:prSet presAssocID="{71D1068C-E3D8-4A72-8BAE-E942C94B4E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"/>
        </a:ext>
      </dgm:extLst>
    </dgm:pt>
    <dgm:pt modelId="{58F719AE-B025-469C-9057-182A92D9955C}" type="pres">
      <dgm:prSet presAssocID="{71D1068C-E3D8-4A72-8BAE-E942C94B4E92}" presName="spaceRect" presStyleCnt="0"/>
      <dgm:spPr/>
    </dgm:pt>
    <dgm:pt modelId="{043ADD0B-0814-46D7-B81B-B971F3816B86}" type="pres">
      <dgm:prSet presAssocID="{71D1068C-E3D8-4A72-8BAE-E942C94B4E92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B6893-8415-4290-B940-1DB6EAE2D290}" srcId="{CD30015B-518A-4FE7-84F3-21EDFDA0C89E}" destId="{6328E907-4396-4C3F-B241-2A779B9CB82B}" srcOrd="0" destOrd="0" parTransId="{803C9BA8-2411-423F-A25F-5838E801B4FA}" sibTransId="{574D280A-DE70-416E-B655-6CB29E49A592}"/>
    <dgm:cxn modelId="{A65A6567-EF36-4A03-BB7E-2EF84352B2DC}" srcId="{CD30015B-518A-4FE7-84F3-21EDFDA0C89E}" destId="{71D1068C-E3D8-4A72-8BAE-E942C94B4E92}" srcOrd="1" destOrd="0" parTransId="{906E9A15-D9CD-44A7-AA1A-A12457EBEBF2}" sibTransId="{BA8EA0C8-A083-4317-937E-D98285738B6A}"/>
    <dgm:cxn modelId="{51715207-3EA1-40FF-A846-5E89A2F88193}" type="presOf" srcId="{6328E907-4396-4C3F-B241-2A779B9CB82B}" destId="{8AD65CC4-4112-4F06-80CF-8E670FCEC900}" srcOrd="0" destOrd="0" presId="urn:microsoft.com/office/officeart/2018/2/layout/IconLabelList"/>
    <dgm:cxn modelId="{B574A043-1F9F-4785-98C4-D565A617B024}" type="presOf" srcId="{CD30015B-518A-4FE7-84F3-21EDFDA0C89E}" destId="{8B4E595F-5732-4B0E-9656-3039EB82803A}" srcOrd="0" destOrd="0" presId="urn:microsoft.com/office/officeart/2018/2/layout/IconLabelList"/>
    <dgm:cxn modelId="{23471433-72A3-44AD-B3AC-5F731E126635}" type="presOf" srcId="{71D1068C-E3D8-4A72-8BAE-E942C94B4E92}" destId="{043ADD0B-0814-46D7-B81B-B971F3816B86}" srcOrd="0" destOrd="0" presId="urn:microsoft.com/office/officeart/2018/2/layout/IconLabelList"/>
    <dgm:cxn modelId="{AABFACC6-3D7A-49BF-ADE3-099B682352D7}" type="presParOf" srcId="{8B4E595F-5732-4B0E-9656-3039EB82803A}" destId="{2645D615-6366-454B-AD63-B67AF070D1B4}" srcOrd="0" destOrd="0" presId="urn:microsoft.com/office/officeart/2018/2/layout/IconLabelList"/>
    <dgm:cxn modelId="{F8B2680A-CBC4-4215-B5BA-924ED9773442}" type="presParOf" srcId="{2645D615-6366-454B-AD63-B67AF070D1B4}" destId="{EB104918-B1FC-429C-97BF-94E5FB7B48C1}" srcOrd="0" destOrd="0" presId="urn:microsoft.com/office/officeart/2018/2/layout/IconLabelList"/>
    <dgm:cxn modelId="{D139B1A2-86A7-4CD4-B813-3FA58EF3BF64}" type="presParOf" srcId="{2645D615-6366-454B-AD63-B67AF070D1B4}" destId="{064FAE41-74B0-4949-AB0D-6CEBEFBB7BA4}" srcOrd="1" destOrd="0" presId="urn:microsoft.com/office/officeart/2018/2/layout/IconLabelList"/>
    <dgm:cxn modelId="{8C800E33-62C7-4CD4-AA01-D789EFFE6416}" type="presParOf" srcId="{2645D615-6366-454B-AD63-B67AF070D1B4}" destId="{8AD65CC4-4112-4F06-80CF-8E670FCEC900}" srcOrd="2" destOrd="0" presId="urn:microsoft.com/office/officeart/2018/2/layout/IconLabelList"/>
    <dgm:cxn modelId="{F26D5B2E-4FEE-4D43-AC47-84B928DA7208}" type="presParOf" srcId="{8B4E595F-5732-4B0E-9656-3039EB82803A}" destId="{44A74B48-1B54-4611-8B5E-1504A389F9B6}" srcOrd="1" destOrd="0" presId="urn:microsoft.com/office/officeart/2018/2/layout/IconLabelList"/>
    <dgm:cxn modelId="{0546F74D-CD11-4FF5-8E40-312F63764797}" type="presParOf" srcId="{8B4E595F-5732-4B0E-9656-3039EB82803A}" destId="{9E3EBBE3-FFDE-46D8-B4E9-DCFAB0FFBE12}" srcOrd="2" destOrd="0" presId="urn:microsoft.com/office/officeart/2018/2/layout/IconLabelList"/>
    <dgm:cxn modelId="{64357DDE-4BCF-4295-BFFE-9F8ACC6BE5BA}" type="presParOf" srcId="{9E3EBBE3-FFDE-46D8-B4E9-DCFAB0FFBE12}" destId="{07DD887F-2EAB-48EC-A92F-4475698B314C}" srcOrd="0" destOrd="0" presId="urn:microsoft.com/office/officeart/2018/2/layout/IconLabelList"/>
    <dgm:cxn modelId="{CBC5071F-E0C6-499C-BA4E-BDE82087872E}" type="presParOf" srcId="{9E3EBBE3-FFDE-46D8-B4E9-DCFAB0FFBE12}" destId="{58F719AE-B025-469C-9057-182A92D9955C}" srcOrd="1" destOrd="0" presId="urn:microsoft.com/office/officeart/2018/2/layout/IconLabelList"/>
    <dgm:cxn modelId="{291AF618-8198-4B93-A23E-6D045C51C76C}" type="presParOf" srcId="{9E3EBBE3-FFDE-46D8-B4E9-DCFAB0FFBE12}" destId="{043ADD0B-0814-46D7-B81B-B971F3816B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677A63-7043-4A7E-B963-6EC6C208EE5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5393E4-AD7B-4BBE-AE37-128C83E2298A}">
      <dgm:prSet/>
      <dgm:spPr/>
      <dgm:t>
        <a:bodyPr/>
        <a:lstStyle/>
        <a:p>
          <a:r>
            <a:rPr lang="en-US" b="0"/>
            <a:t>Field-based product(s)</a:t>
          </a:r>
          <a:endParaRPr lang="en-US"/>
        </a:p>
      </dgm:t>
    </dgm:pt>
    <dgm:pt modelId="{90468D1F-2300-46CB-B1B1-C38777F950CD}" type="parTrans" cxnId="{02A9EBE9-C54C-40FE-9928-012D0F9C34CF}">
      <dgm:prSet/>
      <dgm:spPr/>
      <dgm:t>
        <a:bodyPr/>
        <a:lstStyle/>
        <a:p>
          <a:endParaRPr lang="en-US"/>
        </a:p>
      </dgm:t>
    </dgm:pt>
    <dgm:pt modelId="{36FD9871-0CB3-4B29-A20B-62D4F661F463}" type="sibTrans" cxnId="{02A9EBE9-C54C-40FE-9928-012D0F9C34CF}">
      <dgm:prSet/>
      <dgm:spPr/>
      <dgm:t>
        <a:bodyPr/>
        <a:lstStyle/>
        <a:p>
          <a:endParaRPr lang="en-US"/>
        </a:p>
      </dgm:t>
    </dgm:pt>
    <dgm:pt modelId="{1EFB4CE4-F98A-4DB4-824F-1FBA9EDEB77E}">
      <dgm:prSet/>
      <dgm:spPr/>
      <dgm:t>
        <a:bodyPr/>
        <a:lstStyle/>
        <a:p>
          <a:r>
            <a:rPr lang="en-US" b="0"/>
            <a:t>High-quality writing</a:t>
          </a:r>
          <a:endParaRPr lang="en-US"/>
        </a:p>
      </dgm:t>
    </dgm:pt>
    <dgm:pt modelId="{A2050A7E-CD58-4748-9CB8-A5DFD6EDAE41}" type="parTrans" cxnId="{764931DC-153D-454E-90B6-2BA665FC7ED1}">
      <dgm:prSet/>
      <dgm:spPr/>
      <dgm:t>
        <a:bodyPr/>
        <a:lstStyle/>
        <a:p>
          <a:endParaRPr lang="en-US"/>
        </a:p>
      </dgm:t>
    </dgm:pt>
    <dgm:pt modelId="{A8DA7285-C1BC-4D55-976B-278781CA0EC2}" type="sibTrans" cxnId="{764931DC-153D-454E-90B6-2BA665FC7ED1}">
      <dgm:prSet/>
      <dgm:spPr/>
      <dgm:t>
        <a:bodyPr/>
        <a:lstStyle/>
        <a:p>
          <a:endParaRPr lang="en-US"/>
        </a:p>
      </dgm:t>
    </dgm:pt>
    <dgm:pt modelId="{7276E51C-1585-40B5-ADEC-F68784BE50BB}">
      <dgm:prSet/>
      <dgm:spPr/>
      <dgm:t>
        <a:bodyPr/>
        <a:lstStyle/>
        <a:p>
          <a:r>
            <a:rPr lang="en-US" b="0"/>
            <a:t>Synthesis: foundational &amp; conc</a:t>
          </a:r>
          <a:endParaRPr lang="en-US"/>
        </a:p>
      </dgm:t>
    </dgm:pt>
    <dgm:pt modelId="{CD521229-B33D-4509-A177-9D511A66DAC4}" type="parTrans" cxnId="{3E3442B9-492C-439A-B068-00CD1DCE1BEE}">
      <dgm:prSet/>
      <dgm:spPr/>
      <dgm:t>
        <a:bodyPr/>
        <a:lstStyle/>
        <a:p>
          <a:endParaRPr lang="en-US"/>
        </a:p>
      </dgm:t>
    </dgm:pt>
    <dgm:pt modelId="{904E4C3A-741E-4308-857C-047B434BA95B}" type="sibTrans" cxnId="{3E3442B9-492C-439A-B068-00CD1DCE1BEE}">
      <dgm:prSet/>
      <dgm:spPr/>
      <dgm:t>
        <a:bodyPr/>
        <a:lstStyle/>
        <a:p>
          <a:endParaRPr lang="en-US"/>
        </a:p>
      </dgm:t>
    </dgm:pt>
    <dgm:pt modelId="{B795A3C2-DADA-4592-9C8B-50C8F5A93F88}" type="pres">
      <dgm:prSet presAssocID="{98677A63-7043-4A7E-B963-6EC6C208EE5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4591A-1401-4964-AB06-C4728D66EEF6}" type="pres">
      <dgm:prSet presAssocID="{935393E4-AD7B-4BBE-AE37-128C83E2298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A637-EFDF-47DB-801B-37D80D265B0A}" type="pres">
      <dgm:prSet presAssocID="{935393E4-AD7B-4BBE-AE37-128C83E2298A}" presName="gear1srcNode" presStyleLbl="node1" presStyleIdx="0" presStyleCnt="3"/>
      <dgm:spPr/>
      <dgm:t>
        <a:bodyPr/>
        <a:lstStyle/>
        <a:p>
          <a:endParaRPr lang="en-US"/>
        </a:p>
      </dgm:t>
    </dgm:pt>
    <dgm:pt modelId="{1445A13D-63C7-4CED-9330-FFE12BA863A2}" type="pres">
      <dgm:prSet presAssocID="{935393E4-AD7B-4BBE-AE37-128C83E2298A}" presName="gear1dstNode" presStyleLbl="node1" presStyleIdx="0" presStyleCnt="3"/>
      <dgm:spPr/>
      <dgm:t>
        <a:bodyPr/>
        <a:lstStyle/>
        <a:p>
          <a:endParaRPr lang="en-US"/>
        </a:p>
      </dgm:t>
    </dgm:pt>
    <dgm:pt modelId="{E97A70A1-4A5F-4575-9BAC-139A00E1BE93}" type="pres">
      <dgm:prSet presAssocID="{1EFB4CE4-F98A-4DB4-824F-1FBA9EDEB77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CB324-DD5B-42CC-8CDD-84105E0B190E}" type="pres">
      <dgm:prSet presAssocID="{1EFB4CE4-F98A-4DB4-824F-1FBA9EDEB77E}" presName="gear2srcNode" presStyleLbl="node1" presStyleIdx="1" presStyleCnt="3"/>
      <dgm:spPr/>
      <dgm:t>
        <a:bodyPr/>
        <a:lstStyle/>
        <a:p>
          <a:endParaRPr lang="en-US"/>
        </a:p>
      </dgm:t>
    </dgm:pt>
    <dgm:pt modelId="{2202DD6A-96CD-4047-91E2-4609ABD9ED4F}" type="pres">
      <dgm:prSet presAssocID="{1EFB4CE4-F98A-4DB4-824F-1FBA9EDEB77E}" presName="gear2dstNode" presStyleLbl="node1" presStyleIdx="1" presStyleCnt="3"/>
      <dgm:spPr/>
      <dgm:t>
        <a:bodyPr/>
        <a:lstStyle/>
        <a:p>
          <a:endParaRPr lang="en-US"/>
        </a:p>
      </dgm:t>
    </dgm:pt>
    <dgm:pt modelId="{0F7B6C5D-75E5-4E62-BFCD-7EAA31FE450D}" type="pres">
      <dgm:prSet presAssocID="{7276E51C-1585-40B5-ADEC-F68784BE50BB}" presName="gear3" presStyleLbl="node1" presStyleIdx="2" presStyleCnt="3"/>
      <dgm:spPr/>
      <dgm:t>
        <a:bodyPr/>
        <a:lstStyle/>
        <a:p>
          <a:endParaRPr lang="en-US"/>
        </a:p>
      </dgm:t>
    </dgm:pt>
    <dgm:pt modelId="{D52CC3B1-FF50-400C-940A-90E7A759F863}" type="pres">
      <dgm:prSet presAssocID="{7276E51C-1585-40B5-ADEC-F68784BE50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9E547-5A97-4EED-A2A2-AD11986FD9C3}" type="pres">
      <dgm:prSet presAssocID="{7276E51C-1585-40B5-ADEC-F68784BE50BB}" presName="gear3srcNode" presStyleLbl="node1" presStyleIdx="2" presStyleCnt="3"/>
      <dgm:spPr/>
      <dgm:t>
        <a:bodyPr/>
        <a:lstStyle/>
        <a:p>
          <a:endParaRPr lang="en-US"/>
        </a:p>
      </dgm:t>
    </dgm:pt>
    <dgm:pt modelId="{5D679693-BB40-446E-B4EC-12DF129071D6}" type="pres">
      <dgm:prSet presAssocID="{7276E51C-1585-40B5-ADEC-F68784BE50BB}" presName="gear3dstNode" presStyleLbl="node1" presStyleIdx="2" presStyleCnt="3"/>
      <dgm:spPr/>
      <dgm:t>
        <a:bodyPr/>
        <a:lstStyle/>
        <a:p>
          <a:endParaRPr lang="en-US"/>
        </a:p>
      </dgm:t>
    </dgm:pt>
    <dgm:pt modelId="{4B1EBFE3-2C95-4E7E-8C31-E76A2732AF12}" type="pres">
      <dgm:prSet presAssocID="{36FD9871-0CB3-4B29-A20B-62D4F661F46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F0B4F66-2057-40D6-9DC7-567522A985BA}" type="pres">
      <dgm:prSet presAssocID="{A8DA7285-C1BC-4D55-976B-278781CA0EC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0663462-28D6-4708-8B51-4309BA59AC2D}" type="pres">
      <dgm:prSet presAssocID="{904E4C3A-741E-4308-857C-047B434BA95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7ACFCAF-5917-4A5B-93D9-AA379B5B1DB5}" type="presOf" srcId="{7276E51C-1585-40B5-ADEC-F68784BE50BB}" destId="{58C9E547-5A97-4EED-A2A2-AD11986FD9C3}" srcOrd="2" destOrd="0" presId="urn:microsoft.com/office/officeart/2005/8/layout/gear1"/>
    <dgm:cxn modelId="{8D7A9BE2-D617-4577-B67A-C654D9D8574B}" type="presOf" srcId="{935393E4-AD7B-4BBE-AE37-128C83E2298A}" destId="{1445A13D-63C7-4CED-9330-FFE12BA863A2}" srcOrd="2" destOrd="0" presId="urn:microsoft.com/office/officeart/2005/8/layout/gear1"/>
    <dgm:cxn modelId="{CFB59BDC-47DE-40A5-BB57-4CC5B07E5946}" type="presOf" srcId="{935393E4-AD7B-4BBE-AE37-128C83E2298A}" destId="{464EA637-EFDF-47DB-801B-37D80D265B0A}" srcOrd="1" destOrd="0" presId="urn:microsoft.com/office/officeart/2005/8/layout/gear1"/>
    <dgm:cxn modelId="{EF87F26A-B58E-4013-B30F-7D30FB60F216}" type="presOf" srcId="{7276E51C-1585-40B5-ADEC-F68784BE50BB}" destId="{D52CC3B1-FF50-400C-940A-90E7A759F863}" srcOrd="1" destOrd="0" presId="urn:microsoft.com/office/officeart/2005/8/layout/gear1"/>
    <dgm:cxn modelId="{2D68EA53-F577-4397-9A55-564C784975B2}" type="presOf" srcId="{1EFB4CE4-F98A-4DB4-824F-1FBA9EDEB77E}" destId="{9D8CB324-DD5B-42CC-8CDD-84105E0B190E}" srcOrd="1" destOrd="0" presId="urn:microsoft.com/office/officeart/2005/8/layout/gear1"/>
    <dgm:cxn modelId="{6DAE6BC0-7622-4B24-9731-600E0B81CB2D}" type="presOf" srcId="{36FD9871-0CB3-4B29-A20B-62D4F661F463}" destId="{4B1EBFE3-2C95-4E7E-8C31-E76A2732AF12}" srcOrd="0" destOrd="0" presId="urn:microsoft.com/office/officeart/2005/8/layout/gear1"/>
    <dgm:cxn modelId="{16FAFB2B-98A0-42E1-B403-E729EC8802CE}" type="presOf" srcId="{7276E51C-1585-40B5-ADEC-F68784BE50BB}" destId="{0F7B6C5D-75E5-4E62-BFCD-7EAA31FE450D}" srcOrd="0" destOrd="0" presId="urn:microsoft.com/office/officeart/2005/8/layout/gear1"/>
    <dgm:cxn modelId="{507FDFAB-C20C-42EF-81E9-0EAA860303CD}" type="presOf" srcId="{1EFB4CE4-F98A-4DB4-824F-1FBA9EDEB77E}" destId="{2202DD6A-96CD-4047-91E2-4609ABD9ED4F}" srcOrd="2" destOrd="0" presId="urn:microsoft.com/office/officeart/2005/8/layout/gear1"/>
    <dgm:cxn modelId="{6BC1EF1A-00AF-433D-AE5A-FE01327CF7D7}" type="presOf" srcId="{935393E4-AD7B-4BBE-AE37-128C83E2298A}" destId="{4B14591A-1401-4964-AB06-C4728D66EEF6}" srcOrd="0" destOrd="0" presId="urn:microsoft.com/office/officeart/2005/8/layout/gear1"/>
    <dgm:cxn modelId="{3E3442B9-492C-439A-B068-00CD1DCE1BEE}" srcId="{98677A63-7043-4A7E-B963-6EC6C208EE5A}" destId="{7276E51C-1585-40B5-ADEC-F68784BE50BB}" srcOrd="2" destOrd="0" parTransId="{CD521229-B33D-4509-A177-9D511A66DAC4}" sibTransId="{904E4C3A-741E-4308-857C-047B434BA95B}"/>
    <dgm:cxn modelId="{3B564D88-92C1-4BA2-B520-AA16B2E34219}" type="presOf" srcId="{A8DA7285-C1BC-4D55-976B-278781CA0EC2}" destId="{4F0B4F66-2057-40D6-9DC7-567522A985BA}" srcOrd="0" destOrd="0" presId="urn:microsoft.com/office/officeart/2005/8/layout/gear1"/>
    <dgm:cxn modelId="{A73CDB0D-39E6-4394-95D6-2181F212DBE4}" type="presOf" srcId="{7276E51C-1585-40B5-ADEC-F68784BE50BB}" destId="{5D679693-BB40-446E-B4EC-12DF129071D6}" srcOrd="3" destOrd="0" presId="urn:microsoft.com/office/officeart/2005/8/layout/gear1"/>
    <dgm:cxn modelId="{0FB861FA-3D40-4541-A37E-82B1EBDBC30A}" type="presOf" srcId="{904E4C3A-741E-4308-857C-047B434BA95B}" destId="{50663462-28D6-4708-8B51-4309BA59AC2D}" srcOrd="0" destOrd="0" presId="urn:microsoft.com/office/officeart/2005/8/layout/gear1"/>
    <dgm:cxn modelId="{764931DC-153D-454E-90B6-2BA665FC7ED1}" srcId="{98677A63-7043-4A7E-B963-6EC6C208EE5A}" destId="{1EFB4CE4-F98A-4DB4-824F-1FBA9EDEB77E}" srcOrd="1" destOrd="0" parTransId="{A2050A7E-CD58-4748-9CB8-A5DFD6EDAE41}" sibTransId="{A8DA7285-C1BC-4D55-976B-278781CA0EC2}"/>
    <dgm:cxn modelId="{269835B5-6A72-4507-81E8-96AFE65B896B}" type="presOf" srcId="{98677A63-7043-4A7E-B963-6EC6C208EE5A}" destId="{B795A3C2-DADA-4592-9C8B-50C8F5A93F88}" srcOrd="0" destOrd="0" presId="urn:microsoft.com/office/officeart/2005/8/layout/gear1"/>
    <dgm:cxn modelId="{02A9EBE9-C54C-40FE-9928-012D0F9C34CF}" srcId="{98677A63-7043-4A7E-B963-6EC6C208EE5A}" destId="{935393E4-AD7B-4BBE-AE37-128C83E2298A}" srcOrd="0" destOrd="0" parTransId="{90468D1F-2300-46CB-B1B1-C38777F950CD}" sibTransId="{36FD9871-0CB3-4B29-A20B-62D4F661F463}"/>
    <dgm:cxn modelId="{84135548-248E-43FF-93C9-2668524F25E3}" type="presOf" srcId="{1EFB4CE4-F98A-4DB4-824F-1FBA9EDEB77E}" destId="{E97A70A1-4A5F-4575-9BAC-139A00E1BE93}" srcOrd="0" destOrd="0" presId="urn:microsoft.com/office/officeart/2005/8/layout/gear1"/>
    <dgm:cxn modelId="{161DDB31-B8FE-4414-9B18-23E6763F49A0}" type="presParOf" srcId="{B795A3C2-DADA-4592-9C8B-50C8F5A93F88}" destId="{4B14591A-1401-4964-AB06-C4728D66EEF6}" srcOrd="0" destOrd="0" presId="urn:microsoft.com/office/officeart/2005/8/layout/gear1"/>
    <dgm:cxn modelId="{F4F69DF7-AA48-45A4-B5E0-E0153644BCB8}" type="presParOf" srcId="{B795A3C2-DADA-4592-9C8B-50C8F5A93F88}" destId="{464EA637-EFDF-47DB-801B-37D80D265B0A}" srcOrd="1" destOrd="0" presId="urn:microsoft.com/office/officeart/2005/8/layout/gear1"/>
    <dgm:cxn modelId="{BE4AE713-D39E-4EF2-92C6-07B64BE9D9C4}" type="presParOf" srcId="{B795A3C2-DADA-4592-9C8B-50C8F5A93F88}" destId="{1445A13D-63C7-4CED-9330-FFE12BA863A2}" srcOrd="2" destOrd="0" presId="urn:microsoft.com/office/officeart/2005/8/layout/gear1"/>
    <dgm:cxn modelId="{0E6AEAB3-401F-414E-8E66-B66AA82AC335}" type="presParOf" srcId="{B795A3C2-DADA-4592-9C8B-50C8F5A93F88}" destId="{E97A70A1-4A5F-4575-9BAC-139A00E1BE93}" srcOrd="3" destOrd="0" presId="urn:microsoft.com/office/officeart/2005/8/layout/gear1"/>
    <dgm:cxn modelId="{B6707C2C-C641-440C-9ED6-484F0487557B}" type="presParOf" srcId="{B795A3C2-DADA-4592-9C8B-50C8F5A93F88}" destId="{9D8CB324-DD5B-42CC-8CDD-84105E0B190E}" srcOrd="4" destOrd="0" presId="urn:microsoft.com/office/officeart/2005/8/layout/gear1"/>
    <dgm:cxn modelId="{5A9EA710-64C4-421F-A988-FA366973F61F}" type="presParOf" srcId="{B795A3C2-DADA-4592-9C8B-50C8F5A93F88}" destId="{2202DD6A-96CD-4047-91E2-4609ABD9ED4F}" srcOrd="5" destOrd="0" presId="urn:microsoft.com/office/officeart/2005/8/layout/gear1"/>
    <dgm:cxn modelId="{B3A00B52-00B2-477A-89A1-365F7A27AEBC}" type="presParOf" srcId="{B795A3C2-DADA-4592-9C8B-50C8F5A93F88}" destId="{0F7B6C5D-75E5-4E62-BFCD-7EAA31FE450D}" srcOrd="6" destOrd="0" presId="urn:microsoft.com/office/officeart/2005/8/layout/gear1"/>
    <dgm:cxn modelId="{C8B5C73F-5C59-4C69-92B5-A34921995DE7}" type="presParOf" srcId="{B795A3C2-DADA-4592-9C8B-50C8F5A93F88}" destId="{D52CC3B1-FF50-400C-940A-90E7A759F863}" srcOrd="7" destOrd="0" presId="urn:microsoft.com/office/officeart/2005/8/layout/gear1"/>
    <dgm:cxn modelId="{DA4160BD-83B5-4646-B677-4568784DC72A}" type="presParOf" srcId="{B795A3C2-DADA-4592-9C8B-50C8F5A93F88}" destId="{58C9E547-5A97-4EED-A2A2-AD11986FD9C3}" srcOrd="8" destOrd="0" presId="urn:microsoft.com/office/officeart/2005/8/layout/gear1"/>
    <dgm:cxn modelId="{074476BE-7CB3-4177-A46A-9FD68FB2AEDA}" type="presParOf" srcId="{B795A3C2-DADA-4592-9C8B-50C8F5A93F88}" destId="{5D679693-BB40-446E-B4EC-12DF129071D6}" srcOrd="9" destOrd="0" presId="urn:microsoft.com/office/officeart/2005/8/layout/gear1"/>
    <dgm:cxn modelId="{0C91760C-21BC-410C-BD89-BD99CAFD2E40}" type="presParOf" srcId="{B795A3C2-DADA-4592-9C8B-50C8F5A93F88}" destId="{4B1EBFE3-2C95-4E7E-8C31-E76A2732AF12}" srcOrd="10" destOrd="0" presId="urn:microsoft.com/office/officeart/2005/8/layout/gear1"/>
    <dgm:cxn modelId="{5E6D34D1-FCE6-4C5F-8D7A-21057DCA2DEC}" type="presParOf" srcId="{B795A3C2-DADA-4592-9C8B-50C8F5A93F88}" destId="{4F0B4F66-2057-40D6-9DC7-567522A985BA}" srcOrd="11" destOrd="0" presId="urn:microsoft.com/office/officeart/2005/8/layout/gear1"/>
    <dgm:cxn modelId="{4CF6F26E-CB47-42A4-B3BC-63E833078B3E}" type="presParOf" srcId="{B795A3C2-DADA-4592-9C8B-50C8F5A93F88}" destId="{50663462-28D6-4708-8B51-4309BA59AC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10CCD-0FFF-4DA6-A13A-EA2B1B5D63D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F766ABE-925B-4088-B1A1-2714C0DB265D}">
      <dgm:prSet/>
      <dgm:spPr/>
      <dgm:t>
        <a:bodyPr/>
        <a:lstStyle/>
        <a:p>
          <a:pPr>
            <a:defRPr cap="all"/>
          </a:pPr>
          <a:r>
            <a:rPr lang="en-US" b="0" dirty="0"/>
            <a:t>7-10 courses total to address D1 &amp; D2</a:t>
          </a:r>
          <a:endParaRPr lang="en-US" dirty="0"/>
        </a:p>
      </dgm:t>
    </dgm:pt>
    <dgm:pt modelId="{A6D1647A-F510-4612-A467-6A36C231EAE9}" type="parTrans" cxnId="{2E602723-836F-4A00-AA67-A168BF23D70C}">
      <dgm:prSet/>
      <dgm:spPr/>
      <dgm:t>
        <a:bodyPr/>
        <a:lstStyle/>
        <a:p>
          <a:endParaRPr lang="en-US"/>
        </a:p>
      </dgm:t>
    </dgm:pt>
    <dgm:pt modelId="{E9AF0C28-4848-47D2-8C4A-2566B8CCFED6}" type="sibTrans" cxnId="{2E602723-836F-4A00-AA67-A168BF23D70C}">
      <dgm:prSet/>
      <dgm:spPr/>
      <dgm:t>
        <a:bodyPr/>
        <a:lstStyle/>
        <a:p>
          <a:endParaRPr lang="en-US"/>
        </a:p>
      </dgm:t>
    </dgm:pt>
    <dgm:pt modelId="{03516D85-03E1-4DBA-8842-C1D739ECF448}">
      <dgm:prSet/>
      <dgm:spPr/>
      <dgm:t>
        <a:bodyPr/>
        <a:lstStyle/>
        <a:p>
          <a:pPr>
            <a:defRPr cap="all"/>
          </a:pPr>
          <a:r>
            <a:rPr lang="en-US" b="0" dirty="0"/>
            <a:t>3-5 of these in former core disciplines</a:t>
          </a:r>
          <a:endParaRPr lang="en-US" dirty="0"/>
        </a:p>
      </dgm:t>
    </dgm:pt>
    <dgm:pt modelId="{E3CF4255-FB90-41B2-8EF0-70428ADF0534}" type="parTrans" cxnId="{DBD26AAC-3319-4D74-960C-A1DBD9F2D6FC}">
      <dgm:prSet/>
      <dgm:spPr/>
      <dgm:t>
        <a:bodyPr/>
        <a:lstStyle/>
        <a:p>
          <a:endParaRPr lang="en-US"/>
        </a:p>
      </dgm:t>
    </dgm:pt>
    <dgm:pt modelId="{58406E57-3C78-47D6-9010-D62D5B4E75E5}" type="sibTrans" cxnId="{DBD26AAC-3319-4D74-960C-A1DBD9F2D6FC}">
      <dgm:prSet/>
      <dgm:spPr/>
      <dgm:t>
        <a:bodyPr/>
        <a:lstStyle/>
        <a:p>
          <a:endParaRPr lang="en-US"/>
        </a:p>
      </dgm:t>
    </dgm:pt>
    <dgm:pt modelId="{C34FD124-58AE-45F9-9B0F-34E03C67D8ED}" type="pres">
      <dgm:prSet presAssocID="{8F410CCD-0FFF-4DA6-A13A-EA2B1B5D63D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2D78B-E22A-4B9A-A356-2FAF32AB169D}" type="pres">
      <dgm:prSet presAssocID="{7F766ABE-925B-4088-B1A1-2714C0DB265D}" presName="compNode" presStyleCnt="0"/>
      <dgm:spPr/>
    </dgm:pt>
    <dgm:pt modelId="{8EC4ED33-3257-4639-B8C2-B0F1E69249E2}" type="pres">
      <dgm:prSet presAssocID="{7F766ABE-925B-4088-B1A1-2714C0DB265D}" presName="iconBgRect" presStyleLbl="bgShp" presStyleIdx="0" presStyleCnt="2"/>
      <dgm:spPr/>
    </dgm:pt>
    <dgm:pt modelId="{4CFDCBDF-50C4-4F6B-AAB7-EEB7B997E57A}" type="pres">
      <dgm:prSet presAssocID="{7F766ABE-925B-4088-B1A1-2714C0DB26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8FFCCD-398D-4329-A036-B5459857BED0}" type="pres">
      <dgm:prSet presAssocID="{7F766ABE-925B-4088-B1A1-2714C0DB265D}" presName="spaceRect" presStyleCnt="0"/>
      <dgm:spPr/>
    </dgm:pt>
    <dgm:pt modelId="{AD4BFF7F-9436-4987-A89A-326F375D9045}" type="pres">
      <dgm:prSet presAssocID="{7F766ABE-925B-4088-B1A1-2714C0DB265D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415AFBA-6C3B-43CA-9453-F02DC27A776E}" type="pres">
      <dgm:prSet presAssocID="{E9AF0C28-4848-47D2-8C4A-2566B8CCFED6}" presName="sibTrans" presStyleCnt="0"/>
      <dgm:spPr/>
    </dgm:pt>
    <dgm:pt modelId="{7A23A14B-9D08-4403-A8F0-5BCB7975041C}" type="pres">
      <dgm:prSet presAssocID="{03516D85-03E1-4DBA-8842-C1D739ECF448}" presName="compNode" presStyleCnt="0"/>
      <dgm:spPr/>
    </dgm:pt>
    <dgm:pt modelId="{57A416FF-F04F-4911-A4C1-35920FEF9518}" type="pres">
      <dgm:prSet presAssocID="{03516D85-03E1-4DBA-8842-C1D739ECF448}" presName="iconBgRect" presStyleLbl="bgShp" presStyleIdx="1" presStyleCnt="2"/>
      <dgm:spPr/>
    </dgm:pt>
    <dgm:pt modelId="{3A82698C-CBB9-4080-AB6B-8CCC00F78365}" type="pres">
      <dgm:prSet presAssocID="{03516D85-03E1-4DBA-8842-C1D739ECF44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CD510B35-1259-4B92-B1FA-DC5B40A88C09}" type="pres">
      <dgm:prSet presAssocID="{03516D85-03E1-4DBA-8842-C1D739ECF448}" presName="spaceRect" presStyleCnt="0"/>
      <dgm:spPr/>
    </dgm:pt>
    <dgm:pt modelId="{9E9EDE86-F55C-4252-9481-8EB7F54FE308}" type="pres">
      <dgm:prSet presAssocID="{03516D85-03E1-4DBA-8842-C1D739ECF44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02723-836F-4A00-AA67-A168BF23D70C}" srcId="{8F410CCD-0FFF-4DA6-A13A-EA2B1B5D63DE}" destId="{7F766ABE-925B-4088-B1A1-2714C0DB265D}" srcOrd="0" destOrd="0" parTransId="{A6D1647A-F510-4612-A467-6A36C231EAE9}" sibTransId="{E9AF0C28-4848-47D2-8C4A-2566B8CCFED6}"/>
    <dgm:cxn modelId="{83859F7C-5A5F-4F3E-8879-583BC373415B}" type="presOf" srcId="{03516D85-03E1-4DBA-8842-C1D739ECF448}" destId="{9E9EDE86-F55C-4252-9481-8EB7F54FE308}" srcOrd="0" destOrd="0" presId="urn:microsoft.com/office/officeart/2018/5/layout/IconCircleLabelList"/>
    <dgm:cxn modelId="{23AEE1B9-9E1F-494D-98D7-AD2E53774E7F}" type="presOf" srcId="{8F410CCD-0FFF-4DA6-A13A-EA2B1B5D63DE}" destId="{C34FD124-58AE-45F9-9B0F-34E03C67D8ED}" srcOrd="0" destOrd="0" presId="urn:microsoft.com/office/officeart/2018/5/layout/IconCircleLabelList"/>
    <dgm:cxn modelId="{DBD26AAC-3319-4D74-960C-A1DBD9F2D6FC}" srcId="{8F410CCD-0FFF-4DA6-A13A-EA2B1B5D63DE}" destId="{03516D85-03E1-4DBA-8842-C1D739ECF448}" srcOrd="1" destOrd="0" parTransId="{E3CF4255-FB90-41B2-8EF0-70428ADF0534}" sibTransId="{58406E57-3C78-47D6-9010-D62D5B4E75E5}"/>
    <dgm:cxn modelId="{16F4FF05-0F72-46B2-AD0A-71047F02ABE5}" type="presOf" srcId="{7F766ABE-925B-4088-B1A1-2714C0DB265D}" destId="{AD4BFF7F-9436-4987-A89A-326F375D9045}" srcOrd="0" destOrd="0" presId="urn:microsoft.com/office/officeart/2018/5/layout/IconCircleLabelList"/>
    <dgm:cxn modelId="{CB1F04E1-275F-4422-9C79-FF6B8EAA65B3}" type="presParOf" srcId="{C34FD124-58AE-45F9-9B0F-34E03C67D8ED}" destId="{7E02D78B-E22A-4B9A-A356-2FAF32AB169D}" srcOrd="0" destOrd="0" presId="urn:microsoft.com/office/officeart/2018/5/layout/IconCircleLabelList"/>
    <dgm:cxn modelId="{D49141A0-DF66-4CC2-A925-DCCF379FC492}" type="presParOf" srcId="{7E02D78B-E22A-4B9A-A356-2FAF32AB169D}" destId="{8EC4ED33-3257-4639-B8C2-B0F1E69249E2}" srcOrd="0" destOrd="0" presId="urn:microsoft.com/office/officeart/2018/5/layout/IconCircleLabelList"/>
    <dgm:cxn modelId="{219FBF85-E9CD-4385-AA3A-A7CAE5DC787A}" type="presParOf" srcId="{7E02D78B-E22A-4B9A-A356-2FAF32AB169D}" destId="{4CFDCBDF-50C4-4F6B-AAB7-EEB7B997E57A}" srcOrd="1" destOrd="0" presId="urn:microsoft.com/office/officeart/2018/5/layout/IconCircleLabelList"/>
    <dgm:cxn modelId="{09D32FAF-FCBA-4990-BBB8-1AA7A4C216AA}" type="presParOf" srcId="{7E02D78B-E22A-4B9A-A356-2FAF32AB169D}" destId="{BD8FFCCD-398D-4329-A036-B5459857BED0}" srcOrd="2" destOrd="0" presId="urn:microsoft.com/office/officeart/2018/5/layout/IconCircleLabelList"/>
    <dgm:cxn modelId="{683874F5-5CF7-41E5-89DE-4E2288C94349}" type="presParOf" srcId="{7E02D78B-E22A-4B9A-A356-2FAF32AB169D}" destId="{AD4BFF7F-9436-4987-A89A-326F375D9045}" srcOrd="3" destOrd="0" presId="urn:microsoft.com/office/officeart/2018/5/layout/IconCircleLabelList"/>
    <dgm:cxn modelId="{9562581E-1A4C-4E4B-9296-0B8DC27C4332}" type="presParOf" srcId="{C34FD124-58AE-45F9-9B0F-34E03C67D8ED}" destId="{D415AFBA-6C3B-43CA-9453-F02DC27A776E}" srcOrd="1" destOrd="0" presId="urn:microsoft.com/office/officeart/2018/5/layout/IconCircleLabelList"/>
    <dgm:cxn modelId="{ADD495D9-FD27-4FAA-B11C-1D82C74E00E7}" type="presParOf" srcId="{C34FD124-58AE-45F9-9B0F-34E03C67D8ED}" destId="{7A23A14B-9D08-4403-A8F0-5BCB7975041C}" srcOrd="2" destOrd="0" presId="urn:microsoft.com/office/officeart/2018/5/layout/IconCircleLabelList"/>
    <dgm:cxn modelId="{2EBE98ED-B4FD-4E2E-B625-98D837C2A325}" type="presParOf" srcId="{7A23A14B-9D08-4403-A8F0-5BCB7975041C}" destId="{57A416FF-F04F-4911-A4C1-35920FEF9518}" srcOrd="0" destOrd="0" presId="urn:microsoft.com/office/officeart/2018/5/layout/IconCircleLabelList"/>
    <dgm:cxn modelId="{D73129D1-83A3-40F6-A510-4FCB13306A97}" type="presParOf" srcId="{7A23A14B-9D08-4403-A8F0-5BCB7975041C}" destId="{3A82698C-CBB9-4080-AB6B-8CCC00F78365}" srcOrd="1" destOrd="0" presId="urn:microsoft.com/office/officeart/2018/5/layout/IconCircleLabelList"/>
    <dgm:cxn modelId="{022B5952-9D7A-49A3-B8DF-373C13FE37F2}" type="presParOf" srcId="{7A23A14B-9D08-4403-A8F0-5BCB7975041C}" destId="{CD510B35-1259-4B92-B1FA-DC5B40A88C09}" srcOrd="2" destOrd="0" presId="urn:microsoft.com/office/officeart/2018/5/layout/IconCircleLabelList"/>
    <dgm:cxn modelId="{13478DF7-10CB-4F31-ABFB-AFADEA2EF36B}" type="presParOf" srcId="{7A23A14B-9D08-4403-A8F0-5BCB7975041C}" destId="{9E9EDE86-F55C-4252-9481-8EB7F54FE3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3A67C-377F-4A58-A227-33AD496B1697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248FC1-D243-4638-873E-C0900068F7CB}">
      <dgm:prSet/>
      <dgm:spPr/>
      <dgm:t>
        <a:bodyPr/>
        <a:lstStyle/>
        <a:p>
          <a:pPr algn="ctr"/>
          <a:r>
            <a:rPr lang="en-US" dirty="0"/>
            <a:t>Administration, supervision &amp; consultation in PH</a:t>
          </a:r>
        </a:p>
      </dgm:t>
    </dgm:pt>
    <dgm:pt modelId="{F1B9A890-BEE2-432A-979F-949449C8B24F}" type="parTrans" cxnId="{98F34BBB-993D-4F8F-9589-B7C852AF11AB}">
      <dgm:prSet/>
      <dgm:spPr/>
      <dgm:t>
        <a:bodyPr/>
        <a:lstStyle/>
        <a:p>
          <a:endParaRPr lang="en-US"/>
        </a:p>
      </dgm:t>
    </dgm:pt>
    <dgm:pt modelId="{744699B6-5864-4A91-9AE0-8CBEB8795920}" type="sibTrans" cxnId="{98F34BBB-993D-4F8F-9589-B7C852AF11AB}">
      <dgm:prSet/>
      <dgm:spPr/>
      <dgm:t>
        <a:bodyPr/>
        <a:lstStyle/>
        <a:p>
          <a:endParaRPr lang="en-US"/>
        </a:p>
      </dgm:t>
    </dgm:pt>
    <dgm:pt modelId="{66CFD5F9-3B97-4F98-998D-4D2260456EB4}">
      <dgm:prSet/>
      <dgm:spPr/>
      <dgm:t>
        <a:bodyPr/>
        <a:lstStyle/>
        <a:p>
          <a:pPr algn="ctr"/>
          <a:r>
            <a:rPr lang="en-US" dirty="0"/>
            <a:t>Research design</a:t>
          </a:r>
        </a:p>
      </dgm:t>
    </dgm:pt>
    <dgm:pt modelId="{0C27E441-398E-47FA-884C-43E145DCF6EC}" type="parTrans" cxnId="{65B1BD09-8021-4FEF-9D60-F10CEFF26174}">
      <dgm:prSet/>
      <dgm:spPr/>
      <dgm:t>
        <a:bodyPr/>
        <a:lstStyle/>
        <a:p>
          <a:endParaRPr lang="en-US"/>
        </a:p>
      </dgm:t>
    </dgm:pt>
    <dgm:pt modelId="{0265366D-27FF-4690-A215-DFA3ECCC27D7}" type="sibTrans" cxnId="{65B1BD09-8021-4FEF-9D60-F10CEFF26174}">
      <dgm:prSet/>
      <dgm:spPr/>
      <dgm:t>
        <a:bodyPr/>
        <a:lstStyle/>
        <a:p>
          <a:endParaRPr lang="en-US"/>
        </a:p>
      </dgm:t>
    </dgm:pt>
    <dgm:pt modelId="{F889B275-BBE4-4741-AFC1-9718F1B48B09}">
      <dgm:prSet/>
      <dgm:spPr/>
      <dgm:t>
        <a:bodyPr/>
        <a:lstStyle/>
        <a:p>
          <a:pPr algn="ctr"/>
          <a:r>
            <a:rPr lang="en-US" dirty="0"/>
            <a:t>Advanced concepts in health behavior</a:t>
          </a:r>
        </a:p>
      </dgm:t>
    </dgm:pt>
    <dgm:pt modelId="{13D09009-6A39-45C9-9864-C34728C2890D}" type="parTrans" cxnId="{94D29624-4583-4C0E-9E37-A713C7C909B5}">
      <dgm:prSet/>
      <dgm:spPr/>
      <dgm:t>
        <a:bodyPr/>
        <a:lstStyle/>
        <a:p>
          <a:endParaRPr lang="en-US"/>
        </a:p>
      </dgm:t>
    </dgm:pt>
    <dgm:pt modelId="{5A67B9DA-2428-4C5D-A6C2-8066C4B56C93}" type="sibTrans" cxnId="{94D29624-4583-4C0E-9E37-A713C7C909B5}">
      <dgm:prSet/>
      <dgm:spPr/>
      <dgm:t>
        <a:bodyPr/>
        <a:lstStyle/>
        <a:p>
          <a:endParaRPr lang="en-US"/>
        </a:p>
      </dgm:t>
    </dgm:pt>
    <dgm:pt modelId="{400CB686-0005-4306-846B-1F54EC99A7B2}">
      <dgm:prSet/>
      <dgm:spPr/>
      <dgm:t>
        <a:bodyPr/>
        <a:lstStyle/>
        <a:p>
          <a:pPr algn="ctr"/>
          <a:r>
            <a:rPr lang="en-US" dirty="0"/>
            <a:t>Seminar: epidemiology</a:t>
          </a:r>
        </a:p>
      </dgm:t>
    </dgm:pt>
    <dgm:pt modelId="{B1502B01-0295-4634-A67B-C5AE24D86D8C}" type="parTrans" cxnId="{3341F344-C143-44B3-B27D-DEC89B947827}">
      <dgm:prSet/>
      <dgm:spPr/>
      <dgm:t>
        <a:bodyPr/>
        <a:lstStyle/>
        <a:p>
          <a:endParaRPr lang="en-US"/>
        </a:p>
      </dgm:t>
    </dgm:pt>
    <dgm:pt modelId="{89E8C448-76A6-45E2-8179-31BD2277BC8B}" type="sibTrans" cxnId="{3341F344-C143-44B3-B27D-DEC89B947827}">
      <dgm:prSet/>
      <dgm:spPr/>
      <dgm:t>
        <a:bodyPr/>
        <a:lstStyle/>
        <a:p>
          <a:endParaRPr lang="en-US"/>
        </a:p>
      </dgm:t>
    </dgm:pt>
    <dgm:pt modelId="{6E0F2931-28A4-4298-853A-7695D1453CDA}" type="pres">
      <dgm:prSet presAssocID="{0263A67C-377F-4A58-A227-33AD496B1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E2385-6623-4E93-8C22-DC69C07C3D02}" type="pres">
      <dgm:prSet presAssocID="{B8248FC1-D243-4638-873E-C0900068F7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7228B-A544-4890-82FA-D1AF18AAA0D8}" type="pres">
      <dgm:prSet presAssocID="{744699B6-5864-4A91-9AE0-8CBEB8795920}" presName="spacer" presStyleCnt="0"/>
      <dgm:spPr/>
    </dgm:pt>
    <dgm:pt modelId="{E4FBD006-B846-41AE-B818-C84979182173}" type="pres">
      <dgm:prSet presAssocID="{66CFD5F9-3B97-4F98-998D-4D2260456E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643D-97B2-4C30-B60A-5BCF59010457}" type="pres">
      <dgm:prSet presAssocID="{0265366D-27FF-4690-A215-DFA3ECCC27D7}" presName="spacer" presStyleCnt="0"/>
      <dgm:spPr/>
    </dgm:pt>
    <dgm:pt modelId="{8A6A2564-9CF0-4808-8859-9844FE2BFBD0}" type="pres">
      <dgm:prSet presAssocID="{F889B275-BBE4-4741-AFC1-9718F1B48B0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B5D9F-4A06-4EEB-B3FF-F2990C3A0FA5}" type="pres">
      <dgm:prSet presAssocID="{5A67B9DA-2428-4C5D-A6C2-8066C4B56C93}" presName="spacer" presStyleCnt="0"/>
      <dgm:spPr/>
    </dgm:pt>
    <dgm:pt modelId="{5E73A779-5D7D-422D-87C7-5E203C2E04BF}" type="pres">
      <dgm:prSet presAssocID="{400CB686-0005-4306-846B-1F54EC99A7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1BD09-8021-4FEF-9D60-F10CEFF26174}" srcId="{0263A67C-377F-4A58-A227-33AD496B1697}" destId="{66CFD5F9-3B97-4F98-998D-4D2260456EB4}" srcOrd="1" destOrd="0" parTransId="{0C27E441-398E-47FA-884C-43E145DCF6EC}" sibTransId="{0265366D-27FF-4690-A215-DFA3ECCC27D7}"/>
    <dgm:cxn modelId="{24394BAD-CE0B-45B9-ACB0-569B4581BBBD}" type="presOf" srcId="{B8248FC1-D243-4638-873E-C0900068F7CB}" destId="{620E2385-6623-4E93-8C22-DC69C07C3D02}" srcOrd="0" destOrd="0" presId="urn:microsoft.com/office/officeart/2005/8/layout/vList2"/>
    <dgm:cxn modelId="{98F34BBB-993D-4F8F-9589-B7C852AF11AB}" srcId="{0263A67C-377F-4A58-A227-33AD496B1697}" destId="{B8248FC1-D243-4638-873E-C0900068F7CB}" srcOrd="0" destOrd="0" parTransId="{F1B9A890-BEE2-432A-979F-949449C8B24F}" sibTransId="{744699B6-5864-4A91-9AE0-8CBEB8795920}"/>
    <dgm:cxn modelId="{657CD439-6EAA-4A18-B6E7-D48D7858E7A4}" type="presOf" srcId="{400CB686-0005-4306-846B-1F54EC99A7B2}" destId="{5E73A779-5D7D-422D-87C7-5E203C2E04BF}" srcOrd="0" destOrd="0" presId="urn:microsoft.com/office/officeart/2005/8/layout/vList2"/>
    <dgm:cxn modelId="{BB033BCF-35E8-4A1A-8092-F31ED0D63113}" type="presOf" srcId="{0263A67C-377F-4A58-A227-33AD496B1697}" destId="{6E0F2931-28A4-4298-853A-7695D1453CDA}" srcOrd="0" destOrd="0" presId="urn:microsoft.com/office/officeart/2005/8/layout/vList2"/>
    <dgm:cxn modelId="{F9C14B6A-2745-4045-8AFC-EE231760F160}" type="presOf" srcId="{F889B275-BBE4-4741-AFC1-9718F1B48B09}" destId="{8A6A2564-9CF0-4808-8859-9844FE2BFBD0}" srcOrd="0" destOrd="0" presId="urn:microsoft.com/office/officeart/2005/8/layout/vList2"/>
    <dgm:cxn modelId="{A60C2004-CE92-46EA-BE47-48E8D91E83E6}" type="presOf" srcId="{66CFD5F9-3B97-4F98-998D-4D2260456EB4}" destId="{E4FBD006-B846-41AE-B818-C84979182173}" srcOrd="0" destOrd="0" presId="urn:microsoft.com/office/officeart/2005/8/layout/vList2"/>
    <dgm:cxn modelId="{3341F344-C143-44B3-B27D-DEC89B947827}" srcId="{0263A67C-377F-4A58-A227-33AD496B1697}" destId="{400CB686-0005-4306-846B-1F54EC99A7B2}" srcOrd="3" destOrd="0" parTransId="{B1502B01-0295-4634-A67B-C5AE24D86D8C}" sibTransId="{89E8C448-76A6-45E2-8179-31BD2277BC8B}"/>
    <dgm:cxn modelId="{94D29624-4583-4C0E-9E37-A713C7C909B5}" srcId="{0263A67C-377F-4A58-A227-33AD496B1697}" destId="{F889B275-BBE4-4741-AFC1-9718F1B48B09}" srcOrd="2" destOrd="0" parTransId="{13D09009-6A39-45C9-9864-C34728C2890D}" sibTransId="{5A67B9DA-2428-4C5D-A6C2-8066C4B56C93}"/>
    <dgm:cxn modelId="{F04D7C2E-6259-4F60-A279-65967DF710DC}" type="presParOf" srcId="{6E0F2931-28A4-4298-853A-7695D1453CDA}" destId="{620E2385-6623-4E93-8C22-DC69C07C3D02}" srcOrd="0" destOrd="0" presId="urn:microsoft.com/office/officeart/2005/8/layout/vList2"/>
    <dgm:cxn modelId="{7972CF54-9FD1-4F27-816F-DA13AC99946E}" type="presParOf" srcId="{6E0F2931-28A4-4298-853A-7695D1453CDA}" destId="{9667228B-A544-4890-82FA-D1AF18AAA0D8}" srcOrd="1" destOrd="0" presId="urn:microsoft.com/office/officeart/2005/8/layout/vList2"/>
    <dgm:cxn modelId="{A80C9981-51FB-4F8F-A1DA-858D4303040C}" type="presParOf" srcId="{6E0F2931-28A4-4298-853A-7695D1453CDA}" destId="{E4FBD006-B846-41AE-B818-C84979182173}" srcOrd="2" destOrd="0" presId="urn:microsoft.com/office/officeart/2005/8/layout/vList2"/>
    <dgm:cxn modelId="{D33D4529-8C4A-4CF5-B9B6-82FC3891D091}" type="presParOf" srcId="{6E0F2931-28A4-4298-853A-7695D1453CDA}" destId="{C020643D-97B2-4C30-B60A-5BCF59010457}" srcOrd="3" destOrd="0" presId="urn:microsoft.com/office/officeart/2005/8/layout/vList2"/>
    <dgm:cxn modelId="{80E29EC4-B657-4B04-AF63-213F22E15A93}" type="presParOf" srcId="{6E0F2931-28A4-4298-853A-7695D1453CDA}" destId="{8A6A2564-9CF0-4808-8859-9844FE2BFBD0}" srcOrd="4" destOrd="0" presId="urn:microsoft.com/office/officeart/2005/8/layout/vList2"/>
    <dgm:cxn modelId="{E6A5110B-85D4-4380-8912-2C42A59F2336}" type="presParOf" srcId="{6E0F2931-28A4-4298-853A-7695D1453CDA}" destId="{97DB5D9F-4A06-4EEB-B3FF-F2990C3A0FA5}" srcOrd="5" destOrd="0" presId="urn:microsoft.com/office/officeart/2005/8/layout/vList2"/>
    <dgm:cxn modelId="{CF325A08-8F6D-422C-89F0-79A1A243BBB0}" type="presParOf" srcId="{6E0F2931-28A4-4298-853A-7695D1453CDA}" destId="{5E73A779-5D7D-422D-87C7-5E203C2E04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BD780-B121-4616-BFA2-D73E67C02C58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05FE46-888B-443D-844C-3C0135627844}">
      <dgm:prSet/>
      <dgm:spPr/>
      <dgm:t>
        <a:bodyPr/>
        <a:lstStyle/>
        <a:p>
          <a:r>
            <a:rPr lang="en-US" b="0"/>
            <a:t>Foundations of PH</a:t>
          </a:r>
          <a:endParaRPr lang="en-US"/>
        </a:p>
      </dgm:t>
    </dgm:pt>
    <dgm:pt modelId="{3F31C8ED-3577-4D36-A2E1-96A8923B7D20}" type="parTrans" cxnId="{71C8A793-6795-478D-9952-987810BF62A3}">
      <dgm:prSet/>
      <dgm:spPr/>
      <dgm:t>
        <a:bodyPr/>
        <a:lstStyle/>
        <a:p>
          <a:endParaRPr lang="en-US"/>
        </a:p>
      </dgm:t>
    </dgm:pt>
    <dgm:pt modelId="{C7233793-8095-45AE-A89F-3BA75869EBA8}" type="sibTrans" cxnId="{71C8A793-6795-478D-9952-987810BF62A3}">
      <dgm:prSet/>
      <dgm:spPr/>
      <dgm:t>
        <a:bodyPr/>
        <a:lstStyle/>
        <a:p>
          <a:endParaRPr lang="en-US"/>
        </a:p>
      </dgm:t>
    </dgm:pt>
    <dgm:pt modelId="{CF14AE51-283A-4F25-B489-4D3CFA7EAD31}">
      <dgm:prSet/>
      <dgm:spPr/>
      <dgm:t>
        <a:bodyPr/>
        <a:lstStyle/>
        <a:p>
          <a:r>
            <a:rPr lang="en-US" b="0"/>
            <a:t>PH leadership &amp; management</a:t>
          </a:r>
          <a:endParaRPr lang="en-US"/>
        </a:p>
      </dgm:t>
    </dgm:pt>
    <dgm:pt modelId="{C73F5CD9-368F-4A02-9D9C-C646930A2AF0}" type="parTrans" cxnId="{AC3F924D-FAD4-42D0-A8CD-B9FE449B8211}">
      <dgm:prSet/>
      <dgm:spPr/>
      <dgm:t>
        <a:bodyPr/>
        <a:lstStyle/>
        <a:p>
          <a:endParaRPr lang="en-US"/>
        </a:p>
      </dgm:t>
    </dgm:pt>
    <dgm:pt modelId="{4D781D9C-F7E0-4C44-8626-6C665A24D380}" type="sibTrans" cxnId="{AC3F924D-FAD4-42D0-A8CD-B9FE449B8211}">
      <dgm:prSet/>
      <dgm:spPr/>
      <dgm:t>
        <a:bodyPr/>
        <a:lstStyle/>
        <a:p>
          <a:endParaRPr lang="en-US"/>
        </a:p>
      </dgm:t>
    </dgm:pt>
    <dgm:pt modelId="{9A649E31-88E6-4CEF-8FCE-AF974ED48997}">
      <dgm:prSet/>
      <dgm:spPr/>
      <dgm:t>
        <a:bodyPr/>
        <a:lstStyle/>
        <a:p>
          <a:r>
            <a:rPr lang="en-US" b="0"/>
            <a:t>Health equity, communication &amp; advocacy </a:t>
          </a:r>
          <a:endParaRPr lang="en-US"/>
        </a:p>
      </dgm:t>
    </dgm:pt>
    <dgm:pt modelId="{9C254E2D-470E-41AE-B9EA-3E06011872D7}" type="parTrans" cxnId="{A10C5211-A51D-4771-B92F-7B09879B38D0}">
      <dgm:prSet/>
      <dgm:spPr/>
      <dgm:t>
        <a:bodyPr/>
        <a:lstStyle/>
        <a:p>
          <a:endParaRPr lang="en-US"/>
        </a:p>
      </dgm:t>
    </dgm:pt>
    <dgm:pt modelId="{2631FD80-DD0E-4F1E-8935-EFE508B566C0}" type="sibTrans" cxnId="{A10C5211-A51D-4771-B92F-7B09879B38D0}">
      <dgm:prSet/>
      <dgm:spPr/>
      <dgm:t>
        <a:bodyPr/>
        <a:lstStyle/>
        <a:p>
          <a:endParaRPr lang="en-US"/>
        </a:p>
      </dgm:t>
    </dgm:pt>
    <dgm:pt modelId="{D9080DDE-30AB-44A0-98E3-312816A81978}">
      <dgm:prSet/>
      <dgm:spPr/>
      <dgm:t>
        <a:bodyPr/>
        <a:lstStyle/>
        <a:p>
          <a:r>
            <a:rPr lang="en-US" b="0"/>
            <a:t>Designing &amp; evaluating PH interventions</a:t>
          </a:r>
          <a:endParaRPr lang="en-US"/>
        </a:p>
      </dgm:t>
    </dgm:pt>
    <dgm:pt modelId="{00536A5A-0725-4505-B134-CCFAFDD42638}" type="parTrans" cxnId="{F8472F76-C581-40DB-8A17-741EA2451DFC}">
      <dgm:prSet/>
      <dgm:spPr/>
      <dgm:t>
        <a:bodyPr/>
        <a:lstStyle/>
        <a:p>
          <a:endParaRPr lang="en-US"/>
        </a:p>
      </dgm:t>
    </dgm:pt>
    <dgm:pt modelId="{20691BFD-83A8-491C-932C-DF7F0CF0B5ED}" type="sibTrans" cxnId="{F8472F76-C581-40DB-8A17-741EA2451DFC}">
      <dgm:prSet/>
      <dgm:spPr/>
      <dgm:t>
        <a:bodyPr/>
        <a:lstStyle/>
        <a:p>
          <a:endParaRPr lang="en-US"/>
        </a:p>
      </dgm:t>
    </dgm:pt>
    <dgm:pt modelId="{A5A81221-F370-4805-9B9F-559551025E71}">
      <dgm:prSet/>
      <dgm:spPr/>
      <dgm:t>
        <a:bodyPr/>
        <a:lstStyle/>
        <a:p>
          <a:r>
            <a:rPr lang="en-US" b="0"/>
            <a:t>Designs, concepts &amp; methods in PH research </a:t>
          </a:r>
          <a:endParaRPr lang="en-US"/>
        </a:p>
      </dgm:t>
    </dgm:pt>
    <dgm:pt modelId="{26B48965-37DC-4ADC-8D1F-471D85FC9813}" type="parTrans" cxnId="{452F3089-9236-4D8B-9C95-4F8EC4ADA22E}">
      <dgm:prSet/>
      <dgm:spPr/>
      <dgm:t>
        <a:bodyPr/>
        <a:lstStyle/>
        <a:p>
          <a:endParaRPr lang="en-US"/>
        </a:p>
      </dgm:t>
    </dgm:pt>
    <dgm:pt modelId="{A717A128-CD17-41F3-AE42-7D9F956461E3}" type="sibTrans" cxnId="{452F3089-9236-4D8B-9C95-4F8EC4ADA22E}">
      <dgm:prSet/>
      <dgm:spPr/>
      <dgm:t>
        <a:bodyPr/>
        <a:lstStyle/>
        <a:p>
          <a:endParaRPr lang="en-US"/>
        </a:p>
      </dgm:t>
    </dgm:pt>
    <dgm:pt modelId="{8429C223-4DB1-4D47-9EAC-ED92226E4A75}">
      <dgm:prSet/>
      <dgm:spPr/>
      <dgm:t>
        <a:bodyPr/>
        <a:lstStyle/>
        <a:p>
          <a:r>
            <a:rPr lang="en-US" b="0"/>
            <a:t>Quantitative &amp; qualitative data analysis methods in PH research </a:t>
          </a:r>
          <a:endParaRPr lang="en-US"/>
        </a:p>
      </dgm:t>
    </dgm:pt>
    <dgm:pt modelId="{936527A8-599D-494C-AEDE-4907CD422A78}" type="parTrans" cxnId="{42BB9EB5-5455-48C0-8580-F8E2A1DF1902}">
      <dgm:prSet/>
      <dgm:spPr/>
      <dgm:t>
        <a:bodyPr/>
        <a:lstStyle/>
        <a:p>
          <a:endParaRPr lang="en-US"/>
        </a:p>
      </dgm:t>
    </dgm:pt>
    <dgm:pt modelId="{3CB7B243-A6E3-450F-B1C5-C25757D24833}" type="sibTrans" cxnId="{42BB9EB5-5455-48C0-8580-F8E2A1DF1902}">
      <dgm:prSet/>
      <dgm:spPr/>
      <dgm:t>
        <a:bodyPr/>
        <a:lstStyle/>
        <a:p>
          <a:endParaRPr lang="en-US"/>
        </a:p>
      </dgm:t>
    </dgm:pt>
    <dgm:pt modelId="{8691D522-57F8-4736-A775-3E5834F52FB9}" type="pres">
      <dgm:prSet presAssocID="{9ACBD780-B121-4616-BFA2-D73E67C02C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1FF6C-B550-496D-8716-6388A2FBACE8}" type="pres">
      <dgm:prSet presAssocID="{5705FE46-888B-443D-844C-3C01356278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EFA10-5951-45DC-9419-45A0FA5518EF}" type="pres">
      <dgm:prSet presAssocID="{C7233793-8095-45AE-A89F-3BA75869EBA8}" presName="sibTrans" presStyleCnt="0"/>
      <dgm:spPr/>
    </dgm:pt>
    <dgm:pt modelId="{3590643E-CFC2-4C8C-88F4-449A734D8E18}" type="pres">
      <dgm:prSet presAssocID="{CF14AE51-283A-4F25-B489-4D3CFA7EAD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1B79C-907D-4BF7-BFBD-AFDC0C963189}" type="pres">
      <dgm:prSet presAssocID="{4D781D9C-F7E0-4C44-8626-6C665A24D380}" presName="sibTrans" presStyleCnt="0"/>
      <dgm:spPr/>
    </dgm:pt>
    <dgm:pt modelId="{ADC4C659-275C-41EE-AD77-C4E6870C3974}" type="pres">
      <dgm:prSet presAssocID="{9A649E31-88E6-4CEF-8FCE-AF974ED489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D7105-17B3-458B-A61C-063BC605A015}" type="pres">
      <dgm:prSet presAssocID="{2631FD80-DD0E-4F1E-8935-EFE508B566C0}" presName="sibTrans" presStyleCnt="0"/>
      <dgm:spPr/>
    </dgm:pt>
    <dgm:pt modelId="{F60BD16B-6177-4EF0-B6AE-5CE6942F5700}" type="pres">
      <dgm:prSet presAssocID="{D9080DDE-30AB-44A0-98E3-312816A819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FACF-6C5C-4D1D-A368-FF2FCAF2C540}" type="pres">
      <dgm:prSet presAssocID="{20691BFD-83A8-491C-932C-DF7F0CF0B5ED}" presName="sibTrans" presStyleCnt="0"/>
      <dgm:spPr/>
    </dgm:pt>
    <dgm:pt modelId="{53764EBD-56D1-405A-B4C4-439086475582}" type="pres">
      <dgm:prSet presAssocID="{A5A81221-F370-4805-9B9F-559551025E7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35F92-5373-4946-8C9A-6D792CBC3DEC}" type="pres">
      <dgm:prSet presAssocID="{A717A128-CD17-41F3-AE42-7D9F956461E3}" presName="sibTrans" presStyleCnt="0"/>
      <dgm:spPr/>
    </dgm:pt>
    <dgm:pt modelId="{A129C90A-9A0A-4564-A054-47BD8DD86677}" type="pres">
      <dgm:prSet presAssocID="{8429C223-4DB1-4D47-9EAC-ED92226E4A7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72F76-C581-40DB-8A17-741EA2451DFC}" srcId="{9ACBD780-B121-4616-BFA2-D73E67C02C58}" destId="{D9080DDE-30AB-44A0-98E3-312816A81978}" srcOrd="3" destOrd="0" parTransId="{00536A5A-0725-4505-B134-CCFAFDD42638}" sibTransId="{20691BFD-83A8-491C-932C-DF7F0CF0B5ED}"/>
    <dgm:cxn modelId="{54DB53E5-22FA-41BA-8681-DB27EE74733D}" type="presOf" srcId="{9ACBD780-B121-4616-BFA2-D73E67C02C58}" destId="{8691D522-57F8-4736-A775-3E5834F52FB9}" srcOrd="0" destOrd="0" presId="urn:microsoft.com/office/officeart/2005/8/layout/default"/>
    <dgm:cxn modelId="{71C8A793-6795-478D-9952-987810BF62A3}" srcId="{9ACBD780-B121-4616-BFA2-D73E67C02C58}" destId="{5705FE46-888B-443D-844C-3C0135627844}" srcOrd="0" destOrd="0" parTransId="{3F31C8ED-3577-4D36-A2E1-96A8923B7D20}" sibTransId="{C7233793-8095-45AE-A89F-3BA75869EBA8}"/>
    <dgm:cxn modelId="{E81F6C9E-94F1-4021-B446-9396F6F5E009}" type="presOf" srcId="{9A649E31-88E6-4CEF-8FCE-AF974ED48997}" destId="{ADC4C659-275C-41EE-AD77-C4E6870C3974}" srcOrd="0" destOrd="0" presId="urn:microsoft.com/office/officeart/2005/8/layout/default"/>
    <dgm:cxn modelId="{303644EB-7A5D-40FB-8BAD-DFC74F780732}" type="presOf" srcId="{D9080DDE-30AB-44A0-98E3-312816A81978}" destId="{F60BD16B-6177-4EF0-B6AE-5CE6942F5700}" srcOrd="0" destOrd="0" presId="urn:microsoft.com/office/officeart/2005/8/layout/default"/>
    <dgm:cxn modelId="{76D7A559-B34F-4F7F-B7B6-1D3862DC54DD}" type="presOf" srcId="{5705FE46-888B-443D-844C-3C0135627844}" destId="{7C91FF6C-B550-496D-8716-6388A2FBACE8}" srcOrd="0" destOrd="0" presId="urn:microsoft.com/office/officeart/2005/8/layout/default"/>
    <dgm:cxn modelId="{C234027A-5230-4083-BF2B-7774B0F0DB22}" type="presOf" srcId="{8429C223-4DB1-4D47-9EAC-ED92226E4A75}" destId="{A129C90A-9A0A-4564-A054-47BD8DD86677}" srcOrd="0" destOrd="0" presId="urn:microsoft.com/office/officeart/2005/8/layout/default"/>
    <dgm:cxn modelId="{452F3089-9236-4D8B-9C95-4F8EC4ADA22E}" srcId="{9ACBD780-B121-4616-BFA2-D73E67C02C58}" destId="{A5A81221-F370-4805-9B9F-559551025E71}" srcOrd="4" destOrd="0" parTransId="{26B48965-37DC-4ADC-8D1F-471D85FC9813}" sibTransId="{A717A128-CD17-41F3-AE42-7D9F956461E3}"/>
    <dgm:cxn modelId="{7B3A2CDA-2B8E-46DB-B17E-A17750EED4CB}" type="presOf" srcId="{CF14AE51-283A-4F25-B489-4D3CFA7EAD31}" destId="{3590643E-CFC2-4C8C-88F4-449A734D8E18}" srcOrd="0" destOrd="0" presId="urn:microsoft.com/office/officeart/2005/8/layout/default"/>
    <dgm:cxn modelId="{A10C5211-A51D-4771-B92F-7B09879B38D0}" srcId="{9ACBD780-B121-4616-BFA2-D73E67C02C58}" destId="{9A649E31-88E6-4CEF-8FCE-AF974ED48997}" srcOrd="2" destOrd="0" parTransId="{9C254E2D-470E-41AE-B9EA-3E06011872D7}" sibTransId="{2631FD80-DD0E-4F1E-8935-EFE508B566C0}"/>
    <dgm:cxn modelId="{E9C3883A-CCA4-48AE-B933-814325DC19B5}" type="presOf" srcId="{A5A81221-F370-4805-9B9F-559551025E71}" destId="{53764EBD-56D1-405A-B4C4-439086475582}" srcOrd="0" destOrd="0" presId="urn:microsoft.com/office/officeart/2005/8/layout/default"/>
    <dgm:cxn modelId="{AC3F924D-FAD4-42D0-A8CD-B9FE449B8211}" srcId="{9ACBD780-B121-4616-BFA2-D73E67C02C58}" destId="{CF14AE51-283A-4F25-B489-4D3CFA7EAD31}" srcOrd="1" destOrd="0" parTransId="{C73F5CD9-368F-4A02-9D9C-C646930A2AF0}" sibTransId="{4D781D9C-F7E0-4C44-8626-6C665A24D380}"/>
    <dgm:cxn modelId="{42BB9EB5-5455-48C0-8580-F8E2A1DF1902}" srcId="{9ACBD780-B121-4616-BFA2-D73E67C02C58}" destId="{8429C223-4DB1-4D47-9EAC-ED92226E4A75}" srcOrd="5" destOrd="0" parTransId="{936527A8-599D-494C-AEDE-4907CD422A78}" sibTransId="{3CB7B243-A6E3-450F-B1C5-C25757D24833}"/>
    <dgm:cxn modelId="{344EED3D-C7F3-416E-B0AC-1D154A631F61}" type="presParOf" srcId="{8691D522-57F8-4736-A775-3E5834F52FB9}" destId="{7C91FF6C-B550-496D-8716-6388A2FBACE8}" srcOrd="0" destOrd="0" presId="urn:microsoft.com/office/officeart/2005/8/layout/default"/>
    <dgm:cxn modelId="{FCA9409D-9030-4F77-8EA4-FACE9A2E635E}" type="presParOf" srcId="{8691D522-57F8-4736-A775-3E5834F52FB9}" destId="{37FEFA10-5951-45DC-9419-45A0FA5518EF}" srcOrd="1" destOrd="0" presId="urn:microsoft.com/office/officeart/2005/8/layout/default"/>
    <dgm:cxn modelId="{B6C254AB-944C-4F40-AD2A-C5D66A69EBCB}" type="presParOf" srcId="{8691D522-57F8-4736-A775-3E5834F52FB9}" destId="{3590643E-CFC2-4C8C-88F4-449A734D8E18}" srcOrd="2" destOrd="0" presId="urn:microsoft.com/office/officeart/2005/8/layout/default"/>
    <dgm:cxn modelId="{43A3C149-F851-4ECA-90F6-F4FFE0A0E020}" type="presParOf" srcId="{8691D522-57F8-4736-A775-3E5834F52FB9}" destId="{1841B79C-907D-4BF7-BFBD-AFDC0C963189}" srcOrd="3" destOrd="0" presId="urn:microsoft.com/office/officeart/2005/8/layout/default"/>
    <dgm:cxn modelId="{519828EF-6385-48D2-BFCE-2226E709AD9B}" type="presParOf" srcId="{8691D522-57F8-4736-A775-3E5834F52FB9}" destId="{ADC4C659-275C-41EE-AD77-C4E6870C3974}" srcOrd="4" destOrd="0" presId="urn:microsoft.com/office/officeart/2005/8/layout/default"/>
    <dgm:cxn modelId="{D84424B3-B31E-46A0-B21C-FC968A47311B}" type="presParOf" srcId="{8691D522-57F8-4736-A775-3E5834F52FB9}" destId="{CBDD7105-17B3-458B-A61C-063BC605A015}" srcOrd="5" destOrd="0" presId="urn:microsoft.com/office/officeart/2005/8/layout/default"/>
    <dgm:cxn modelId="{5926ED38-2462-4F72-950C-105D34BE0841}" type="presParOf" srcId="{8691D522-57F8-4736-A775-3E5834F52FB9}" destId="{F60BD16B-6177-4EF0-B6AE-5CE6942F5700}" srcOrd="6" destOrd="0" presId="urn:microsoft.com/office/officeart/2005/8/layout/default"/>
    <dgm:cxn modelId="{111D9961-346A-4418-8A4E-86588C6403EA}" type="presParOf" srcId="{8691D522-57F8-4736-A775-3E5834F52FB9}" destId="{8DE1FACF-6C5C-4D1D-A368-FF2FCAF2C540}" srcOrd="7" destOrd="0" presId="urn:microsoft.com/office/officeart/2005/8/layout/default"/>
    <dgm:cxn modelId="{1D43844D-9EC3-4367-98E1-B75D6B57915C}" type="presParOf" srcId="{8691D522-57F8-4736-A775-3E5834F52FB9}" destId="{53764EBD-56D1-405A-B4C4-439086475582}" srcOrd="8" destOrd="0" presId="urn:microsoft.com/office/officeart/2005/8/layout/default"/>
    <dgm:cxn modelId="{A86785AA-7409-432C-9748-26ACE3E6AE34}" type="presParOf" srcId="{8691D522-57F8-4736-A775-3E5834F52FB9}" destId="{A4F35F92-5373-4946-8C9A-6D792CBC3DEC}" srcOrd="9" destOrd="0" presId="urn:microsoft.com/office/officeart/2005/8/layout/default"/>
    <dgm:cxn modelId="{A7048203-D45A-48B8-B2F7-B65DE3487DFA}" type="presParOf" srcId="{8691D522-57F8-4736-A775-3E5834F52FB9}" destId="{A129C90A-9A0A-4564-A054-47BD8DD8667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B5B50D-5F91-4714-B529-DA9356BD1421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B6C699-2187-4925-BE77-B8024FDD95FD}">
      <dgm:prSet/>
      <dgm:spPr/>
      <dgm:t>
        <a:bodyPr/>
        <a:lstStyle/>
        <a:p>
          <a:pPr algn="ctr"/>
          <a:r>
            <a:rPr lang="en-US" b="0" dirty="0"/>
            <a:t>Thinking in populations: </a:t>
          </a:r>
        </a:p>
        <a:p>
          <a:pPr algn="ctr"/>
          <a:r>
            <a:rPr lang="en-US" b="0" dirty="0"/>
            <a:t>the PH mindset</a:t>
          </a:r>
          <a:endParaRPr lang="en-US" dirty="0"/>
        </a:p>
      </dgm:t>
    </dgm:pt>
    <dgm:pt modelId="{3FDE5897-B400-429A-9693-8C3BF557E002}" type="parTrans" cxnId="{F8EFAA5B-DE1B-493C-8153-6E999E5EB06D}">
      <dgm:prSet/>
      <dgm:spPr/>
      <dgm:t>
        <a:bodyPr/>
        <a:lstStyle/>
        <a:p>
          <a:endParaRPr lang="en-US"/>
        </a:p>
      </dgm:t>
    </dgm:pt>
    <dgm:pt modelId="{2285FBBE-1C49-4B3E-B13A-F802A6FCB33E}" type="sibTrans" cxnId="{F8EFAA5B-DE1B-493C-8153-6E999E5EB06D}">
      <dgm:prSet/>
      <dgm:spPr/>
      <dgm:t>
        <a:bodyPr/>
        <a:lstStyle/>
        <a:p>
          <a:endParaRPr lang="en-US"/>
        </a:p>
      </dgm:t>
    </dgm:pt>
    <dgm:pt modelId="{3D16F96C-F9CB-441D-9539-03214F1B07BE}">
      <dgm:prSet/>
      <dgm:spPr/>
      <dgm:t>
        <a:bodyPr/>
        <a:lstStyle/>
        <a:p>
          <a:pPr algn="ctr"/>
          <a:r>
            <a:rPr lang="en-US" b="0" dirty="0"/>
            <a:t>Investigation &amp; control:  </a:t>
          </a:r>
        </a:p>
        <a:p>
          <a:pPr algn="ctr"/>
          <a:r>
            <a:rPr lang="en-US" b="0" dirty="0"/>
            <a:t>acute PH Events</a:t>
          </a:r>
          <a:endParaRPr lang="en-US" dirty="0"/>
        </a:p>
      </dgm:t>
    </dgm:pt>
    <dgm:pt modelId="{D7329601-330B-4443-A65C-D6D688F37953}" type="parTrans" cxnId="{743BE2E9-4FBA-459E-AA2F-DE60FB47B906}">
      <dgm:prSet/>
      <dgm:spPr/>
      <dgm:t>
        <a:bodyPr/>
        <a:lstStyle/>
        <a:p>
          <a:endParaRPr lang="en-US"/>
        </a:p>
      </dgm:t>
    </dgm:pt>
    <dgm:pt modelId="{A8DE6A9E-5F46-4F0E-A78D-CF57E20DF528}" type="sibTrans" cxnId="{743BE2E9-4FBA-459E-AA2F-DE60FB47B906}">
      <dgm:prSet/>
      <dgm:spPr/>
      <dgm:t>
        <a:bodyPr/>
        <a:lstStyle/>
        <a:p>
          <a:endParaRPr lang="en-US"/>
        </a:p>
      </dgm:t>
    </dgm:pt>
    <dgm:pt modelId="{F334B263-F73A-457E-9BA9-11D0DC582706}">
      <dgm:prSet/>
      <dgm:spPr/>
      <dgm:t>
        <a:bodyPr/>
        <a:lstStyle/>
        <a:p>
          <a:pPr algn="ctr"/>
          <a:r>
            <a:rPr lang="en-US" b="0" dirty="0"/>
            <a:t>Assessment &amp; intervention: </a:t>
          </a:r>
        </a:p>
        <a:p>
          <a:pPr algn="ctr"/>
          <a:r>
            <a:rPr lang="en-US" b="0" dirty="0"/>
            <a:t>wicked problems in PH</a:t>
          </a:r>
          <a:endParaRPr lang="en-US" dirty="0"/>
        </a:p>
      </dgm:t>
    </dgm:pt>
    <dgm:pt modelId="{F05DE5A9-79A2-44A4-92A6-48DFA245BF24}" type="parTrans" cxnId="{47623B8B-E223-4010-82DA-7C04C18B93D6}">
      <dgm:prSet/>
      <dgm:spPr/>
      <dgm:t>
        <a:bodyPr/>
        <a:lstStyle/>
        <a:p>
          <a:endParaRPr lang="en-US"/>
        </a:p>
      </dgm:t>
    </dgm:pt>
    <dgm:pt modelId="{5BE36C1A-FFDF-4F51-BBDE-22DD29D9FDBB}" type="sibTrans" cxnId="{47623B8B-E223-4010-82DA-7C04C18B93D6}">
      <dgm:prSet/>
      <dgm:spPr/>
      <dgm:t>
        <a:bodyPr/>
        <a:lstStyle/>
        <a:p>
          <a:endParaRPr lang="en-US"/>
        </a:p>
      </dgm:t>
    </dgm:pt>
    <dgm:pt modelId="{981B62A0-B107-4461-AE29-8FDC72CD3D48}">
      <dgm:prSet/>
      <dgm:spPr/>
      <dgm:t>
        <a:bodyPr/>
        <a:lstStyle/>
        <a:p>
          <a:pPr algn="ctr"/>
          <a:r>
            <a:rPr lang="en-US" b="0" dirty="0"/>
            <a:t>Framing &amp; persuasion: </a:t>
          </a:r>
        </a:p>
        <a:p>
          <a:pPr algn="ctr"/>
          <a:r>
            <a:rPr lang="en-US" b="0" dirty="0"/>
            <a:t>PH in the public sphere</a:t>
          </a:r>
          <a:endParaRPr lang="en-US" dirty="0"/>
        </a:p>
      </dgm:t>
    </dgm:pt>
    <dgm:pt modelId="{A5571A27-C068-47B3-BE92-7DC7F58F9E14}" type="parTrans" cxnId="{20CAE7C8-C55A-49D4-871A-8F1C84BB0F6F}">
      <dgm:prSet/>
      <dgm:spPr/>
      <dgm:t>
        <a:bodyPr/>
        <a:lstStyle/>
        <a:p>
          <a:endParaRPr lang="en-US"/>
        </a:p>
      </dgm:t>
    </dgm:pt>
    <dgm:pt modelId="{4C76E256-5A4A-4239-A1D8-3B8D14736DFC}" type="sibTrans" cxnId="{20CAE7C8-C55A-49D4-871A-8F1C84BB0F6F}">
      <dgm:prSet/>
      <dgm:spPr/>
      <dgm:t>
        <a:bodyPr/>
        <a:lstStyle/>
        <a:p>
          <a:endParaRPr lang="en-US"/>
        </a:p>
      </dgm:t>
    </dgm:pt>
    <dgm:pt modelId="{699AFC4B-37FB-47C4-BABD-6B8FC74939D4}" type="pres">
      <dgm:prSet presAssocID="{98B5B50D-5F91-4714-B529-DA9356BD14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A139B-84F1-43DC-BBBE-1D0815D9E485}" type="pres">
      <dgm:prSet presAssocID="{8BB6C699-2187-4925-BE77-B8024FDD95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ACDDE-2754-4B6E-A704-01F7B501BD1C}" type="pres">
      <dgm:prSet presAssocID="{2285FBBE-1C49-4B3E-B13A-F802A6FCB33E}" presName="spacer" presStyleCnt="0"/>
      <dgm:spPr/>
    </dgm:pt>
    <dgm:pt modelId="{16920018-F0A2-4FF3-BA27-CB11AA19B7A4}" type="pres">
      <dgm:prSet presAssocID="{3D16F96C-F9CB-441D-9539-03214F1B07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78D0-EA59-432C-B28D-FE3104E24046}" type="pres">
      <dgm:prSet presAssocID="{A8DE6A9E-5F46-4F0E-A78D-CF57E20DF528}" presName="spacer" presStyleCnt="0"/>
      <dgm:spPr/>
    </dgm:pt>
    <dgm:pt modelId="{53E4233B-D755-4D84-B39A-D64805CE369E}" type="pres">
      <dgm:prSet presAssocID="{F334B263-F73A-457E-9BA9-11D0DC58270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F07ED-37D2-4FEC-BD90-B6A70D10F151}" type="pres">
      <dgm:prSet presAssocID="{5BE36C1A-FFDF-4F51-BBDE-22DD29D9FDBB}" presName="spacer" presStyleCnt="0"/>
      <dgm:spPr/>
    </dgm:pt>
    <dgm:pt modelId="{5BBC3D69-F610-4DB3-B6E2-E560FC0E7C9B}" type="pres">
      <dgm:prSet presAssocID="{981B62A0-B107-4461-AE29-8FDC72CD3D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195D6-F115-43C2-9732-C07EBE67CECB}" type="presOf" srcId="{98B5B50D-5F91-4714-B529-DA9356BD1421}" destId="{699AFC4B-37FB-47C4-BABD-6B8FC74939D4}" srcOrd="0" destOrd="0" presId="urn:microsoft.com/office/officeart/2005/8/layout/vList2"/>
    <dgm:cxn modelId="{F8EFAA5B-DE1B-493C-8153-6E999E5EB06D}" srcId="{98B5B50D-5F91-4714-B529-DA9356BD1421}" destId="{8BB6C699-2187-4925-BE77-B8024FDD95FD}" srcOrd="0" destOrd="0" parTransId="{3FDE5897-B400-429A-9693-8C3BF557E002}" sibTransId="{2285FBBE-1C49-4B3E-B13A-F802A6FCB33E}"/>
    <dgm:cxn modelId="{47623B8B-E223-4010-82DA-7C04C18B93D6}" srcId="{98B5B50D-5F91-4714-B529-DA9356BD1421}" destId="{F334B263-F73A-457E-9BA9-11D0DC582706}" srcOrd="2" destOrd="0" parTransId="{F05DE5A9-79A2-44A4-92A6-48DFA245BF24}" sibTransId="{5BE36C1A-FFDF-4F51-BBDE-22DD29D9FDBB}"/>
    <dgm:cxn modelId="{CE347693-2220-4A5E-BBCA-8F5EB1E442D4}" type="presOf" srcId="{981B62A0-B107-4461-AE29-8FDC72CD3D48}" destId="{5BBC3D69-F610-4DB3-B6E2-E560FC0E7C9B}" srcOrd="0" destOrd="0" presId="urn:microsoft.com/office/officeart/2005/8/layout/vList2"/>
    <dgm:cxn modelId="{20CAE7C8-C55A-49D4-871A-8F1C84BB0F6F}" srcId="{98B5B50D-5F91-4714-B529-DA9356BD1421}" destId="{981B62A0-B107-4461-AE29-8FDC72CD3D48}" srcOrd="3" destOrd="0" parTransId="{A5571A27-C068-47B3-BE92-7DC7F58F9E14}" sibTransId="{4C76E256-5A4A-4239-A1D8-3B8D14736DFC}"/>
    <dgm:cxn modelId="{AFD95C92-10E7-4AB2-B005-EBD8142BC91F}" type="presOf" srcId="{3D16F96C-F9CB-441D-9539-03214F1B07BE}" destId="{16920018-F0A2-4FF3-BA27-CB11AA19B7A4}" srcOrd="0" destOrd="0" presId="urn:microsoft.com/office/officeart/2005/8/layout/vList2"/>
    <dgm:cxn modelId="{455BFCFE-3A2D-4CFB-8E8F-E6D3114F4FBD}" type="presOf" srcId="{F334B263-F73A-457E-9BA9-11D0DC582706}" destId="{53E4233B-D755-4D84-B39A-D64805CE369E}" srcOrd="0" destOrd="0" presId="urn:microsoft.com/office/officeart/2005/8/layout/vList2"/>
    <dgm:cxn modelId="{743BE2E9-4FBA-459E-AA2F-DE60FB47B906}" srcId="{98B5B50D-5F91-4714-B529-DA9356BD1421}" destId="{3D16F96C-F9CB-441D-9539-03214F1B07BE}" srcOrd="1" destOrd="0" parTransId="{D7329601-330B-4443-A65C-D6D688F37953}" sibTransId="{A8DE6A9E-5F46-4F0E-A78D-CF57E20DF528}"/>
    <dgm:cxn modelId="{5332C0CA-B9C0-4129-92BC-A0C6FA35ECF0}" type="presOf" srcId="{8BB6C699-2187-4925-BE77-B8024FDD95FD}" destId="{9F3A139B-84F1-43DC-BBBE-1D0815D9E485}" srcOrd="0" destOrd="0" presId="urn:microsoft.com/office/officeart/2005/8/layout/vList2"/>
    <dgm:cxn modelId="{29150219-609A-4831-9096-445F0B5BA761}" type="presParOf" srcId="{699AFC4B-37FB-47C4-BABD-6B8FC74939D4}" destId="{9F3A139B-84F1-43DC-BBBE-1D0815D9E485}" srcOrd="0" destOrd="0" presId="urn:microsoft.com/office/officeart/2005/8/layout/vList2"/>
    <dgm:cxn modelId="{679B2B62-7E83-4AA2-BDAC-156DA4E35A3F}" type="presParOf" srcId="{699AFC4B-37FB-47C4-BABD-6B8FC74939D4}" destId="{FC6ACDDE-2754-4B6E-A704-01F7B501BD1C}" srcOrd="1" destOrd="0" presId="urn:microsoft.com/office/officeart/2005/8/layout/vList2"/>
    <dgm:cxn modelId="{3D547350-0FD0-40AD-83CA-7F844144E3D1}" type="presParOf" srcId="{699AFC4B-37FB-47C4-BABD-6B8FC74939D4}" destId="{16920018-F0A2-4FF3-BA27-CB11AA19B7A4}" srcOrd="2" destOrd="0" presId="urn:microsoft.com/office/officeart/2005/8/layout/vList2"/>
    <dgm:cxn modelId="{A136CCEE-37EF-4AD8-83FC-AF7F967B97CB}" type="presParOf" srcId="{699AFC4B-37FB-47C4-BABD-6B8FC74939D4}" destId="{B28178D0-EA59-432C-B28D-FE3104E24046}" srcOrd="3" destOrd="0" presId="urn:microsoft.com/office/officeart/2005/8/layout/vList2"/>
    <dgm:cxn modelId="{B4A89DEA-669C-4C90-8FBB-3052F292A956}" type="presParOf" srcId="{699AFC4B-37FB-47C4-BABD-6B8FC74939D4}" destId="{53E4233B-D755-4D84-B39A-D64805CE369E}" srcOrd="4" destOrd="0" presId="urn:microsoft.com/office/officeart/2005/8/layout/vList2"/>
    <dgm:cxn modelId="{2237CA0F-7B3F-4663-9901-B386FF6D22E0}" type="presParOf" srcId="{699AFC4B-37FB-47C4-BABD-6B8FC74939D4}" destId="{83CF07ED-37D2-4FEC-BD90-B6A70D10F151}" srcOrd="5" destOrd="0" presId="urn:microsoft.com/office/officeart/2005/8/layout/vList2"/>
    <dgm:cxn modelId="{20D9D133-5E51-410F-95F6-9BA9979CF2AD}" type="presParOf" srcId="{699AFC4B-37FB-47C4-BABD-6B8FC74939D4}" destId="{5BBC3D69-F610-4DB3-B6E2-E560FC0E7C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B376E-8910-4D02-B5B2-D3EF0C8DAA9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F4CFD1-90A4-4994-9920-A121E8BEDF2B}">
      <dgm:prSet/>
      <dgm:spPr/>
      <dgm:t>
        <a:bodyPr/>
        <a:lstStyle/>
        <a:p>
          <a:r>
            <a:rPr lang="en-US" dirty="0"/>
            <a:t>~10 courses for D3</a:t>
          </a:r>
        </a:p>
      </dgm:t>
    </dgm:pt>
    <dgm:pt modelId="{C70D013D-5C5C-44E9-A8C2-E6EA5EF880DA}" type="parTrans" cxnId="{5ECD5FC6-E561-4751-99E6-C77F9E02DB62}">
      <dgm:prSet/>
      <dgm:spPr/>
      <dgm:t>
        <a:bodyPr/>
        <a:lstStyle/>
        <a:p>
          <a:endParaRPr lang="en-US"/>
        </a:p>
      </dgm:t>
    </dgm:pt>
    <dgm:pt modelId="{780842DB-8FA8-47EC-BAD0-3F11BF1E3F54}" type="sibTrans" cxnId="{5ECD5FC6-E561-4751-99E6-C77F9E02DB62}">
      <dgm:prSet/>
      <dgm:spPr/>
      <dgm:t>
        <a:bodyPr/>
        <a:lstStyle/>
        <a:p>
          <a:endParaRPr lang="en-US"/>
        </a:p>
      </dgm:t>
    </dgm:pt>
    <dgm:pt modelId="{1BF151B8-400F-4264-8738-24DA41B93BEB}">
      <dgm:prSet/>
      <dgm:spPr/>
      <dgm:t>
        <a:bodyPr/>
        <a:lstStyle/>
        <a:p>
          <a:r>
            <a:rPr lang="en-US" dirty="0"/>
            <a:t>Common course title themes:</a:t>
          </a:r>
        </a:p>
      </dgm:t>
    </dgm:pt>
    <dgm:pt modelId="{417DA4DD-CAC4-4122-8F2F-06E7CB4945AB}" type="parTrans" cxnId="{6578F547-897F-42C3-8FF5-593FDC37F793}">
      <dgm:prSet/>
      <dgm:spPr/>
      <dgm:t>
        <a:bodyPr/>
        <a:lstStyle/>
        <a:p>
          <a:endParaRPr lang="en-US"/>
        </a:p>
      </dgm:t>
    </dgm:pt>
    <dgm:pt modelId="{C0B64AEF-808E-4C7A-B793-73A38A6691A8}" type="sibTrans" cxnId="{6578F547-897F-42C3-8FF5-593FDC37F793}">
      <dgm:prSet/>
      <dgm:spPr/>
      <dgm:t>
        <a:bodyPr/>
        <a:lstStyle/>
        <a:p>
          <a:endParaRPr lang="en-US"/>
        </a:p>
      </dgm:t>
    </dgm:pt>
    <dgm:pt modelId="{631E3473-53B0-4FC9-8936-A3D0674E05D3}">
      <dgm:prSet/>
      <dgm:spPr/>
      <dgm:t>
        <a:bodyPr/>
        <a:lstStyle/>
        <a:p>
          <a:r>
            <a:rPr lang="en-US" dirty="0"/>
            <a:t>Advanced research methods</a:t>
          </a:r>
        </a:p>
      </dgm:t>
    </dgm:pt>
    <dgm:pt modelId="{BC16DD88-C6E2-4846-A1BF-024C75748BA1}" type="parTrans" cxnId="{DC63BE4F-A37C-4AE9-B72C-4214F38AB421}">
      <dgm:prSet/>
      <dgm:spPr/>
      <dgm:t>
        <a:bodyPr/>
        <a:lstStyle/>
        <a:p>
          <a:endParaRPr lang="en-US"/>
        </a:p>
      </dgm:t>
    </dgm:pt>
    <dgm:pt modelId="{7C2BFE5A-41E9-4422-95C9-97AE15D4FFA6}" type="sibTrans" cxnId="{DC63BE4F-A37C-4AE9-B72C-4214F38AB421}">
      <dgm:prSet/>
      <dgm:spPr/>
      <dgm:t>
        <a:bodyPr/>
        <a:lstStyle/>
        <a:p>
          <a:endParaRPr lang="en-US"/>
        </a:p>
      </dgm:t>
    </dgm:pt>
    <dgm:pt modelId="{5761D943-EAFA-4D9D-A334-7BC6A1EEFA06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Strategic planning</a:t>
          </a:r>
        </a:p>
      </dgm:t>
    </dgm:pt>
    <dgm:pt modelId="{2D41162D-5040-430C-B364-5DE7F759BBEA}" type="parTrans" cxnId="{47DBAC30-DAEB-40A0-8410-ED867475641B}">
      <dgm:prSet/>
      <dgm:spPr/>
      <dgm:t>
        <a:bodyPr/>
        <a:lstStyle/>
        <a:p>
          <a:endParaRPr lang="en-US"/>
        </a:p>
      </dgm:t>
    </dgm:pt>
    <dgm:pt modelId="{B5AF1417-5CE3-488C-8A7B-DCA5193ACE9F}" type="sibTrans" cxnId="{47DBAC30-DAEB-40A0-8410-ED867475641B}">
      <dgm:prSet/>
      <dgm:spPr/>
      <dgm:t>
        <a:bodyPr/>
        <a:lstStyle/>
        <a:p>
          <a:endParaRPr lang="en-US"/>
        </a:p>
      </dgm:t>
    </dgm:pt>
    <dgm:pt modelId="{F9A7E885-2045-42A7-883E-4C85E3C924DE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Resource management</a:t>
          </a:r>
        </a:p>
      </dgm:t>
    </dgm:pt>
    <dgm:pt modelId="{37C8C6E7-2B82-4376-9F66-E4482EA42393}" type="parTrans" cxnId="{DB576E7B-0761-41D4-8830-A91BB938C6D9}">
      <dgm:prSet/>
      <dgm:spPr/>
      <dgm:t>
        <a:bodyPr/>
        <a:lstStyle/>
        <a:p>
          <a:endParaRPr lang="en-US"/>
        </a:p>
      </dgm:t>
    </dgm:pt>
    <dgm:pt modelId="{0CA78A65-038A-4967-B73E-3267AD20D7B6}" type="sibTrans" cxnId="{DB576E7B-0761-41D4-8830-A91BB938C6D9}">
      <dgm:prSet/>
      <dgm:spPr/>
      <dgm:t>
        <a:bodyPr/>
        <a:lstStyle/>
        <a:p>
          <a:endParaRPr lang="en-US"/>
        </a:p>
      </dgm:t>
    </dgm:pt>
    <dgm:pt modelId="{D2ACFDAD-5787-4162-BDB0-068050BD440F}">
      <dgm:prSet/>
      <dgm:spPr/>
      <dgm:t>
        <a:bodyPr/>
        <a:lstStyle/>
        <a:p>
          <a:r>
            <a:rPr lang="en-US" dirty="0"/>
            <a:t>Leadership </a:t>
          </a:r>
        </a:p>
      </dgm:t>
    </dgm:pt>
    <dgm:pt modelId="{89DAF17D-C37D-4DA1-9418-056895CFE6AF}" type="parTrans" cxnId="{AF15005B-BCAA-478B-B296-EE7CFF7DE963}">
      <dgm:prSet/>
      <dgm:spPr/>
      <dgm:t>
        <a:bodyPr/>
        <a:lstStyle/>
        <a:p>
          <a:endParaRPr lang="en-US"/>
        </a:p>
      </dgm:t>
    </dgm:pt>
    <dgm:pt modelId="{A68104E8-CC65-4206-B9FD-EC33B2BAE6B4}" type="sibTrans" cxnId="{AF15005B-BCAA-478B-B296-EE7CFF7DE963}">
      <dgm:prSet/>
      <dgm:spPr/>
      <dgm:t>
        <a:bodyPr/>
        <a:lstStyle/>
        <a:p>
          <a:endParaRPr lang="en-US"/>
        </a:p>
      </dgm:t>
    </dgm:pt>
    <dgm:pt modelId="{04828FFB-DA37-46A7-993B-9ECC449167AA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Pedagogy</a:t>
          </a:r>
        </a:p>
      </dgm:t>
    </dgm:pt>
    <dgm:pt modelId="{F5DC79D0-B663-4398-8CCB-D29566592285}" type="parTrans" cxnId="{6F907F40-BE41-4A61-A119-E2A681B04DC8}">
      <dgm:prSet/>
      <dgm:spPr/>
    </dgm:pt>
    <dgm:pt modelId="{27B93D33-12DA-47F6-9AEA-C5C698A47DDB}" type="sibTrans" cxnId="{6F907F40-BE41-4A61-A119-E2A681B04DC8}">
      <dgm:prSet/>
      <dgm:spPr/>
    </dgm:pt>
    <dgm:pt modelId="{9BB5A6C8-EA67-4F9E-ABC0-C6437B2CFF56}" type="pres">
      <dgm:prSet presAssocID="{07CB376E-8910-4D02-B5B2-D3EF0C8DA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DD776-B050-4426-A17C-51B15B925849}" type="pres">
      <dgm:prSet presAssocID="{C5F4CFD1-90A4-4994-9920-A121E8BEDF2B}" presName="parentLin" presStyleCnt="0"/>
      <dgm:spPr/>
    </dgm:pt>
    <dgm:pt modelId="{AE04B429-E428-4A12-9BA3-20D5E8E616E7}" type="pres">
      <dgm:prSet presAssocID="{C5F4CFD1-90A4-4994-9920-A121E8BEDF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4411795-4330-4546-9E14-9F875A4BC9C7}" type="pres">
      <dgm:prSet presAssocID="{C5F4CFD1-90A4-4994-9920-A121E8BEDF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A631E-86CD-4F78-920E-7173918FE7A5}" type="pres">
      <dgm:prSet presAssocID="{C5F4CFD1-90A4-4994-9920-A121E8BEDF2B}" presName="negativeSpace" presStyleCnt="0"/>
      <dgm:spPr/>
    </dgm:pt>
    <dgm:pt modelId="{D60223F1-6AF7-4BBA-9926-A74C52FC99F4}" type="pres">
      <dgm:prSet presAssocID="{C5F4CFD1-90A4-4994-9920-A121E8BEDF2B}" presName="childText" presStyleLbl="conFgAcc1" presStyleIdx="0" presStyleCnt="2">
        <dgm:presLayoutVars>
          <dgm:bulletEnabled val="1"/>
        </dgm:presLayoutVars>
      </dgm:prSet>
      <dgm:spPr/>
    </dgm:pt>
    <dgm:pt modelId="{1877CCE6-9C95-4676-A314-B6F23BEBA83B}" type="pres">
      <dgm:prSet presAssocID="{780842DB-8FA8-47EC-BAD0-3F11BF1E3F54}" presName="spaceBetweenRectangles" presStyleCnt="0"/>
      <dgm:spPr/>
    </dgm:pt>
    <dgm:pt modelId="{B8DAD331-BB76-40B6-8E7E-29ADBB632310}" type="pres">
      <dgm:prSet presAssocID="{1BF151B8-400F-4264-8738-24DA41B93BEB}" presName="parentLin" presStyleCnt="0"/>
      <dgm:spPr/>
    </dgm:pt>
    <dgm:pt modelId="{84F90482-BED9-44CD-A8AA-D1773695DDEF}" type="pres">
      <dgm:prSet presAssocID="{1BF151B8-400F-4264-8738-24DA41B93B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2CD2771-7159-4B22-AC92-3A65ED293AD9}" type="pres">
      <dgm:prSet presAssocID="{1BF151B8-400F-4264-8738-24DA41B93B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AA282-0C3E-42C6-B3D8-3B83B498D44D}" type="pres">
      <dgm:prSet presAssocID="{1BF151B8-400F-4264-8738-24DA41B93BEB}" presName="negativeSpace" presStyleCnt="0"/>
      <dgm:spPr/>
    </dgm:pt>
    <dgm:pt modelId="{EA1BF049-B609-43C8-A255-009FCD90674D}" type="pres">
      <dgm:prSet presAssocID="{1BF151B8-400F-4264-8738-24DA41B93BE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A2C14-E9D7-442A-9C0E-153D8DFC286C}" type="presOf" srcId="{C5F4CFD1-90A4-4994-9920-A121E8BEDF2B}" destId="{C4411795-4330-4546-9E14-9F875A4BC9C7}" srcOrd="1" destOrd="0" presId="urn:microsoft.com/office/officeart/2005/8/layout/list1"/>
    <dgm:cxn modelId="{DB576E7B-0761-41D4-8830-A91BB938C6D9}" srcId="{1BF151B8-400F-4264-8738-24DA41B93BEB}" destId="{F9A7E885-2045-42A7-883E-4C85E3C924DE}" srcOrd="4" destOrd="0" parTransId="{37C8C6E7-2B82-4376-9F66-E4482EA42393}" sibTransId="{0CA78A65-038A-4967-B73E-3267AD20D7B6}"/>
    <dgm:cxn modelId="{10C8E153-67A7-475D-B02C-E44F26F4381D}" type="presOf" srcId="{C5F4CFD1-90A4-4994-9920-A121E8BEDF2B}" destId="{AE04B429-E428-4A12-9BA3-20D5E8E616E7}" srcOrd="0" destOrd="0" presId="urn:microsoft.com/office/officeart/2005/8/layout/list1"/>
    <dgm:cxn modelId="{E5B0BB33-9BF3-4C3A-B491-7C5DA5D9FFCB}" type="presOf" srcId="{D2ACFDAD-5787-4162-BDB0-068050BD440F}" destId="{EA1BF049-B609-43C8-A255-009FCD90674D}" srcOrd="0" destOrd="1" presId="urn:microsoft.com/office/officeart/2005/8/layout/list1"/>
    <dgm:cxn modelId="{DC63BE4F-A37C-4AE9-B72C-4214F38AB421}" srcId="{1BF151B8-400F-4264-8738-24DA41B93BEB}" destId="{631E3473-53B0-4FC9-8936-A3D0674E05D3}" srcOrd="0" destOrd="0" parTransId="{BC16DD88-C6E2-4846-A1BF-024C75748BA1}" sibTransId="{7C2BFE5A-41E9-4422-95C9-97AE15D4FFA6}"/>
    <dgm:cxn modelId="{47DBAC30-DAEB-40A0-8410-ED867475641B}" srcId="{1BF151B8-400F-4264-8738-24DA41B93BEB}" destId="{5761D943-EAFA-4D9D-A334-7BC6A1EEFA06}" srcOrd="3" destOrd="0" parTransId="{2D41162D-5040-430C-B364-5DE7F759BBEA}" sibTransId="{B5AF1417-5CE3-488C-8A7B-DCA5193ACE9F}"/>
    <dgm:cxn modelId="{F870F30D-5451-49E8-B672-92536408B3C4}" type="presOf" srcId="{1BF151B8-400F-4264-8738-24DA41B93BEB}" destId="{84F90482-BED9-44CD-A8AA-D1773695DDEF}" srcOrd="0" destOrd="0" presId="urn:microsoft.com/office/officeart/2005/8/layout/list1"/>
    <dgm:cxn modelId="{6F907F40-BE41-4A61-A119-E2A681B04DC8}" srcId="{1BF151B8-400F-4264-8738-24DA41B93BEB}" destId="{04828FFB-DA37-46A7-993B-9ECC449167AA}" srcOrd="2" destOrd="0" parTransId="{F5DC79D0-B663-4398-8CCB-D29566592285}" sibTransId="{27B93D33-12DA-47F6-9AEA-C5C698A47DDB}"/>
    <dgm:cxn modelId="{AC860DC2-C4C1-430F-A84B-5C1564269A2D}" type="presOf" srcId="{631E3473-53B0-4FC9-8936-A3D0674E05D3}" destId="{EA1BF049-B609-43C8-A255-009FCD90674D}" srcOrd="0" destOrd="0" presId="urn:microsoft.com/office/officeart/2005/8/layout/list1"/>
    <dgm:cxn modelId="{64588962-F625-4AA1-B2C5-E24085767AA6}" type="presOf" srcId="{04828FFB-DA37-46A7-993B-9ECC449167AA}" destId="{EA1BF049-B609-43C8-A255-009FCD90674D}" srcOrd="0" destOrd="2" presId="urn:microsoft.com/office/officeart/2005/8/layout/list1"/>
    <dgm:cxn modelId="{AF15005B-BCAA-478B-B296-EE7CFF7DE963}" srcId="{1BF151B8-400F-4264-8738-24DA41B93BEB}" destId="{D2ACFDAD-5787-4162-BDB0-068050BD440F}" srcOrd="1" destOrd="0" parTransId="{89DAF17D-C37D-4DA1-9418-056895CFE6AF}" sibTransId="{A68104E8-CC65-4206-B9FD-EC33B2BAE6B4}"/>
    <dgm:cxn modelId="{0A93DB53-9A89-4EEA-BBF1-73E9FBC06F47}" type="presOf" srcId="{F9A7E885-2045-42A7-883E-4C85E3C924DE}" destId="{EA1BF049-B609-43C8-A255-009FCD90674D}" srcOrd="0" destOrd="4" presId="urn:microsoft.com/office/officeart/2005/8/layout/list1"/>
    <dgm:cxn modelId="{0FB5B9B3-E7A3-4FEA-B38F-67A3667226D0}" type="presOf" srcId="{07CB376E-8910-4D02-B5B2-D3EF0C8DAA90}" destId="{9BB5A6C8-EA67-4F9E-ABC0-C6437B2CFF56}" srcOrd="0" destOrd="0" presId="urn:microsoft.com/office/officeart/2005/8/layout/list1"/>
    <dgm:cxn modelId="{6578F547-897F-42C3-8FF5-593FDC37F793}" srcId="{07CB376E-8910-4D02-B5B2-D3EF0C8DAA90}" destId="{1BF151B8-400F-4264-8738-24DA41B93BEB}" srcOrd="1" destOrd="0" parTransId="{417DA4DD-CAC4-4122-8F2F-06E7CB4945AB}" sibTransId="{C0B64AEF-808E-4C7A-B793-73A38A6691A8}"/>
    <dgm:cxn modelId="{D1FF0BBB-B0E5-4A73-91AF-C919FD39182E}" type="presOf" srcId="{5761D943-EAFA-4D9D-A334-7BC6A1EEFA06}" destId="{EA1BF049-B609-43C8-A255-009FCD90674D}" srcOrd="0" destOrd="3" presId="urn:microsoft.com/office/officeart/2005/8/layout/list1"/>
    <dgm:cxn modelId="{5ECD5FC6-E561-4751-99E6-C77F9E02DB62}" srcId="{07CB376E-8910-4D02-B5B2-D3EF0C8DAA90}" destId="{C5F4CFD1-90A4-4994-9920-A121E8BEDF2B}" srcOrd="0" destOrd="0" parTransId="{C70D013D-5C5C-44E9-A8C2-E6EA5EF880DA}" sibTransId="{780842DB-8FA8-47EC-BAD0-3F11BF1E3F54}"/>
    <dgm:cxn modelId="{B175CEF1-EAFE-4B77-95BE-8328E777D3E0}" type="presOf" srcId="{1BF151B8-400F-4264-8738-24DA41B93BEB}" destId="{B2CD2771-7159-4B22-AC92-3A65ED293AD9}" srcOrd="1" destOrd="0" presId="urn:microsoft.com/office/officeart/2005/8/layout/list1"/>
    <dgm:cxn modelId="{62E67518-502A-4CFF-90A9-B94130581179}" type="presParOf" srcId="{9BB5A6C8-EA67-4F9E-ABC0-C6437B2CFF56}" destId="{37DDD776-B050-4426-A17C-51B15B925849}" srcOrd="0" destOrd="0" presId="urn:microsoft.com/office/officeart/2005/8/layout/list1"/>
    <dgm:cxn modelId="{F68089EB-5096-4DAD-84F9-4FD46416DC60}" type="presParOf" srcId="{37DDD776-B050-4426-A17C-51B15B925849}" destId="{AE04B429-E428-4A12-9BA3-20D5E8E616E7}" srcOrd="0" destOrd="0" presId="urn:microsoft.com/office/officeart/2005/8/layout/list1"/>
    <dgm:cxn modelId="{820812A4-DFA6-4D25-95C7-A9511603A9CA}" type="presParOf" srcId="{37DDD776-B050-4426-A17C-51B15B925849}" destId="{C4411795-4330-4546-9E14-9F875A4BC9C7}" srcOrd="1" destOrd="0" presId="urn:microsoft.com/office/officeart/2005/8/layout/list1"/>
    <dgm:cxn modelId="{0EF01080-2F9F-43F9-82A3-9E70B24E9D12}" type="presParOf" srcId="{9BB5A6C8-EA67-4F9E-ABC0-C6437B2CFF56}" destId="{CDBA631E-86CD-4F78-920E-7173918FE7A5}" srcOrd="1" destOrd="0" presId="urn:microsoft.com/office/officeart/2005/8/layout/list1"/>
    <dgm:cxn modelId="{AB85AC8C-7A95-4FC2-A156-C524110CCBAB}" type="presParOf" srcId="{9BB5A6C8-EA67-4F9E-ABC0-C6437B2CFF56}" destId="{D60223F1-6AF7-4BBA-9926-A74C52FC99F4}" srcOrd="2" destOrd="0" presId="urn:microsoft.com/office/officeart/2005/8/layout/list1"/>
    <dgm:cxn modelId="{A700DA78-3F7D-491E-9321-148ECE1FB50E}" type="presParOf" srcId="{9BB5A6C8-EA67-4F9E-ABC0-C6437B2CFF56}" destId="{1877CCE6-9C95-4676-A314-B6F23BEBA83B}" srcOrd="3" destOrd="0" presId="urn:microsoft.com/office/officeart/2005/8/layout/list1"/>
    <dgm:cxn modelId="{8E7B8427-FCAF-4C84-BDA0-72BD90C63F9D}" type="presParOf" srcId="{9BB5A6C8-EA67-4F9E-ABC0-C6437B2CFF56}" destId="{B8DAD331-BB76-40B6-8E7E-29ADBB632310}" srcOrd="4" destOrd="0" presId="urn:microsoft.com/office/officeart/2005/8/layout/list1"/>
    <dgm:cxn modelId="{6596F4B1-340A-4334-894C-63A719E0F25B}" type="presParOf" srcId="{B8DAD331-BB76-40B6-8E7E-29ADBB632310}" destId="{84F90482-BED9-44CD-A8AA-D1773695DDEF}" srcOrd="0" destOrd="0" presId="urn:microsoft.com/office/officeart/2005/8/layout/list1"/>
    <dgm:cxn modelId="{6557CC0C-2DE3-42DA-A79A-01B61F420E32}" type="presParOf" srcId="{B8DAD331-BB76-40B6-8E7E-29ADBB632310}" destId="{B2CD2771-7159-4B22-AC92-3A65ED293AD9}" srcOrd="1" destOrd="0" presId="urn:microsoft.com/office/officeart/2005/8/layout/list1"/>
    <dgm:cxn modelId="{3EAC40AC-7E67-47F7-ADF7-1C2A5F5B2A61}" type="presParOf" srcId="{9BB5A6C8-EA67-4F9E-ABC0-C6437B2CFF56}" destId="{1BBAA282-0C3E-42C6-B3D8-3B83B498D44D}" srcOrd="5" destOrd="0" presId="urn:microsoft.com/office/officeart/2005/8/layout/list1"/>
    <dgm:cxn modelId="{4FD58C92-8C90-4DB5-9CBA-79C94A77946D}" type="presParOf" srcId="{9BB5A6C8-EA67-4F9E-ABC0-C6437B2CFF56}" destId="{EA1BF049-B609-43C8-A255-009FCD90674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FF4C00-93F3-4869-854E-52F3E7B3AFD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57C2625-EC7A-4DAF-8B88-2ECBF2C4984B}">
      <dgm:prSet phldrT="[Text]"/>
      <dgm:spPr/>
      <dgm:t>
        <a:bodyPr/>
        <a:lstStyle/>
        <a:p>
          <a:r>
            <a:rPr lang="en-US" dirty="0"/>
            <a:t>2 work products</a:t>
          </a:r>
        </a:p>
      </dgm:t>
    </dgm:pt>
    <dgm:pt modelId="{5558C470-F075-40C3-9311-168BE5D5DE2F}" type="parTrans" cxnId="{A63FDDDF-2A21-42CE-B161-CE1540CC421C}">
      <dgm:prSet/>
      <dgm:spPr/>
      <dgm:t>
        <a:bodyPr/>
        <a:lstStyle/>
        <a:p>
          <a:endParaRPr lang="en-US"/>
        </a:p>
      </dgm:t>
    </dgm:pt>
    <dgm:pt modelId="{E2D59127-85B1-493E-8C02-348868D4E4FA}" type="sibTrans" cxnId="{A63FDDDF-2A21-42CE-B161-CE1540CC421C}">
      <dgm:prSet/>
      <dgm:spPr/>
      <dgm:t>
        <a:bodyPr/>
        <a:lstStyle/>
        <a:p>
          <a:endParaRPr lang="en-US"/>
        </a:p>
      </dgm:t>
    </dgm:pt>
    <dgm:pt modelId="{C7B25EA5-8F79-4692-986C-273AABFD06A1}">
      <dgm:prSet phldrT="[Text]"/>
      <dgm:spPr/>
      <dgm:t>
        <a:bodyPr/>
        <a:lstStyle/>
        <a:p>
          <a:r>
            <a:rPr lang="en-US" dirty="0"/>
            <a:t>5 competencies</a:t>
          </a:r>
        </a:p>
      </dgm:t>
    </dgm:pt>
    <dgm:pt modelId="{36496D86-52C2-41AA-9467-E882A57A5927}" type="parTrans" cxnId="{C4279024-3538-4AC3-A9B1-1BC32E0FF60E}">
      <dgm:prSet/>
      <dgm:spPr/>
      <dgm:t>
        <a:bodyPr/>
        <a:lstStyle/>
        <a:p>
          <a:endParaRPr lang="en-US"/>
        </a:p>
      </dgm:t>
    </dgm:pt>
    <dgm:pt modelId="{80084902-8C32-4D7F-B126-34BBEEF6996B}" type="sibTrans" cxnId="{C4279024-3538-4AC3-A9B1-1BC32E0FF60E}">
      <dgm:prSet/>
      <dgm:spPr/>
      <dgm:t>
        <a:bodyPr/>
        <a:lstStyle/>
        <a:p>
          <a:endParaRPr lang="en-US"/>
        </a:p>
      </dgm:t>
    </dgm:pt>
    <dgm:pt modelId="{55860F33-32C6-4697-B268-DD0D9F45386D}">
      <dgm:prSet phldrT="[Text]"/>
      <dgm:spPr/>
      <dgm:t>
        <a:bodyPr/>
        <a:lstStyle/>
        <a:p>
          <a:r>
            <a:rPr lang="en-US" dirty="0"/>
            <a:t>Mutually beneficial to organization</a:t>
          </a:r>
        </a:p>
      </dgm:t>
    </dgm:pt>
    <dgm:pt modelId="{903AD9EC-0277-4316-A48E-51F3CC091510}" type="parTrans" cxnId="{59E9F571-F7A4-4DAC-92BB-D79C602126AA}">
      <dgm:prSet/>
      <dgm:spPr/>
      <dgm:t>
        <a:bodyPr/>
        <a:lstStyle/>
        <a:p>
          <a:endParaRPr lang="en-US"/>
        </a:p>
      </dgm:t>
    </dgm:pt>
    <dgm:pt modelId="{120F18EE-4099-4705-8690-81E5761393AF}" type="sibTrans" cxnId="{59E9F571-F7A4-4DAC-92BB-D79C602126AA}">
      <dgm:prSet/>
      <dgm:spPr/>
      <dgm:t>
        <a:bodyPr/>
        <a:lstStyle/>
        <a:p>
          <a:endParaRPr lang="en-US"/>
        </a:p>
      </dgm:t>
    </dgm:pt>
    <dgm:pt modelId="{BE2C7205-83C1-4432-841C-E96AC9214AFB}" type="pres">
      <dgm:prSet presAssocID="{1FFF4C00-93F3-4869-854E-52F3E7B3AFDE}" presName="compositeShape" presStyleCnt="0">
        <dgm:presLayoutVars>
          <dgm:dir/>
          <dgm:resizeHandles/>
        </dgm:presLayoutVars>
      </dgm:prSet>
      <dgm:spPr/>
    </dgm:pt>
    <dgm:pt modelId="{89EE123B-9DB1-4575-B10A-CD10A9A02EDE}" type="pres">
      <dgm:prSet presAssocID="{1FFF4C00-93F3-4869-854E-52F3E7B3AFDE}" presName="pyramid" presStyleLbl="node1" presStyleIdx="0" presStyleCnt="1"/>
      <dgm:spPr/>
    </dgm:pt>
    <dgm:pt modelId="{BDC58219-2C02-422A-BCF5-0E0B3E8067B7}" type="pres">
      <dgm:prSet presAssocID="{1FFF4C00-93F3-4869-854E-52F3E7B3AFDE}" presName="theList" presStyleCnt="0"/>
      <dgm:spPr/>
    </dgm:pt>
    <dgm:pt modelId="{C125FE59-AAB7-4623-8B75-2AFEA508FF0B}" type="pres">
      <dgm:prSet presAssocID="{757C2625-EC7A-4DAF-8B88-2ECBF2C4984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684F2-B1BE-4A19-975A-49A6403ACC48}" type="pres">
      <dgm:prSet presAssocID="{757C2625-EC7A-4DAF-8B88-2ECBF2C4984B}" presName="aSpace" presStyleCnt="0"/>
      <dgm:spPr/>
    </dgm:pt>
    <dgm:pt modelId="{69FC62A8-03D7-4FBF-B555-48E48222F65E}" type="pres">
      <dgm:prSet presAssocID="{C7B25EA5-8F79-4692-986C-273AABFD06A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F964D-4A66-4DC4-8709-D256FC1AE236}" type="pres">
      <dgm:prSet presAssocID="{C7B25EA5-8F79-4692-986C-273AABFD06A1}" presName="aSpace" presStyleCnt="0"/>
      <dgm:spPr/>
    </dgm:pt>
    <dgm:pt modelId="{AB509A7B-E479-418E-AC49-BEBF8BF5E26A}" type="pres">
      <dgm:prSet presAssocID="{55860F33-32C6-4697-B268-DD0D9F45386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30D85-5DB8-4038-8E7C-FBB0373F0152}" type="pres">
      <dgm:prSet presAssocID="{55860F33-32C6-4697-B268-DD0D9F45386D}" presName="aSpace" presStyleCnt="0"/>
      <dgm:spPr/>
    </dgm:pt>
  </dgm:ptLst>
  <dgm:cxnLst>
    <dgm:cxn modelId="{56EEC97C-A55E-4D91-A054-01FDE33323CB}" type="presOf" srcId="{C7B25EA5-8F79-4692-986C-273AABFD06A1}" destId="{69FC62A8-03D7-4FBF-B555-48E48222F65E}" srcOrd="0" destOrd="0" presId="urn:microsoft.com/office/officeart/2005/8/layout/pyramid2"/>
    <dgm:cxn modelId="{C4279024-3538-4AC3-A9B1-1BC32E0FF60E}" srcId="{1FFF4C00-93F3-4869-854E-52F3E7B3AFDE}" destId="{C7B25EA5-8F79-4692-986C-273AABFD06A1}" srcOrd="1" destOrd="0" parTransId="{36496D86-52C2-41AA-9467-E882A57A5927}" sibTransId="{80084902-8C32-4D7F-B126-34BBEEF6996B}"/>
    <dgm:cxn modelId="{88A9535B-FBB5-4516-8054-D44F18203452}" type="presOf" srcId="{1FFF4C00-93F3-4869-854E-52F3E7B3AFDE}" destId="{BE2C7205-83C1-4432-841C-E96AC9214AFB}" srcOrd="0" destOrd="0" presId="urn:microsoft.com/office/officeart/2005/8/layout/pyramid2"/>
    <dgm:cxn modelId="{A63FDDDF-2A21-42CE-B161-CE1540CC421C}" srcId="{1FFF4C00-93F3-4869-854E-52F3E7B3AFDE}" destId="{757C2625-EC7A-4DAF-8B88-2ECBF2C4984B}" srcOrd="0" destOrd="0" parTransId="{5558C470-F075-40C3-9311-168BE5D5DE2F}" sibTransId="{E2D59127-85B1-493E-8C02-348868D4E4FA}"/>
    <dgm:cxn modelId="{5462F582-9AB5-402A-80BD-4869EC5F8226}" type="presOf" srcId="{55860F33-32C6-4697-B268-DD0D9F45386D}" destId="{AB509A7B-E479-418E-AC49-BEBF8BF5E26A}" srcOrd="0" destOrd="0" presId="urn:microsoft.com/office/officeart/2005/8/layout/pyramid2"/>
    <dgm:cxn modelId="{59E9F571-F7A4-4DAC-92BB-D79C602126AA}" srcId="{1FFF4C00-93F3-4869-854E-52F3E7B3AFDE}" destId="{55860F33-32C6-4697-B268-DD0D9F45386D}" srcOrd="2" destOrd="0" parTransId="{903AD9EC-0277-4316-A48E-51F3CC091510}" sibTransId="{120F18EE-4099-4705-8690-81E5761393AF}"/>
    <dgm:cxn modelId="{A70C2159-830A-4A14-ACF2-5864B74920BB}" type="presOf" srcId="{757C2625-EC7A-4DAF-8B88-2ECBF2C4984B}" destId="{C125FE59-AAB7-4623-8B75-2AFEA508FF0B}" srcOrd="0" destOrd="0" presId="urn:microsoft.com/office/officeart/2005/8/layout/pyramid2"/>
    <dgm:cxn modelId="{391C6089-CD28-47FD-B082-57D8D2A4A2D0}" type="presParOf" srcId="{BE2C7205-83C1-4432-841C-E96AC9214AFB}" destId="{89EE123B-9DB1-4575-B10A-CD10A9A02EDE}" srcOrd="0" destOrd="0" presId="urn:microsoft.com/office/officeart/2005/8/layout/pyramid2"/>
    <dgm:cxn modelId="{E3DCC490-33BF-4C7F-8BB2-9DEB38509FF7}" type="presParOf" srcId="{BE2C7205-83C1-4432-841C-E96AC9214AFB}" destId="{BDC58219-2C02-422A-BCF5-0E0B3E8067B7}" srcOrd="1" destOrd="0" presId="urn:microsoft.com/office/officeart/2005/8/layout/pyramid2"/>
    <dgm:cxn modelId="{52EBBF67-D264-4115-A198-3DC4E4EDFDB7}" type="presParOf" srcId="{BDC58219-2C02-422A-BCF5-0E0B3E8067B7}" destId="{C125FE59-AAB7-4623-8B75-2AFEA508FF0B}" srcOrd="0" destOrd="0" presId="urn:microsoft.com/office/officeart/2005/8/layout/pyramid2"/>
    <dgm:cxn modelId="{65CEAF2C-5A1D-4D7E-8D2B-0C98BABE6368}" type="presParOf" srcId="{BDC58219-2C02-422A-BCF5-0E0B3E8067B7}" destId="{218684F2-B1BE-4A19-975A-49A6403ACC48}" srcOrd="1" destOrd="0" presId="urn:microsoft.com/office/officeart/2005/8/layout/pyramid2"/>
    <dgm:cxn modelId="{1B52C215-FDF0-48A8-9030-3F431941B754}" type="presParOf" srcId="{BDC58219-2C02-422A-BCF5-0E0B3E8067B7}" destId="{69FC62A8-03D7-4FBF-B555-48E48222F65E}" srcOrd="2" destOrd="0" presId="urn:microsoft.com/office/officeart/2005/8/layout/pyramid2"/>
    <dgm:cxn modelId="{B7286DED-BD14-46C8-A137-48DF95CC080A}" type="presParOf" srcId="{BDC58219-2C02-422A-BCF5-0E0B3E8067B7}" destId="{C35F964D-4A66-4DC4-8709-D256FC1AE236}" srcOrd="3" destOrd="0" presId="urn:microsoft.com/office/officeart/2005/8/layout/pyramid2"/>
    <dgm:cxn modelId="{57F74BAE-BC77-4D99-AF2B-61039B734545}" type="presParOf" srcId="{BDC58219-2C02-422A-BCF5-0E0B3E8067B7}" destId="{AB509A7B-E479-418E-AC49-BEBF8BF5E26A}" srcOrd="4" destOrd="0" presId="urn:microsoft.com/office/officeart/2005/8/layout/pyramid2"/>
    <dgm:cxn modelId="{C299625C-E84E-4D19-A1FC-93D4047A9877}" type="presParOf" srcId="{BDC58219-2C02-422A-BCF5-0E0B3E8067B7}" destId="{69430D85-5DB8-4038-8E7C-FBB0373F015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90E9D-0AA3-42BE-B6A4-4C7D91C5AA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C6C3A-AB49-47C8-8AC2-98DFEDCBA9A3}">
      <dgm:prSet phldrT="[Text]"/>
      <dgm:spPr/>
      <dgm:t>
        <a:bodyPr/>
        <a:lstStyle/>
        <a:p>
          <a:r>
            <a:rPr lang="en-US" dirty="0"/>
            <a:t>D6</a:t>
          </a:r>
        </a:p>
      </dgm:t>
    </dgm:pt>
    <dgm:pt modelId="{2182ADF2-3F5A-4AAD-9C24-3EAD7C130E1B}" type="parTrans" cxnId="{738BC456-C9A8-4416-8097-F1A73E8CC776}">
      <dgm:prSet/>
      <dgm:spPr/>
      <dgm:t>
        <a:bodyPr/>
        <a:lstStyle/>
        <a:p>
          <a:endParaRPr lang="en-US"/>
        </a:p>
      </dgm:t>
    </dgm:pt>
    <dgm:pt modelId="{79CECD8A-EAEC-4337-ADEE-CD50AB0D356B}" type="sibTrans" cxnId="{738BC456-C9A8-4416-8097-F1A73E8CC776}">
      <dgm:prSet/>
      <dgm:spPr/>
      <dgm:t>
        <a:bodyPr/>
        <a:lstStyle/>
        <a:p>
          <a:endParaRPr lang="en-US"/>
        </a:p>
      </dgm:t>
    </dgm:pt>
    <dgm:pt modelId="{DFBB610F-5317-4EC9-BC34-A6DB8DB8FBF2}">
      <dgm:prSet phldrT="[Text]"/>
      <dgm:spPr/>
      <dgm:t>
        <a:bodyPr/>
        <a:lstStyle/>
        <a:p>
          <a:r>
            <a:rPr lang="en-US" dirty="0"/>
            <a:t>One project</a:t>
          </a:r>
        </a:p>
      </dgm:t>
    </dgm:pt>
    <dgm:pt modelId="{8B3A15DC-226B-474A-966A-2E5945D77F77}" type="parTrans" cxnId="{7E99E2CC-3966-452F-96A3-9945851C6041}">
      <dgm:prSet/>
      <dgm:spPr/>
      <dgm:t>
        <a:bodyPr/>
        <a:lstStyle/>
        <a:p>
          <a:endParaRPr lang="en-US"/>
        </a:p>
      </dgm:t>
    </dgm:pt>
    <dgm:pt modelId="{C3131729-8767-49CB-86A0-A1B3DD7CC3AB}" type="sibTrans" cxnId="{7E99E2CC-3966-452F-96A3-9945851C6041}">
      <dgm:prSet/>
      <dgm:spPr/>
      <dgm:t>
        <a:bodyPr/>
        <a:lstStyle/>
        <a:p>
          <a:endParaRPr lang="en-US"/>
        </a:p>
      </dgm:t>
    </dgm:pt>
    <dgm:pt modelId="{8D0602E5-C356-4573-B1C3-6CE5FD2DA5AC}">
      <dgm:prSet phldrT="[Text]"/>
      <dgm:spPr/>
      <dgm:t>
        <a:bodyPr/>
        <a:lstStyle/>
        <a:p>
          <a:r>
            <a:rPr lang="en-US" dirty="0"/>
            <a:t>5 competencies</a:t>
          </a:r>
        </a:p>
      </dgm:t>
    </dgm:pt>
    <dgm:pt modelId="{3390B636-9F6C-44E1-BB99-3D46B00E432D}" type="parTrans" cxnId="{FDF4930B-B307-460C-93B9-7A8DE876E64C}">
      <dgm:prSet/>
      <dgm:spPr/>
      <dgm:t>
        <a:bodyPr/>
        <a:lstStyle/>
        <a:p>
          <a:endParaRPr lang="en-US"/>
        </a:p>
      </dgm:t>
    </dgm:pt>
    <dgm:pt modelId="{F59274BF-0559-43AA-9CFC-F8ADAF09EE83}" type="sibTrans" cxnId="{FDF4930B-B307-460C-93B9-7A8DE876E64C}">
      <dgm:prSet/>
      <dgm:spPr/>
      <dgm:t>
        <a:bodyPr/>
        <a:lstStyle/>
        <a:p>
          <a:endParaRPr lang="en-US"/>
        </a:p>
      </dgm:t>
    </dgm:pt>
    <dgm:pt modelId="{152CAEB8-9B2D-472C-9C10-BE44D7040C5C}">
      <dgm:prSet phldrT="[Text]"/>
      <dgm:spPr/>
      <dgm:t>
        <a:bodyPr/>
        <a:lstStyle/>
        <a:p>
          <a:r>
            <a:rPr lang="en-US" dirty="0"/>
            <a:t>Advanced-level practice experience</a:t>
          </a:r>
        </a:p>
      </dgm:t>
    </dgm:pt>
    <dgm:pt modelId="{9A28DF46-FCA0-4266-B9B8-78590B07B584}" type="parTrans" cxnId="{E82452FA-5E91-4992-BEC3-19992D464311}">
      <dgm:prSet/>
      <dgm:spPr/>
      <dgm:t>
        <a:bodyPr/>
        <a:lstStyle/>
        <a:p>
          <a:endParaRPr lang="en-US"/>
        </a:p>
      </dgm:t>
    </dgm:pt>
    <dgm:pt modelId="{A32A0547-7DD8-41F1-8E74-3A9FB956562B}" type="sibTrans" cxnId="{E82452FA-5E91-4992-BEC3-19992D464311}">
      <dgm:prSet/>
      <dgm:spPr/>
      <dgm:t>
        <a:bodyPr/>
        <a:lstStyle/>
        <a:p>
          <a:endParaRPr lang="en-US"/>
        </a:p>
      </dgm:t>
    </dgm:pt>
    <dgm:pt modelId="{278A6026-E6A3-4366-B9FF-36933506E781}">
      <dgm:prSet phldrT="[Text]"/>
      <dgm:spPr/>
      <dgm:t>
        <a:bodyPr/>
        <a:lstStyle/>
        <a:p>
          <a:r>
            <a:rPr lang="en-US" dirty="0"/>
            <a:t>Collaboration with practitioners</a:t>
          </a:r>
        </a:p>
      </dgm:t>
    </dgm:pt>
    <dgm:pt modelId="{8C033906-A018-4981-933B-4D186B83895B}" type="parTrans" cxnId="{32B1AFF0-9E8B-4C52-BD7E-9F18C5D67824}">
      <dgm:prSet/>
      <dgm:spPr/>
      <dgm:t>
        <a:bodyPr/>
        <a:lstStyle/>
        <a:p>
          <a:endParaRPr lang="en-US"/>
        </a:p>
      </dgm:t>
    </dgm:pt>
    <dgm:pt modelId="{6DD6ADAB-409E-4588-81CC-ACA10A7808F9}" type="sibTrans" cxnId="{32B1AFF0-9E8B-4C52-BD7E-9F18C5D67824}">
      <dgm:prSet/>
      <dgm:spPr/>
      <dgm:t>
        <a:bodyPr/>
        <a:lstStyle/>
        <a:p>
          <a:endParaRPr lang="en-US"/>
        </a:p>
      </dgm:t>
    </dgm:pt>
    <dgm:pt modelId="{FD962A06-ED58-4733-9C9B-A325C3D9B372}" type="pres">
      <dgm:prSet presAssocID="{CCB90E9D-0AA3-42BE-B6A4-4C7D91C5AA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815927-755D-4AE4-9BB7-E95CCD809CB1}" type="pres">
      <dgm:prSet presAssocID="{CCB90E9D-0AA3-42BE-B6A4-4C7D91C5AA33}" presName="matrix" presStyleCnt="0"/>
      <dgm:spPr/>
    </dgm:pt>
    <dgm:pt modelId="{3E54F0B8-FEF5-44B0-AF93-8C15D6ACFF2F}" type="pres">
      <dgm:prSet presAssocID="{CCB90E9D-0AA3-42BE-B6A4-4C7D91C5AA33}" presName="tile1" presStyleLbl="node1" presStyleIdx="0" presStyleCnt="4"/>
      <dgm:spPr/>
      <dgm:t>
        <a:bodyPr/>
        <a:lstStyle/>
        <a:p>
          <a:endParaRPr lang="en-US"/>
        </a:p>
      </dgm:t>
    </dgm:pt>
    <dgm:pt modelId="{7A3B2405-3BC5-4578-A8A8-7A533409CCEA}" type="pres">
      <dgm:prSet presAssocID="{CCB90E9D-0AA3-42BE-B6A4-4C7D91C5AA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39AE0-FF28-4B2F-B009-3A59BE39DDF5}" type="pres">
      <dgm:prSet presAssocID="{CCB90E9D-0AA3-42BE-B6A4-4C7D91C5AA33}" presName="tile2" presStyleLbl="node1" presStyleIdx="1" presStyleCnt="4"/>
      <dgm:spPr/>
      <dgm:t>
        <a:bodyPr/>
        <a:lstStyle/>
        <a:p>
          <a:endParaRPr lang="en-US"/>
        </a:p>
      </dgm:t>
    </dgm:pt>
    <dgm:pt modelId="{E67C3C77-E255-4B2B-BAC1-E9BA44A9FAB4}" type="pres">
      <dgm:prSet presAssocID="{CCB90E9D-0AA3-42BE-B6A4-4C7D91C5AA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D281E-6A9F-4313-9FB7-5902CBE2E90F}" type="pres">
      <dgm:prSet presAssocID="{CCB90E9D-0AA3-42BE-B6A4-4C7D91C5AA33}" presName="tile3" presStyleLbl="node1" presStyleIdx="2" presStyleCnt="4"/>
      <dgm:spPr/>
      <dgm:t>
        <a:bodyPr/>
        <a:lstStyle/>
        <a:p>
          <a:endParaRPr lang="en-US"/>
        </a:p>
      </dgm:t>
    </dgm:pt>
    <dgm:pt modelId="{49AD0638-CC39-40BB-8588-47EDEE31FFD0}" type="pres">
      <dgm:prSet presAssocID="{CCB90E9D-0AA3-42BE-B6A4-4C7D91C5AA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37BD7-BCA6-4D85-9D6E-C2CFB1BEF527}" type="pres">
      <dgm:prSet presAssocID="{CCB90E9D-0AA3-42BE-B6A4-4C7D91C5AA33}" presName="tile4" presStyleLbl="node1" presStyleIdx="3" presStyleCnt="4"/>
      <dgm:spPr/>
      <dgm:t>
        <a:bodyPr/>
        <a:lstStyle/>
        <a:p>
          <a:endParaRPr lang="en-US"/>
        </a:p>
      </dgm:t>
    </dgm:pt>
    <dgm:pt modelId="{4014A3CD-7599-4B86-8898-915529A817F1}" type="pres">
      <dgm:prSet presAssocID="{CCB90E9D-0AA3-42BE-B6A4-4C7D91C5AA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B9F6C-63DC-472C-984E-A9E11D5D8ED8}" type="pres">
      <dgm:prSet presAssocID="{CCB90E9D-0AA3-42BE-B6A4-4C7D91C5AA3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7CFCD-CC57-4A62-969B-EFAF99492524}" type="presOf" srcId="{152CAEB8-9B2D-472C-9C10-BE44D7040C5C}" destId="{807D281E-6A9F-4313-9FB7-5902CBE2E90F}" srcOrd="0" destOrd="0" presId="urn:microsoft.com/office/officeart/2005/8/layout/matrix1"/>
    <dgm:cxn modelId="{88034F88-2C6B-4B80-B0E1-AF218A1B214E}" type="presOf" srcId="{278A6026-E6A3-4366-B9FF-36933506E781}" destId="{4014A3CD-7599-4B86-8898-915529A817F1}" srcOrd="1" destOrd="0" presId="urn:microsoft.com/office/officeart/2005/8/layout/matrix1"/>
    <dgm:cxn modelId="{7A766498-18D9-49E5-9A6B-4ECEDAD071B0}" type="presOf" srcId="{152CAEB8-9B2D-472C-9C10-BE44D7040C5C}" destId="{49AD0638-CC39-40BB-8588-47EDEE31FFD0}" srcOrd="1" destOrd="0" presId="urn:microsoft.com/office/officeart/2005/8/layout/matrix1"/>
    <dgm:cxn modelId="{4724C28E-C7C7-470B-85DC-384D55D2E714}" type="presOf" srcId="{8D0602E5-C356-4573-B1C3-6CE5FD2DA5AC}" destId="{5BF39AE0-FF28-4B2F-B009-3A59BE39DDF5}" srcOrd="0" destOrd="0" presId="urn:microsoft.com/office/officeart/2005/8/layout/matrix1"/>
    <dgm:cxn modelId="{7E99E2CC-3966-452F-96A3-9945851C6041}" srcId="{AA8C6C3A-AB49-47C8-8AC2-98DFEDCBA9A3}" destId="{DFBB610F-5317-4EC9-BC34-A6DB8DB8FBF2}" srcOrd="0" destOrd="0" parTransId="{8B3A15DC-226B-474A-966A-2E5945D77F77}" sibTransId="{C3131729-8767-49CB-86A0-A1B3DD7CC3AB}"/>
    <dgm:cxn modelId="{FDF4930B-B307-460C-93B9-7A8DE876E64C}" srcId="{AA8C6C3A-AB49-47C8-8AC2-98DFEDCBA9A3}" destId="{8D0602E5-C356-4573-B1C3-6CE5FD2DA5AC}" srcOrd="1" destOrd="0" parTransId="{3390B636-9F6C-44E1-BB99-3D46B00E432D}" sibTransId="{F59274BF-0559-43AA-9CFC-F8ADAF09EE83}"/>
    <dgm:cxn modelId="{FBE67964-8A62-44A6-BF2E-3F95DB687FA9}" type="presOf" srcId="{278A6026-E6A3-4366-B9FF-36933506E781}" destId="{19937BD7-BCA6-4D85-9D6E-C2CFB1BEF527}" srcOrd="0" destOrd="0" presId="urn:microsoft.com/office/officeart/2005/8/layout/matrix1"/>
    <dgm:cxn modelId="{A7CC9C46-7C35-46AF-AAFA-C8FEBFD5A3AE}" type="presOf" srcId="{AA8C6C3A-AB49-47C8-8AC2-98DFEDCBA9A3}" destId="{FD2B9F6C-63DC-472C-984E-A9E11D5D8ED8}" srcOrd="0" destOrd="0" presId="urn:microsoft.com/office/officeart/2005/8/layout/matrix1"/>
    <dgm:cxn modelId="{32B1AFF0-9E8B-4C52-BD7E-9F18C5D67824}" srcId="{AA8C6C3A-AB49-47C8-8AC2-98DFEDCBA9A3}" destId="{278A6026-E6A3-4366-B9FF-36933506E781}" srcOrd="3" destOrd="0" parTransId="{8C033906-A018-4981-933B-4D186B83895B}" sibTransId="{6DD6ADAB-409E-4588-81CC-ACA10A7808F9}"/>
    <dgm:cxn modelId="{38C40616-C8AD-47A8-AFF2-C02E4514AEDC}" type="presOf" srcId="{DFBB610F-5317-4EC9-BC34-A6DB8DB8FBF2}" destId="{3E54F0B8-FEF5-44B0-AF93-8C15D6ACFF2F}" srcOrd="0" destOrd="0" presId="urn:microsoft.com/office/officeart/2005/8/layout/matrix1"/>
    <dgm:cxn modelId="{63DADDC9-D28F-4E9C-BF4B-90E4B6AB98B2}" type="presOf" srcId="{8D0602E5-C356-4573-B1C3-6CE5FD2DA5AC}" destId="{E67C3C77-E255-4B2B-BAC1-E9BA44A9FAB4}" srcOrd="1" destOrd="0" presId="urn:microsoft.com/office/officeart/2005/8/layout/matrix1"/>
    <dgm:cxn modelId="{E82452FA-5E91-4992-BEC3-19992D464311}" srcId="{AA8C6C3A-AB49-47C8-8AC2-98DFEDCBA9A3}" destId="{152CAEB8-9B2D-472C-9C10-BE44D7040C5C}" srcOrd="2" destOrd="0" parTransId="{9A28DF46-FCA0-4266-B9B8-78590B07B584}" sibTransId="{A32A0547-7DD8-41F1-8E74-3A9FB956562B}"/>
    <dgm:cxn modelId="{902119AE-20CA-4E8D-B0F5-6B5001A0B897}" type="presOf" srcId="{DFBB610F-5317-4EC9-BC34-A6DB8DB8FBF2}" destId="{7A3B2405-3BC5-4578-A8A8-7A533409CCEA}" srcOrd="1" destOrd="0" presId="urn:microsoft.com/office/officeart/2005/8/layout/matrix1"/>
    <dgm:cxn modelId="{98E12322-EA67-416F-B5EA-61BB60CD740B}" type="presOf" srcId="{CCB90E9D-0AA3-42BE-B6A4-4C7D91C5AA33}" destId="{FD962A06-ED58-4733-9C9B-A325C3D9B372}" srcOrd="0" destOrd="0" presId="urn:microsoft.com/office/officeart/2005/8/layout/matrix1"/>
    <dgm:cxn modelId="{738BC456-C9A8-4416-8097-F1A73E8CC776}" srcId="{CCB90E9D-0AA3-42BE-B6A4-4C7D91C5AA33}" destId="{AA8C6C3A-AB49-47C8-8AC2-98DFEDCBA9A3}" srcOrd="0" destOrd="0" parTransId="{2182ADF2-3F5A-4AAD-9C24-3EAD7C130E1B}" sibTransId="{79CECD8A-EAEC-4337-ADEE-CD50AB0D356B}"/>
    <dgm:cxn modelId="{F3C0C6BF-1A3E-4AA5-AD34-3A71566D25E5}" type="presParOf" srcId="{FD962A06-ED58-4733-9C9B-A325C3D9B372}" destId="{52815927-755D-4AE4-9BB7-E95CCD809CB1}" srcOrd="0" destOrd="0" presId="urn:microsoft.com/office/officeart/2005/8/layout/matrix1"/>
    <dgm:cxn modelId="{34589EEA-3BDE-4FFE-9EA0-62CF5B9A6A8E}" type="presParOf" srcId="{52815927-755D-4AE4-9BB7-E95CCD809CB1}" destId="{3E54F0B8-FEF5-44B0-AF93-8C15D6ACFF2F}" srcOrd="0" destOrd="0" presId="urn:microsoft.com/office/officeart/2005/8/layout/matrix1"/>
    <dgm:cxn modelId="{D4BC08F4-1F23-4FE5-BB6F-65C45496F147}" type="presParOf" srcId="{52815927-755D-4AE4-9BB7-E95CCD809CB1}" destId="{7A3B2405-3BC5-4578-A8A8-7A533409CCEA}" srcOrd="1" destOrd="0" presId="urn:microsoft.com/office/officeart/2005/8/layout/matrix1"/>
    <dgm:cxn modelId="{375DDBEE-8C87-4B7A-A0C2-882BD9ECEE02}" type="presParOf" srcId="{52815927-755D-4AE4-9BB7-E95CCD809CB1}" destId="{5BF39AE0-FF28-4B2F-B009-3A59BE39DDF5}" srcOrd="2" destOrd="0" presId="urn:microsoft.com/office/officeart/2005/8/layout/matrix1"/>
    <dgm:cxn modelId="{CA1D1912-12BC-4699-A837-57A1EB792CAA}" type="presParOf" srcId="{52815927-755D-4AE4-9BB7-E95CCD809CB1}" destId="{E67C3C77-E255-4B2B-BAC1-E9BA44A9FAB4}" srcOrd="3" destOrd="0" presId="urn:microsoft.com/office/officeart/2005/8/layout/matrix1"/>
    <dgm:cxn modelId="{825BB8EA-8B9B-4D63-8671-E5A542CB2AF7}" type="presParOf" srcId="{52815927-755D-4AE4-9BB7-E95CCD809CB1}" destId="{807D281E-6A9F-4313-9FB7-5902CBE2E90F}" srcOrd="4" destOrd="0" presId="urn:microsoft.com/office/officeart/2005/8/layout/matrix1"/>
    <dgm:cxn modelId="{EDD5D4DF-9697-4816-B669-719C8FA55798}" type="presParOf" srcId="{52815927-755D-4AE4-9BB7-E95CCD809CB1}" destId="{49AD0638-CC39-40BB-8588-47EDEE31FFD0}" srcOrd="5" destOrd="0" presId="urn:microsoft.com/office/officeart/2005/8/layout/matrix1"/>
    <dgm:cxn modelId="{49F30C1E-FD30-4179-8F29-BF130933E113}" type="presParOf" srcId="{52815927-755D-4AE4-9BB7-E95CCD809CB1}" destId="{19937BD7-BCA6-4D85-9D6E-C2CFB1BEF527}" srcOrd="6" destOrd="0" presId="urn:microsoft.com/office/officeart/2005/8/layout/matrix1"/>
    <dgm:cxn modelId="{A927DD41-9279-44F5-B37B-43A8C4DD99B6}" type="presParOf" srcId="{52815927-755D-4AE4-9BB7-E95CCD809CB1}" destId="{4014A3CD-7599-4B86-8898-915529A817F1}" srcOrd="7" destOrd="0" presId="urn:microsoft.com/office/officeart/2005/8/layout/matrix1"/>
    <dgm:cxn modelId="{41433398-F026-4F7B-8742-C6E8D795B1AB}" type="presParOf" srcId="{FD962A06-ED58-4733-9C9B-A325C3D9B372}" destId="{FD2B9F6C-63DC-472C-984E-A9E11D5D8E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55985-33A5-4776-BB7D-EF7F14DC982A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</dgm:pt>
    <dgm:pt modelId="{6F6F252F-BD04-4920-AF82-7FBCB31E884E}">
      <dgm:prSet phldrT="[Text]"/>
      <dgm:spPr/>
      <dgm:t>
        <a:bodyPr/>
        <a:lstStyle/>
        <a:p>
          <a:r>
            <a:rPr lang="en-US" dirty="0"/>
            <a:t>Foundational competency synthesis</a:t>
          </a:r>
        </a:p>
      </dgm:t>
    </dgm:pt>
    <dgm:pt modelId="{A73212E7-2EAC-43D5-A831-DA0C534F5626}" type="parTrans" cxnId="{FBAFCD5A-87AC-41EB-A9D5-23E71FE6EADC}">
      <dgm:prSet/>
      <dgm:spPr/>
      <dgm:t>
        <a:bodyPr/>
        <a:lstStyle/>
        <a:p>
          <a:endParaRPr lang="en-US"/>
        </a:p>
      </dgm:t>
    </dgm:pt>
    <dgm:pt modelId="{9DAE2A35-2192-4932-95EB-4176BB1BFF2F}" type="sibTrans" cxnId="{FBAFCD5A-87AC-41EB-A9D5-23E71FE6EADC}">
      <dgm:prSet/>
      <dgm:spPr/>
      <dgm:t>
        <a:bodyPr/>
        <a:lstStyle/>
        <a:p>
          <a:endParaRPr lang="en-US"/>
        </a:p>
      </dgm:t>
    </dgm:pt>
    <dgm:pt modelId="{B5C2BB0D-AAAF-4E02-817F-1F3A812BFA3C}">
      <dgm:prSet phldrT="[Text]"/>
      <dgm:spPr/>
      <dgm:t>
        <a:bodyPr/>
        <a:lstStyle/>
        <a:p>
          <a:r>
            <a:rPr lang="en-US" dirty="0"/>
            <a:t>Concentration competency synthesis</a:t>
          </a:r>
        </a:p>
      </dgm:t>
    </dgm:pt>
    <dgm:pt modelId="{9C0E1464-4597-4814-9E26-1F3BB7E36BCF}" type="parTrans" cxnId="{CC8230D0-EEAA-4AD7-9C99-BD175E2AF316}">
      <dgm:prSet/>
      <dgm:spPr/>
      <dgm:t>
        <a:bodyPr/>
        <a:lstStyle/>
        <a:p>
          <a:endParaRPr lang="en-US"/>
        </a:p>
      </dgm:t>
    </dgm:pt>
    <dgm:pt modelId="{16AFA3FA-D42F-4627-B1F8-F58AED1BE1FC}" type="sibTrans" cxnId="{CC8230D0-EEAA-4AD7-9C99-BD175E2AF316}">
      <dgm:prSet/>
      <dgm:spPr/>
      <dgm:t>
        <a:bodyPr/>
        <a:lstStyle/>
        <a:p>
          <a:endParaRPr lang="en-US"/>
        </a:p>
      </dgm:t>
    </dgm:pt>
    <dgm:pt modelId="{7FAE268E-5897-4341-A39E-8D64DA6CF012}">
      <dgm:prSet phldrT="[Text]"/>
      <dgm:spPr/>
      <dgm:t>
        <a:bodyPr/>
        <a:lstStyle/>
        <a:p>
          <a:r>
            <a:rPr lang="en-US" dirty="0"/>
            <a:t>High-quality written product</a:t>
          </a:r>
        </a:p>
      </dgm:t>
    </dgm:pt>
    <dgm:pt modelId="{00C7FCEC-31FE-4355-8A5D-824B03CD0E66}" type="parTrans" cxnId="{4101241F-E9C8-41F0-9036-416D06FB9054}">
      <dgm:prSet/>
      <dgm:spPr/>
      <dgm:t>
        <a:bodyPr/>
        <a:lstStyle/>
        <a:p>
          <a:endParaRPr lang="en-US"/>
        </a:p>
      </dgm:t>
    </dgm:pt>
    <dgm:pt modelId="{FB24899D-A10B-44E8-BD37-E4A4C2045DC6}" type="sibTrans" cxnId="{4101241F-E9C8-41F0-9036-416D06FB9054}">
      <dgm:prSet/>
      <dgm:spPr/>
      <dgm:t>
        <a:bodyPr/>
        <a:lstStyle/>
        <a:p>
          <a:endParaRPr lang="en-US"/>
        </a:p>
      </dgm:t>
    </dgm:pt>
    <dgm:pt modelId="{D4A8BC3D-AEF4-41D0-8CF4-4A81F87F4AF6}">
      <dgm:prSet phldrT="[Text]"/>
      <dgm:spPr/>
      <dgm:t>
        <a:bodyPr/>
        <a:lstStyle/>
        <a:p>
          <a:r>
            <a:rPr lang="en-US" dirty="0"/>
            <a:t>At or near the end of program of study</a:t>
          </a:r>
        </a:p>
      </dgm:t>
    </dgm:pt>
    <dgm:pt modelId="{9B26206A-6FBF-4DD0-BCF7-69E054FF618F}" type="parTrans" cxnId="{F95A327C-65F0-4BE6-9F87-491332ACD73A}">
      <dgm:prSet/>
      <dgm:spPr/>
      <dgm:t>
        <a:bodyPr/>
        <a:lstStyle/>
        <a:p>
          <a:endParaRPr lang="en-US"/>
        </a:p>
      </dgm:t>
    </dgm:pt>
    <dgm:pt modelId="{4DFB0B55-25F4-4E72-A2F8-2B9312D56B2F}" type="sibTrans" cxnId="{F95A327C-65F0-4BE6-9F87-491332ACD73A}">
      <dgm:prSet/>
      <dgm:spPr/>
      <dgm:t>
        <a:bodyPr/>
        <a:lstStyle/>
        <a:p>
          <a:endParaRPr lang="en-US"/>
        </a:p>
      </dgm:t>
    </dgm:pt>
    <dgm:pt modelId="{A03367A8-9083-44F9-8F85-A5E740B605B1}" type="pres">
      <dgm:prSet presAssocID="{C0655985-33A5-4776-BB7D-EF7F14DC982A}" presName="Name0" presStyleCnt="0">
        <dgm:presLayoutVars>
          <dgm:chMax val="4"/>
          <dgm:resizeHandles val="exact"/>
        </dgm:presLayoutVars>
      </dgm:prSet>
      <dgm:spPr/>
    </dgm:pt>
    <dgm:pt modelId="{595E3D22-F253-4F5F-B2B5-537A37D6BA44}" type="pres">
      <dgm:prSet presAssocID="{C0655985-33A5-4776-BB7D-EF7F14DC982A}" presName="ellipse" presStyleLbl="trBgShp" presStyleIdx="0" presStyleCnt="1"/>
      <dgm:spPr/>
    </dgm:pt>
    <dgm:pt modelId="{7BD6E4AC-B830-46BA-9703-15BC7741CF28}" type="pres">
      <dgm:prSet presAssocID="{C0655985-33A5-4776-BB7D-EF7F14DC982A}" presName="arrow1" presStyleLbl="fgShp" presStyleIdx="0" presStyleCnt="1"/>
      <dgm:spPr/>
    </dgm:pt>
    <dgm:pt modelId="{A8902164-0C13-4773-8EE3-4C7B00B422CA}" type="pres">
      <dgm:prSet presAssocID="{C0655985-33A5-4776-BB7D-EF7F14DC982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E5BBB-4D36-440F-978E-1660C3AE2F0E}" type="pres">
      <dgm:prSet presAssocID="{B5C2BB0D-AAAF-4E02-817F-1F3A812BFA3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D024E-C578-4412-9893-D4D5731B4745}" type="pres">
      <dgm:prSet presAssocID="{D4A8BC3D-AEF4-41D0-8CF4-4A81F87F4AF6}" presName="item2" presStyleLbl="node1" presStyleIdx="1" presStyleCnt="3" custLinFactNeighborX="-4012" custLinFactNeighborY="-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7C1D5-9312-4466-8F8C-B641AE174565}" type="pres">
      <dgm:prSet presAssocID="{7FAE268E-5897-4341-A39E-8D64DA6CF01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D4B7D-FA75-487F-B34A-71CC3AFF8E21}" type="pres">
      <dgm:prSet presAssocID="{C0655985-33A5-4776-BB7D-EF7F14DC982A}" presName="funnel" presStyleLbl="trAlignAcc1" presStyleIdx="0" presStyleCnt="1"/>
      <dgm:spPr/>
    </dgm:pt>
  </dgm:ptLst>
  <dgm:cxnLst>
    <dgm:cxn modelId="{70E8D8B9-4573-4D98-8DC7-155829697FF8}" type="presOf" srcId="{B5C2BB0D-AAAF-4E02-817F-1F3A812BFA3C}" destId="{B64D024E-C578-4412-9893-D4D5731B4745}" srcOrd="0" destOrd="0" presId="urn:microsoft.com/office/officeart/2005/8/layout/funnel1"/>
    <dgm:cxn modelId="{4101241F-E9C8-41F0-9036-416D06FB9054}" srcId="{C0655985-33A5-4776-BB7D-EF7F14DC982A}" destId="{7FAE268E-5897-4341-A39E-8D64DA6CF012}" srcOrd="3" destOrd="0" parTransId="{00C7FCEC-31FE-4355-8A5D-824B03CD0E66}" sibTransId="{FB24899D-A10B-44E8-BD37-E4A4C2045DC6}"/>
    <dgm:cxn modelId="{FBAFCD5A-87AC-41EB-A9D5-23E71FE6EADC}" srcId="{C0655985-33A5-4776-BB7D-EF7F14DC982A}" destId="{6F6F252F-BD04-4920-AF82-7FBCB31E884E}" srcOrd="0" destOrd="0" parTransId="{A73212E7-2EAC-43D5-A831-DA0C534F5626}" sibTransId="{9DAE2A35-2192-4932-95EB-4176BB1BFF2F}"/>
    <dgm:cxn modelId="{E7A6D16B-D31B-47EC-8C7C-F12A1F3CAFB2}" type="presOf" srcId="{D4A8BC3D-AEF4-41D0-8CF4-4A81F87F4AF6}" destId="{302E5BBB-4D36-440F-978E-1660C3AE2F0E}" srcOrd="0" destOrd="0" presId="urn:microsoft.com/office/officeart/2005/8/layout/funnel1"/>
    <dgm:cxn modelId="{EE636B0D-4CA3-48DD-8C46-75B305516C16}" type="presOf" srcId="{7FAE268E-5897-4341-A39E-8D64DA6CF012}" destId="{A8902164-0C13-4773-8EE3-4C7B00B422CA}" srcOrd="0" destOrd="0" presId="urn:microsoft.com/office/officeart/2005/8/layout/funnel1"/>
    <dgm:cxn modelId="{FD765DA4-1338-4882-BAE9-BC24040450FB}" type="presOf" srcId="{C0655985-33A5-4776-BB7D-EF7F14DC982A}" destId="{A03367A8-9083-44F9-8F85-A5E740B605B1}" srcOrd="0" destOrd="0" presId="urn:microsoft.com/office/officeart/2005/8/layout/funnel1"/>
    <dgm:cxn modelId="{973C5425-9376-4A7F-B4A3-555301771DBC}" type="presOf" srcId="{6F6F252F-BD04-4920-AF82-7FBCB31E884E}" destId="{6677C1D5-9312-4466-8F8C-B641AE174565}" srcOrd="0" destOrd="0" presId="urn:microsoft.com/office/officeart/2005/8/layout/funnel1"/>
    <dgm:cxn modelId="{F95A327C-65F0-4BE6-9F87-491332ACD73A}" srcId="{C0655985-33A5-4776-BB7D-EF7F14DC982A}" destId="{D4A8BC3D-AEF4-41D0-8CF4-4A81F87F4AF6}" srcOrd="2" destOrd="0" parTransId="{9B26206A-6FBF-4DD0-BCF7-69E054FF618F}" sibTransId="{4DFB0B55-25F4-4E72-A2F8-2B9312D56B2F}"/>
    <dgm:cxn modelId="{CC8230D0-EEAA-4AD7-9C99-BD175E2AF316}" srcId="{C0655985-33A5-4776-BB7D-EF7F14DC982A}" destId="{B5C2BB0D-AAAF-4E02-817F-1F3A812BFA3C}" srcOrd="1" destOrd="0" parTransId="{9C0E1464-4597-4814-9E26-1F3BB7E36BCF}" sibTransId="{16AFA3FA-D42F-4627-B1F8-F58AED1BE1FC}"/>
    <dgm:cxn modelId="{9F4604C5-01FC-4538-AC84-FA457859DAFE}" type="presParOf" srcId="{A03367A8-9083-44F9-8F85-A5E740B605B1}" destId="{595E3D22-F253-4F5F-B2B5-537A37D6BA44}" srcOrd="0" destOrd="0" presId="urn:microsoft.com/office/officeart/2005/8/layout/funnel1"/>
    <dgm:cxn modelId="{C4341822-2801-4451-8A35-5F051A692D18}" type="presParOf" srcId="{A03367A8-9083-44F9-8F85-A5E740B605B1}" destId="{7BD6E4AC-B830-46BA-9703-15BC7741CF28}" srcOrd="1" destOrd="0" presId="urn:microsoft.com/office/officeart/2005/8/layout/funnel1"/>
    <dgm:cxn modelId="{A5526B6B-332E-4793-AEF5-787102BBBCF4}" type="presParOf" srcId="{A03367A8-9083-44F9-8F85-A5E740B605B1}" destId="{A8902164-0C13-4773-8EE3-4C7B00B422CA}" srcOrd="2" destOrd="0" presId="urn:microsoft.com/office/officeart/2005/8/layout/funnel1"/>
    <dgm:cxn modelId="{D779F660-87FE-4BDD-9F60-88BA7B9E3DAB}" type="presParOf" srcId="{A03367A8-9083-44F9-8F85-A5E740B605B1}" destId="{302E5BBB-4D36-440F-978E-1660C3AE2F0E}" srcOrd="3" destOrd="0" presId="urn:microsoft.com/office/officeart/2005/8/layout/funnel1"/>
    <dgm:cxn modelId="{91AA6FFA-2D72-4943-9BFF-DAB7E176BF06}" type="presParOf" srcId="{A03367A8-9083-44F9-8F85-A5E740B605B1}" destId="{B64D024E-C578-4412-9893-D4D5731B4745}" srcOrd="4" destOrd="0" presId="urn:microsoft.com/office/officeart/2005/8/layout/funnel1"/>
    <dgm:cxn modelId="{70EA6E89-C415-44B2-9337-BDCEC493910C}" type="presParOf" srcId="{A03367A8-9083-44F9-8F85-A5E740B605B1}" destId="{6677C1D5-9312-4466-8F8C-B641AE174565}" srcOrd="5" destOrd="0" presId="urn:microsoft.com/office/officeart/2005/8/layout/funnel1"/>
    <dgm:cxn modelId="{6FA0F2A7-5A84-4414-BB6D-988EC430ABB6}" type="presParOf" srcId="{A03367A8-9083-44F9-8F85-A5E740B605B1}" destId="{186D4B7D-FA75-487F-B34A-71CC3AFF8E21}" srcOrd="6" destOrd="0" presId="urn:microsoft.com/office/officeart/2005/8/layout/funne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57B6F-1258-4A71-8995-02D3ADF7461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E2C82-B256-4A2D-8B7B-5FC77B42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602E-505A-4741-926D-51D50BFB61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8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74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58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0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9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3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9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5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7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7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8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9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4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3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7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4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5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2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78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8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8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2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6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79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3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4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41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810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888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8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2" y="3421626"/>
            <a:ext cx="8240108" cy="2536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92" y="3085765"/>
            <a:ext cx="8240108" cy="1504844"/>
          </a:xfrm>
          <a:effectLst/>
        </p:spPr>
        <p:txBody>
          <a:bodyPr anchor="b"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92" y="4590611"/>
            <a:ext cx="8240108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00" y="1228542"/>
            <a:ext cx="5926765" cy="1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1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6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3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73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6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3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5600" y="5756400"/>
            <a:ext cx="1900800" cy="90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7" y="6056938"/>
            <a:ext cx="7704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908952"/>
            <a:ext cx="7989752" cy="413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60569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6051462"/>
            <a:ext cx="889803" cy="3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6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4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eph.org/about/dates-to-remember/#1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bmissions@ceph.or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obbiepruitt.blogspot.com/2015/05/finishing-discipleship-and-small-group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MPH/DrPH Curriculum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on results, trends, and highlights of best practices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0A0294F-9D7F-4FA5-B480-C4DF01D433D0}"/>
              </a:ext>
            </a:extLst>
          </p:cNvPr>
          <p:cNvSpPr txBox="1">
            <a:spLocks/>
          </p:cNvSpPr>
          <p:nvPr/>
        </p:nvSpPr>
        <p:spPr>
          <a:xfrm>
            <a:off x="448092" y="5371661"/>
            <a:ext cx="8240108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None/>
              <a:defRPr sz="2400" b="0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None/>
              <a:defRPr sz="2600" b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None/>
              <a:defRPr sz="2400" b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0" kern="1200" cap="none" spc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54259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691D59-8F51-4DD8-AD41-D568D29B0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4AEF18-0627-48F3-9B3D-F7E8F050B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AEE08A-C572-438F-9753-B0D527A51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93F09C6-4F57-4B05-9592-E253D8BC6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209EA6-FB9C-4E80-9B63-3BC4C0628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D98868-D6DC-40C4-A67A-26D3EF9B9D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614407"/>
            <a:ext cx="5630846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387" y="702156"/>
            <a:ext cx="5406719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D3: DrPH foundational competencies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D45597E-AF81-4397-A735-3DE1D96E8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AEC0180-A18F-4E78-AFAC-B3659BB794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7DAF487-E053-4DEB-8D83-094FEDB5FC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1B89CFB-6047-4883-B0F7-85F750221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11580-B3AB-4FC3-9577-D1CCA70E4943}"/>
              </a:ext>
            </a:extLst>
          </p:cNvPr>
          <p:cNvSpPr txBox="1"/>
          <p:nvPr/>
        </p:nvSpPr>
        <p:spPr>
          <a:xfrm>
            <a:off x="3467848" y="2735803"/>
            <a:ext cx="5406718" cy="303935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u="sng" dirty="0"/>
              <a:t>Remaining 3 that are &lt;96%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/>
              <a:t> 8. Facilitate shared decision making through negotiation and consensus building methods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/>
              <a:t>18. Assess an audience’s knowledge and learning needs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/>
              <a:t>19. Deliver training or education experiences that promote learning in academic, organizational or community settings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A010EBC-6E7D-4C15-B1FE-2EB140001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33705"/>
              </p:ext>
            </p:extLst>
          </p:nvPr>
        </p:nvGraphicFramePr>
        <p:xfrm>
          <a:off x="269434" y="938173"/>
          <a:ext cx="2866634" cy="49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00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CNV to Yes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examples of assessments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24619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52284-849C-4056-9CA8-375CC1C9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MPH #3: Analyze quant. &amp; qual.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973" y="2456598"/>
            <a:ext cx="8252191" cy="774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928" y="3968055"/>
            <a:ext cx="384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Hawaii Pacific University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9110" y="2593075"/>
            <a:ext cx="723332" cy="191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9576" y="2480756"/>
            <a:ext cx="759587" cy="180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5462" y="2770495"/>
            <a:ext cx="723332" cy="1637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5928" y="2620370"/>
            <a:ext cx="723332" cy="1637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7547213" y="3090756"/>
            <a:ext cx="491319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6880747" y="2088414"/>
            <a:ext cx="491319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14320"/>
          <a:stretch/>
        </p:blipFill>
        <p:spPr>
          <a:xfrm>
            <a:off x="449973" y="3544707"/>
            <a:ext cx="5311321" cy="18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52284-849C-4056-9CA8-375CC1C9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MPH #10: Budget &amp; resource </a:t>
            </a:r>
            <a:r>
              <a:rPr lang="en-US" dirty="0" err="1"/>
              <a:t>mgmt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4" t="35116" r="33475" b="48146"/>
          <a:stretch/>
        </p:blipFill>
        <p:spPr>
          <a:xfrm>
            <a:off x="604434" y="2619213"/>
            <a:ext cx="7900456" cy="122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928" y="3968055"/>
            <a:ext cx="384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Southern Illinois University, Carbondale</a:t>
            </a:r>
          </a:p>
        </p:txBody>
      </p:sp>
      <p:sp>
        <p:nvSpPr>
          <p:cNvPr id="3" name="Oval 2"/>
          <p:cNvSpPr/>
          <p:nvPr/>
        </p:nvSpPr>
        <p:spPr>
          <a:xfrm>
            <a:off x="3630304" y="2402006"/>
            <a:ext cx="5268036" cy="1064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74" t="9693" r="26356" b="9374"/>
          <a:stretch/>
        </p:blipFill>
        <p:spPr>
          <a:xfrm>
            <a:off x="2045776" y="601253"/>
            <a:ext cx="5982346" cy="60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52284-849C-4056-9CA8-375CC1C9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MPH #12: Policy-making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227" y="2272329"/>
            <a:ext cx="8355684" cy="1766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0928" y="3968055"/>
            <a:ext cx="384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University of Montana</a:t>
            </a:r>
          </a:p>
        </p:txBody>
      </p:sp>
      <p:sp>
        <p:nvSpPr>
          <p:cNvPr id="8" name="Oval 7"/>
          <p:cNvSpPr/>
          <p:nvPr/>
        </p:nvSpPr>
        <p:spPr>
          <a:xfrm>
            <a:off x="3646089" y="2477193"/>
            <a:ext cx="4924856" cy="448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01440" y="3443468"/>
            <a:ext cx="2273577" cy="10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81443" y="3263362"/>
            <a:ext cx="824389" cy="35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EC84B-115F-40DF-BDBA-DD97F85B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MPH #16: Leadership, governance,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150"/>
          <a:stretch/>
        </p:blipFill>
        <p:spPr>
          <a:xfrm>
            <a:off x="287649" y="2011680"/>
            <a:ext cx="8571872" cy="282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3585" y="5812443"/>
            <a:ext cx="384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University of Alaska, Anchorage</a:t>
            </a:r>
          </a:p>
          <a:p>
            <a:pPr algn="r"/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802909" y="1840579"/>
            <a:ext cx="2024611" cy="587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8245"/>
          <a:stretch/>
        </p:blipFill>
        <p:spPr>
          <a:xfrm>
            <a:off x="276447" y="3820160"/>
            <a:ext cx="8664353" cy="2500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90" y="1093092"/>
            <a:ext cx="8824466" cy="27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EC84B-115F-40DF-BDBA-DD97F85B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MPH #16: Leadership, governance,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150"/>
          <a:stretch/>
        </p:blipFill>
        <p:spPr>
          <a:xfrm>
            <a:off x="287649" y="2011680"/>
            <a:ext cx="8571872" cy="282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3585" y="5812443"/>
            <a:ext cx="384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University of Alaska, Anchorage</a:t>
            </a:r>
          </a:p>
          <a:p>
            <a:pPr algn="r"/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82365" y="4124960"/>
            <a:ext cx="1377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7649" y="2204720"/>
            <a:ext cx="857187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EXCERPT FROM SYLLABUS: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III: Putting  it Together and Planning for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leadership skills will be necessary to appropriately and effectively manage your social media campaign?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IV: Launce and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Regularly monitor your campaign, and apply your previously researched leadership skills to provide appropriate responses in the role of a public health practitioner and advocate (again, utilizing social media management guidance, which will be provided).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6BD13-5E58-4452-A42E-61F8CC38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MPH #17: Negotiation &amp; mediation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4" y="2228005"/>
            <a:ext cx="8372578" cy="2294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6069" y="4979323"/>
            <a:ext cx="384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SUNY Downstate</a:t>
            </a:r>
          </a:p>
        </p:txBody>
      </p:sp>
      <p:sp>
        <p:nvSpPr>
          <p:cNvPr id="8" name="Oval 7"/>
          <p:cNvSpPr/>
          <p:nvPr/>
        </p:nvSpPr>
        <p:spPr>
          <a:xfrm>
            <a:off x="4172989" y="2094811"/>
            <a:ext cx="4397956" cy="665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51353" y="4012428"/>
            <a:ext cx="3872747" cy="10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30411" y="3779691"/>
            <a:ext cx="1789620" cy="8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837083"/>
            <a:ext cx="3282523" cy="5619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8711" y="2931768"/>
            <a:ext cx="1859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All participants will be muted. So if you have a question, enter it here!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4811493" y="4198524"/>
            <a:ext cx="567610" cy="1293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4905" y="3967948"/>
            <a:ext cx="1927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CEPH staff will see it and will read and answer questions live at the end of the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4975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6BD13-5E58-4452-A42E-61F8CC38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MPH #19: Communicate appropriately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82" t="9744" r="18601" b="33317"/>
          <a:stretch/>
        </p:blipFill>
        <p:spPr>
          <a:xfrm>
            <a:off x="1131759" y="1894789"/>
            <a:ext cx="7439186" cy="416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6992" y="6091323"/>
            <a:ext cx="3343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National Taiwan University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68788" y="2715904"/>
            <a:ext cx="2074460" cy="13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14122" y="3016155"/>
            <a:ext cx="4292648" cy="2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14122" y="3241458"/>
            <a:ext cx="3084846" cy="11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01051" y="4462818"/>
            <a:ext cx="1296537" cy="382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02431" y="2445470"/>
            <a:ext cx="1562644" cy="382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BF876-29F9-43B1-9C11-8B78E6B6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MPH # 21: </a:t>
            </a:r>
            <a:r>
              <a:rPr lang="en-US" dirty="0" err="1"/>
              <a:t>Interprofessional</a:t>
            </a:r>
            <a:r>
              <a:rPr lang="en-US" dirty="0"/>
              <a:t> 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A5832-5F7D-4FD9-929D-771E2854F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76" t="30032" r="27373" b="15519"/>
          <a:stretch/>
        </p:blipFill>
        <p:spPr>
          <a:xfrm>
            <a:off x="275289" y="2051869"/>
            <a:ext cx="8601559" cy="3983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2895" y="6028843"/>
            <a:ext cx="3343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Nova Southeastern University</a:t>
            </a:r>
          </a:p>
        </p:txBody>
      </p:sp>
      <p:sp>
        <p:nvSpPr>
          <p:cNvPr id="6" name="Oval 5"/>
          <p:cNvSpPr/>
          <p:nvPr/>
        </p:nvSpPr>
        <p:spPr>
          <a:xfrm>
            <a:off x="3370997" y="2228005"/>
            <a:ext cx="5199948" cy="691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001301" y="4367284"/>
            <a:ext cx="17196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09749" y="4558352"/>
            <a:ext cx="2345141" cy="2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25804" y="4725134"/>
            <a:ext cx="2345141" cy="2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09749" y="4913193"/>
            <a:ext cx="3341427" cy="4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2402005" y="5199797"/>
            <a:ext cx="968991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636" t="15838" r="21144" b="7891"/>
          <a:stretch/>
        </p:blipFill>
        <p:spPr>
          <a:xfrm>
            <a:off x="1627323" y="712922"/>
            <a:ext cx="7098223" cy="55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2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90" t="26430" r="22161" b="21452"/>
          <a:stretch/>
        </p:blipFill>
        <p:spPr>
          <a:xfrm>
            <a:off x="395086" y="836908"/>
            <a:ext cx="8580266" cy="47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81" t="23252" r="21653" b="11494"/>
          <a:stretch/>
        </p:blipFill>
        <p:spPr>
          <a:xfrm>
            <a:off x="960895" y="650927"/>
            <a:ext cx="7935133" cy="53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53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8EDE1-5FC3-4E8F-A760-37ED6788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MPH #22: Systems thinking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97"/>
          <a:stretch/>
        </p:blipFill>
        <p:spPr>
          <a:xfrm>
            <a:off x="581025" y="2074460"/>
            <a:ext cx="7989888" cy="200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073" y="4127950"/>
            <a:ext cx="326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University of Virginia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8979" y="2429302"/>
            <a:ext cx="3084394" cy="600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44704" y="3381976"/>
            <a:ext cx="764275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015" y="826661"/>
            <a:ext cx="457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b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 8 – October 23rd: </a:t>
            </a:r>
            <a:r>
              <a:rPr lang="en-US" sz="1500" b="1" i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Systems Thinking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“Systems Thinking” definitions, concepts and methods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 </a:t>
            </a:r>
            <a:r>
              <a:rPr lang="en-US" sz="1500" dirty="0" err="1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Senge’s</a:t>
            </a: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“Fifth Discipline and the Learning Organization”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Importance for Public Health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 cases and examples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x-none" sz="15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Assignments:</a:t>
            </a:r>
            <a:endParaRPr lang="en-US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"/>
              <a:tabLst>
                <a:tab pos="685800" algn="l"/>
              </a:tabLst>
            </a:pPr>
            <a:r>
              <a:rPr lang="en-US" sz="15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Case Study 2:</a:t>
            </a: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500" dirty="0" err="1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Ledina</a:t>
            </a: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Lushko</a:t>
            </a: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Navigating Health Care Delivery,” Harvard Business School, 2010 </a:t>
            </a:r>
            <a:r>
              <a:rPr lang="en-US" sz="1500" b="1" u="sng" dirty="0">
                <a:highlight>
                  <a:srgbClr val="C0C0C0"/>
                </a:highlight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(Student team leads discussion)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"/>
              <a:tabLst>
                <a:tab pos="685800" algn="l"/>
              </a:tabLst>
            </a:pP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</a:rPr>
              <a:t>Judge, “Organizational Capacity for Change Dimension 5: Systems Thinking,” Harvard Business Publishing, 2011</a:t>
            </a:r>
            <a:endParaRPr lang="en-US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"/>
              <a:tabLst>
                <a:tab pos="685800" algn="l"/>
              </a:tabLst>
            </a:pP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Peters, “The application of systems thinking in health: why use systems thinking?” </a:t>
            </a:r>
            <a:r>
              <a:rPr lang="en-US" sz="1500" i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Research Policy and Systems, </a:t>
            </a:r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 </a:t>
            </a:r>
            <a:r>
              <a:rPr lang="en-US" sz="1500" b="1" dirty="0">
                <a:highlight>
                  <a:srgbClr val="C0C0C0"/>
                </a:highlight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 Collab)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5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Foundational Competency: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5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session describes, applies and uses concepts and models of systems thinking, using a class exercise applying to a public health problem (#22).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1160060"/>
            <a:ext cx="255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Excerpt </a:t>
            </a:r>
            <a:r>
              <a:rPr lang="en-US"/>
              <a:t>from </a:t>
            </a:r>
          </a:p>
          <a:p>
            <a:r>
              <a:rPr lang="en-US"/>
              <a:t>7470 </a:t>
            </a:r>
            <a:r>
              <a:rPr lang="en-US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364237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1509" r="9986"/>
          <a:stretch/>
        </p:blipFill>
        <p:spPr>
          <a:xfrm>
            <a:off x="492457" y="2374711"/>
            <a:ext cx="7750791" cy="1205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25" y="1555845"/>
            <a:ext cx="52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7470 Midterm Exam Q2 (University of Virginia)</a:t>
            </a:r>
          </a:p>
        </p:txBody>
      </p:sp>
    </p:spTree>
    <p:extLst>
      <p:ext uri="{BB962C8B-B14F-4D97-AF65-F5344CB8AC3E}">
        <p14:creationId xmlns:p14="http://schemas.microsoft.com/office/powerpoint/2010/main" val="233674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5E1C5-9757-4BE9-97E7-47902EBB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DrPH – 8: Facilitate shared decision making through negotiation and consensus-building methods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8DCD670-691C-433B-9728-31F8AB1F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827" y="2420267"/>
            <a:ext cx="6896889" cy="896291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FA2046A-B6B5-413E-A4BB-17D15ACD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5" y="3541442"/>
            <a:ext cx="8414125" cy="30746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32AF3C-659B-4714-ACE1-CDC399E428B6}"/>
              </a:ext>
            </a:extLst>
          </p:cNvPr>
          <p:cNvSpPr/>
          <p:nvPr/>
        </p:nvSpPr>
        <p:spPr>
          <a:xfrm>
            <a:off x="2261936" y="4315621"/>
            <a:ext cx="6506678" cy="2695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6E1486-3CF4-463E-8291-E8A209D036E7}"/>
              </a:ext>
            </a:extLst>
          </p:cNvPr>
          <p:cNvSpPr/>
          <p:nvPr/>
        </p:nvSpPr>
        <p:spPr>
          <a:xfrm>
            <a:off x="581193" y="4585128"/>
            <a:ext cx="3990807" cy="2695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5BFA2C-77AD-4DD2-96DB-1D807CDB69AE}"/>
              </a:ext>
            </a:extLst>
          </p:cNvPr>
          <p:cNvSpPr txBox="1"/>
          <p:nvPr/>
        </p:nvSpPr>
        <p:spPr>
          <a:xfrm>
            <a:off x="6602931" y="6381549"/>
            <a:ext cx="232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SUNY -Downstate</a:t>
            </a:r>
          </a:p>
        </p:txBody>
      </p:sp>
    </p:spTree>
    <p:extLst>
      <p:ext uri="{BB962C8B-B14F-4D97-AF65-F5344CB8AC3E}">
        <p14:creationId xmlns:p14="http://schemas.microsoft.com/office/powerpoint/2010/main" val="2101105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D89D5-446E-41DE-80E7-B13446AE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83729"/>
            <a:ext cx="7989752" cy="1083329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DrPH – 18: Assess an audience’s knowledge and learning needs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30015AE-155E-451D-9580-209C7BC0D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7933" y="2334983"/>
            <a:ext cx="6449325" cy="2800741"/>
          </a:xfrm>
        </p:spPr>
      </p:pic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xmlns="" id="{C4E1982B-BFE7-4133-B5A0-60654EA9C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25" y="1925560"/>
            <a:ext cx="5563376" cy="457263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0CCEB23-BD24-40B2-B627-263461A40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933" y="1929649"/>
            <a:ext cx="6068272" cy="4134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3D392A-274F-482B-AC74-FE5ACA2EC1A1}"/>
              </a:ext>
            </a:extLst>
          </p:cNvPr>
          <p:cNvSpPr txBox="1"/>
          <p:nvPr/>
        </p:nvSpPr>
        <p:spPr>
          <a:xfrm>
            <a:off x="6602931" y="6218108"/>
            <a:ext cx="207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689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1.0 CPH recertification credit may be earned at this event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5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91D59-8F51-4DD8-AD41-D568D29B0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4AEF18-0627-48F3-9B3D-F7E8F050B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AEE08A-C572-438F-9753-B0D527A51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B93146F-62ED-4C59-844C-0935D0FB5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D89D5-446E-41DE-80E7-B13446AE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5" y="4969956"/>
            <a:ext cx="8245162" cy="10668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DrPH – 19: Deliver training or education experiences that promote learning in academic, organizational, or community settings	</a:t>
            </a:r>
            <a:r>
              <a:rPr lang="en-US" sz="2000" cap="all" dirty="0">
                <a:solidFill>
                  <a:srgbClr val="FFFFFF"/>
                </a:solidFill>
              </a:rPr>
              <a:t/>
            </a:r>
            <a:br>
              <a:rPr lang="en-US" sz="2000" cap="all" dirty="0">
                <a:solidFill>
                  <a:srgbClr val="FFFFFF"/>
                </a:solidFill>
              </a:rPr>
            </a:br>
            <a:endParaRPr lang="en-US" sz="2000" cap="all" dirty="0">
              <a:solidFill>
                <a:srgbClr val="FFFFFF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1A515B1-A9B3-49B0-AE0D-D038D42C2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23900"/>
            <a:ext cx="9144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AB4FC27-3C6F-49BA-BBE3-B02BD1F6A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43" y="720343"/>
            <a:ext cx="7881017" cy="3566161"/>
          </a:xfrm>
          <a:prstGeom prst="rect">
            <a:avLst/>
          </a:prstGeom>
        </p:spPr>
      </p:pic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27F39656-5F58-49D1-9258-3F0F02A72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8" y="1085998"/>
            <a:ext cx="8608957" cy="2983982"/>
          </a:xfrm>
          <a:prstGeom prst="rect">
            <a:avLst/>
          </a:prstGeom>
        </p:spPr>
      </p:pic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1EB1C29-05F8-4F69-8AD3-A22B274F5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6" y="1449908"/>
            <a:ext cx="8782050" cy="2256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EEA9D2-7379-46C7-B216-C7E3F25452F6}"/>
              </a:ext>
            </a:extLst>
          </p:cNvPr>
          <p:cNvSpPr txBox="1"/>
          <p:nvPr/>
        </p:nvSpPr>
        <p:spPr>
          <a:xfrm>
            <a:off x="3898232" y="6400800"/>
            <a:ext cx="49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of Arkansas School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9221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-Depth Look #2] Spectacular Shots Made Simple: The Galaxy S10's ...">
            <a:extLst>
              <a:ext uri="{FF2B5EF4-FFF2-40B4-BE49-F238E27FC236}">
                <a16:creationId xmlns:a16="http://schemas.microsoft.com/office/drawing/2014/main" xmlns="" id="{12EC48B8-9E62-4ED0-BA96-5B2A561AF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2073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70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86170-104B-43D5-871F-BA8F1E27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9" y="3573286"/>
            <a:ext cx="8497629" cy="1504844"/>
          </a:xfrm>
        </p:spPr>
        <p:txBody>
          <a:bodyPr/>
          <a:lstStyle/>
          <a:p>
            <a:r>
              <a:rPr lang="en-US" dirty="0"/>
              <a:t>Trends in MPH foundational curriculum</a:t>
            </a:r>
          </a:p>
        </p:txBody>
      </p:sp>
    </p:spTree>
    <p:extLst>
      <p:ext uri="{BB962C8B-B14F-4D97-AF65-F5344CB8AC3E}">
        <p14:creationId xmlns:p14="http://schemas.microsoft.com/office/powerpoint/2010/main" val="54881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4ACDE-DF8D-4716-8491-BA237406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structure: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D81445-474A-4981-B1AB-053067A9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24" y="2153021"/>
            <a:ext cx="7989752" cy="41131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Traditional</a:t>
            </a:r>
          </a:p>
          <a:p>
            <a:pPr lvl="2"/>
            <a:r>
              <a:rPr lang="en-US" dirty="0"/>
              <a:t>Discrete courses in all 5 former core areas</a:t>
            </a:r>
          </a:p>
          <a:p>
            <a:pPr lvl="2"/>
            <a:r>
              <a:rPr lang="en-US" dirty="0"/>
              <a:t>Plus an intro course, if applicable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Add/adjust</a:t>
            </a:r>
          </a:p>
          <a:p>
            <a:pPr lvl="2"/>
            <a:r>
              <a:rPr lang="en-US" dirty="0"/>
              <a:t>At least 3 discrete courses in former core areas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Interdisciplinary/new</a:t>
            </a:r>
          </a:p>
          <a:p>
            <a:pPr lvl="2"/>
            <a:r>
              <a:rPr lang="en-US" dirty="0"/>
              <a:t>2 or fewer discrete courses in former core areas</a:t>
            </a:r>
          </a:p>
        </p:txBody>
      </p:sp>
    </p:spTree>
    <p:extLst>
      <p:ext uri="{BB962C8B-B14F-4D97-AF65-F5344CB8AC3E}">
        <p14:creationId xmlns:p14="http://schemas.microsoft.com/office/powerpoint/2010/main" val="3078625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48B01286-6F08-4CB8-B43A-9F1732D9B29C}"/>
              </a:ext>
            </a:extLst>
          </p:cNvPr>
          <p:cNvGraphicFramePr>
            <a:graphicFrameLocks noGrp="1"/>
          </p:cNvGraphicFramePr>
          <p:nvPr/>
        </p:nvGraphicFramePr>
        <p:xfrm>
          <a:off x="576200" y="1496279"/>
          <a:ext cx="7991601" cy="330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87">
                  <a:extLst>
                    <a:ext uri="{9D8B030D-6E8A-4147-A177-3AD203B41FA5}">
                      <a16:colId xmlns:a16="http://schemas.microsoft.com/office/drawing/2014/main" xmlns="" val="2684792995"/>
                    </a:ext>
                  </a:extLst>
                </a:gridCol>
                <a:gridCol w="1708996">
                  <a:extLst>
                    <a:ext uri="{9D8B030D-6E8A-4147-A177-3AD203B41FA5}">
                      <a16:colId xmlns:a16="http://schemas.microsoft.com/office/drawing/2014/main" xmlns="" val="1855254865"/>
                    </a:ext>
                  </a:extLst>
                </a:gridCol>
                <a:gridCol w="1329436">
                  <a:extLst>
                    <a:ext uri="{9D8B030D-6E8A-4147-A177-3AD203B41FA5}">
                      <a16:colId xmlns:a16="http://schemas.microsoft.com/office/drawing/2014/main" xmlns="" val="2043990776"/>
                    </a:ext>
                  </a:extLst>
                </a:gridCol>
                <a:gridCol w="1524082">
                  <a:extLst>
                    <a:ext uri="{9D8B030D-6E8A-4147-A177-3AD203B41FA5}">
                      <a16:colId xmlns:a16="http://schemas.microsoft.com/office/drawing/2014/main" xmlns="" val="61935543"/>
                    </a:ext>
                  </a:extLst>
                </a:gridCol>
              </a:tblGrid>
              <a:tr h="1037077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All units</a:t>
                      </a:r>
                    </a:p>
                    <a:p>
                      <a:r>
                        <a:rPr lang="en-US" sz="2800" dirty="0"/>
                        <a:t>N=180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SPH</a:t>
                      </a:r>
                    </a:p>
                    <a:p>
                      <a:r>
                        <a:rPr lang="en-US" sz="2800"/>
                        <a:t>N=58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PHP</a:t>
                      </a:r>
                    </a:p>
                    <a:p>
                      <a:r>
                        <a:rPr lang="en-US" sz="2800" dirty="0"/>
                        <a:t>N=122</a:t>
                      </a:r>
                    </a:p>
                  </a:txBody>
                  <a:tcPr marL="140145" marR="140145" marT="70073" marB="70073"/>
                </a:tc>
                <a:extLst>
                  <a:ext uri="{0D108BD9-81ED-4DB2-BD59-A6C34878D82A}">
                    <a16:rowId xmlns:a16="http://schemas.microsoft.com/office/drawing/2014/main" xmlns="" val="834431019"/>
                  </a:ext>
                </a:extLst>
              </a:tr>
              <a:tr h="616640">
                <a:tc>
                  <a:txBody>
                    <a:bodyPr/>
                    <a:lstStyle/>
                    <a:p>
                      <a:r>
                        <a:rPr lang="en-US" sz="2800"/>
                        <a:t>Traditional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4%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3%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4%</a:t>
                      </a:r>
                    </a:p>
                  </a:txBody>
                  <a:tcPr marL="140145" marR="140145" marT="70073" marB="70073"/>
                </a:tc>
                <a:extLst>
                  <a:ext uri="{0D108BD9-81ED-4DB2-BD59-A6C34878D82A}">
                    <a16:rowId xmlns:a16="http://schemas.microsoft.com/office/drawing/2014/main" xmlns="" val="3056187994"/>
                  </a:ext>
                </a:extLst>
              </a:tr>
              <a:tr h="616640">
                <a:tc>
                  <a:txBody>
                    <a:bodyPr/>
                    <a:lstStyle/>
                    <a:p>
                      <a:r>
                        <a:rPr lang="en-US" sz="2800"/>
                        <a:t>Add/adjust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84%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66%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93%</a:t>
                      </a:r>
                    </a:p>
                  </a:txBody>
                  <a:tcPr marL="140145" marR="140145" marT="70073" marB="70073"/>
                </a:tc>
                <a:extLst>
                  <a:ext uri="{0D108BD9-81ED-4DB2-BD59-A6C34878D82A}">
                    <a16:rowId xmlns:a16="http://schemas.microsoft.com/office/drawing/2014/main" xmlns="" val="2152040511"/>
                  </a:ext>
                </a:extLst>
              </a:tr>
              <a:tr h="1037077">
                <a:tc>
                  <a:txBody>
                    <a:bodyPr/>
                    <a:lstStyle/>
                    <a:p>
                      <a:r>
                        <a:rPr lang="en-US" sz="2800"/>
                        <a:t>Interdisciplinary/new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12%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31%</a:t>
                      </a:r>
                    </a:p>
                  </a:txBody>
                  <a:tcPr marL="140145" marR="140145" marT="70073" marB="70073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3%</a:t>
                      </a:r>
                    </a:p>
                  </a:txBody>
                  <a:tcPr marL="140145" marR="140145" marT="70073" marB="70073"/>
                </a:tc>
                <a:extLst>
                  <a:ext uri="{0D108BD9-81ED-4DB2-BD59-A6C34878D82A}">
                    <a16:rowId xmlns:a16="http://schemas.microsoft.com/office/drawing/2014/main" xmlns="" val="345962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159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66FAF-52E5-42DA-8844-7B3042B5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EFF"/>
                </a:solidFill>
              </a:rPr>
              <a:t>Add/adjust nuance: PHP overrepresentation?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AB065A9-2004-4487-9DE4-9937B5BBE3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855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3E86A-BCFD-402F-9C83-1147E031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What do add/adjust curricula look like?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19D2DF2-C4C9-4989-8B84-2138E3EB7F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9224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798E696-4BBA-46BE-AD86-F7E300B8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0B0CA3-C333-4560-9975-E31D1B7B9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4AC76-9DDD-4747-847B-C17BA5DC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Added courses in…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114434B-2B03-4DD2-851E-6AA761242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259417"/>
              </p:ext>
            </p:extLst>
          </p:nvPr>
        </p:nvGraphicFramePr>
        <p:xfrm>
          <a:off x="713431" y="1037967"/>
          <a:ext cx="4561465" cy="470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568">
                  <a:extLst>
                    <a:ext uri="{9D8B030D-6E8A-4147-A177-3AD203B41FA5}">
                      <a16:colId xmlns:a16="http://schemas.microsoft.com/office/drawing/2014/main" xmlns="" val="3794560709"/>
                    </a:ext>
                  </a:extLst>
                </a:gridCol>
                <a:gridCol w="1024897">
                  <a:extLst>
                    <a:ext uri="{9D8B030D-6E8A-4147-A177-3AD203B41FA5}">
                      <a16:colId xmlns:a16="http://schemas.microsoft.com/office/drawing/2014/main" xmlns="" val="1471910633"/>
                    </a:ext>
                  </a:extLst>
                </a:gridCol>
              </a:tblGrid>
              <a:tr h="606847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2679221625"/>
                  </a:ext>
                </a:extLst>
              </a:tr>
              <a:tr h="534026">
                <a:tc>
                  <a:txBody>
                    <a:bodyPr/>
                    <a:lstStyle/>
                    <a:p>
                      <a:r>
                        <a:rPr lang="en-US" sz="2400"/>
                        <a:t>Program planning, eval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48%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224406631"/>
                  </a:ext>
                </a:extLst>
              </a:tr>
              <a:tr h="534026">
                <a:tc>
                  <a:txBody>
                    <a:bodyPr/>
                    <a:lstStyle/>
                    <a:p>
                      <a:r>
                        <a:rPr lang="en-US" sz="2400"/>
                        <a:t>Intro to PH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45%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512566399"/>
                  </a:ext>
                </a:extLst>
              </a:tr>
              <a:tr h="534026">
                <a:tc>
                  <a:txBody>
                    <a:bodyPr/>
                    <a:lstStyle/>
                    <a:p>
                      <a:r>
                        <a:rPr lang="en-US" sz="2400"/>
                        <a:t>Research methods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40%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1381051015"/>
                  </a:ext>
                </a:extLst>
              </a:tr>
              <a:tr h="898134">
                <a:tc>
                  <a:txBody>
                    <a:bodyPr/>
                    <a:lstStyle/>
                    <a:p>
                      <a:r>
                        <a:rPr lang="en-US" sz="2400" dirty="0"/>
                        <a:t>Health equity, priority populations*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15%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1409209581"/>
                  </a:ext>
                </a:extLst>
              </a:tr>
              <a:tr h="534026">
                <a:tc>
                  <a:txBody>
                    <a:bodyPr/>
                    <a:lstStyle/>
                    <a:p>
                      <a:r>
                        <a:rPr lang="en-US" sz="2400"/>
                        <a:t>PH law, ethics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13%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3951185162"/>
                  </a:ext>
                </a:extLst>
              </a:tr>
              <a:tr h="534026">
                <a:tc>
                  <a:txBody>
                    <a:bodyPr/>
                    <a:lstStyle/>
                    <a:p>
                      <a:r>
                        <a:rPr lang="en-US" sz="2400"/>
                        <a:t>Communication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12%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2836847379"/>
                  </a:ext>
                </a:extLst>
              </a:tr>
              <a:tr h="534026">
                <a:tc>
                  <a:txBody>
                    <a:bodyPr/>
                    <a:lstStyle/>
                    <a:p>
                      <a:r>
                        <a:rPr lang="en-US" sz="2400"/>
                        <a:t>PH biology</a:t>
                      </a:r>
                    </a:p>
                  </a:txBody>
                  <a:tcPr marL="121369" marR="121369" marT="60685" marB="606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9%</a:t>
                      </a:r>
                    </a:p>
                  </a:txBody>
                  <a:tcPr marL="121369" marR="121369" marT="60685" marB="60685"/>
                </a:tc>
                <a:extLst>
                  <a:ext uri="{0D108BD9-81ED-4DB2-BD59-A6C34878D82A}">
                    <a16:rowId xmlns:a16="http://schemas.microsoft.com/office/drawing/2014/main" xmlns="" val="2038746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EA12EC-A835-409D-ADE7-498200641596}"/>
              </a:ext>
            </a:extLst>
          </p:cNvPr>
          <p:cNvSpPr txBox="1"/>
          <p:nvPr/>
        </p:nvSpPr>
        <p:spPr>
          <a:xfrm>
            <a:off x="807035" y="5814376"/>
            <a:ext cx="319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*Rural, urban, border health, etc.</a:t>
            </a:r>
          </a:p>
        </p:txBody>
      </p:sp>
    </p:spTree>
    <p:extLst>
      <p:ext uri="{BB962C8B-B14F-4D97-AF65-F5344CB8AC3E}">
        <p14:creationId xmlns:p14="http://schemas.microsoft.com/office/powerpoint/2010/main" val="3245088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33367-722F-4B61-BA22-25188926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being adjusted?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8FDA43-0718-4F47-BC98-9D22D68F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180496"/>
            <a:ext cx="5418806" cy="3678303"/>
          </a:xfrm>
        </p:spPr>
        <p:txBody>
          <a:bodyPr>
            <a:normAutofit/>
          </a:bodyPr>
          <a:lstStyle/>
          <a:p>
            <a:r>
              <a:rPr lang="en-US" dirty="0"/>
              <a:t>~65% of units in this group require at least 1 course that combines disciplines</a:t>
            </a:r>
          </a:p>
          <a:p>
            <a:pPr lvl="1"/>
            <a:r>
              <a:rPr lang="en-US" dirty="0"/>
              <a:t>Combine former core areas with one another in single course</a:t>
            </a:r>
          </a:p>
          <a:p>
            <a:pPr lvl="1"/>
            <a:r>
              <a:rPr lang="en-US" dirty="0"/>
              <a:t>Combine former core with “new” disciplines in single course</a:t>
            </a:r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FC3D14B7-AB18-496D-B340-FB9B6344D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4" r="31971"/>
          <a:stretch/>
        </p:blipFill>
        <p:spPr>
          <a:xfrm>
            <a:off x="6038849" y="1871133"/>
            <a:ext cx="276225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28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xmlns="" id="{6798E696-4BBA-46BE-AD86-F7E300B8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xmlns="" id="{090B0CA3-C333-4560-9975-E31D1B7B9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CEC8C-D5CB-467C-976B-6EF15AC9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What’s happening to the former core areas?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00533F-B447-469D-B511-278CFDC21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4007"/>
              </p:ext>
            </p:extLst>
          </p:nvPr>
        </p:nvGraphicFramePr>
        <p:xfrm>
          <a:off x="364524" y="1411423"/>
          <a:ext cx="5259279" cy="396222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85406">
                  <a:extLst>
                    <a:ext uri="{9D8B030D-6E8A-4147-A177-3AD203B41FA5}">
                      <a16:colId xmlns:a16="http://schemas.microsoft.com/office/drawing/2014/main" xmlns="" val="2925280286"/>
                    </a:ext>
                  </a:extLst>
                </a:gridCol>
                <a:gridCol w="1173873">
                  <a:extLst>
                    <a:ext uri="{9D8B030D-6E8A-4147-A177-3AD203B41FA5}">
                      <a16:colId xmlns:a16="http://schemas.microsoft.com/office/drawing/2014/main" xmlns="" val="203348594"/>
                    </a:ext>
                  </a:extLst>
                </a:gridCol>
              </a:tblGrid>
              <a:tr h="757828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Discrete course in…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4402363"/>
                  </a:ext>
                </a:extLst>
              </a:tr>
              <a:tr h="64087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Social behavioral sci*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96%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085341"/>
                  </a:ext>
                </a:extLst>
              </a:tr>
              <a:tr h="64087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Epidemiology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6974184"/>
                  </a:ext>
                </a:extLst>
              </a:tr>
              <a:tr h="64087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Biostatistics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5716996"/>
                  </a:ext>
                </a:extLst>
              </a:tr>
              <a:tr h="64087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Environmental health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77%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5004571"/>
                  </a:ext>
                </a:extLst>
              </a:tr>
              <a:tr h="64087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Health services admin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68%</a:t>
                      </a:r>
                    </a:p>
                  </a:txBody>
                  <a:tcPr marL="280677" marR="210508" marT="140338" marB="1403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06365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7D7AEA-36CF-44B1-892D-4A707C7ABD96}"/>
              </a:ext>
            </a:extLst>
          </p:cNvPr>
          <p:cNvSpPr txBox="1"/>
          <p:nvPr/>
        </p:nvSpPr>
        <p:spPr>
          <a:xfrm>
            <a:off x="593766" y="5510151"/>
            <a:ext cx="465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Includes prog planning &amp; eval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9EB7C8-29B6-438F-B107-64FE762C2B55}"/>
              </a:ext>
            </a:extLst>
          </p:cNvPr>
          <p:cNvSpPr txBox="1"/>
          <p:nvPr/>
        </p:nvSpPr>
        <p:spPr>
          <a:xfrm>
            <a:off x="851333" y="3069695"/>
            <a:ext cx="413999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accent2"/>
                </a:solidFill>
              </a:rPr>
              <a:t>Caution!</a:t>
            </a:r>
          </a:p>
        </p:txBody>
      </p:sp>
    </p:spTree>
    <p:extLst>
      <p:ext uri="{BB962C8B-B14F-4D97-AF65-F5344CB8AC3E}">
        <p14:creationId xmlns:p14="http://schemas.microsoft.com/office/powerpoint/2010/main" val="3128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E0B6C7-5983-4A66-8090-C6B0149C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832"/>
            <a:ext cx="9144000" cy="411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F8D49-A603-4FD8-9EF1-B65829A12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2" y="811602"/>
            <a:ext cx="8802356" cy="55753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F6C70DD-3272-484A-B052-858E48BDC69C}"/>
              </a:ext>
            </a:extLst>
          </p:cNvPr>
          <p:cNvCxnSpPr/>
          <p:nvPr/>
        </p:nvCxnSpPr>
        <p:spPr>
          <a:xfrm flipH="1">
            <a:off x="2130251" y="2230734"/>
            <a:ext cx="693336" cy="4019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9A03312-C667-4025-B2DA-4B88A21A9848}"/>
              </a:ext>
            </a:extLst>
          </p:cNvPr>
          <p:cNvCxnSpPr/>
          <p:nvPr/>
        </p:nvCxnSpPr>
        <p:spPr>
          <a:xfrm flipH="1">
            <a:off x="5769429" y="3599267"/>
            <a:ext cx="693336" cy="4019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CDD2922-1328-48C1-8E06-2DBBFFB6DC12}"/>
              </a:ext>
            </a:extLst>
          </p:cNvPr>
          <p:cNvCxnSpPr>
            <a:cxnSpLocks/>
          </p:cNvCxnSpPr>
          <p:nvPr/>
        </p:nvCxnSpPr>
        <p:spPr>
          <a:xfrm flipH="1">
            <a:off x="2843684" y="5144756"/>
            <a:ext cx="813916" cy="2083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86683-427D-4623-8ABB-04BFB472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857" y="1005839"/>
            <a:ext cx="5204478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cap="all" dirty="0">
                <a:solidFill>
                  <a:schemeClr val="tx2"/>
                </a:solidFill>
              </a:rPr>
              <a:t>Interdisciplinary curriculum</a:t>
            </a:r>
          </a:p>
        </p:txBody>
      </p:sp>
    </p:spTree>
    <p:extLst>
      <p:ext uri="{BB962C8B-B14F-4D97-AF65-F5344CB8AC3E}">
        <p14:creationId xmlns:p14="http://schemas.microsoft.com/office/powerpoint/2010/main" val="2520933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798E696-4BBA-46BE-AD86-F7E300B8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0B0CA3-C333-4560-9975-E31D1B7B9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0C6E5-A3C1-4C2A-B979-C1217C48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Example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29A634C-2CC6-4E39-86A8-D36C436DC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560812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9546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798E696-4BBA-46BE-AD86-F7E300B8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0B0CA3-C333-4560-9975-E31D1B7B9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D6B53-66AB-4DBF-B121-871C8541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Example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9E655FD-FBC6-474C-81BD-05E375798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866481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313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798E696-4BBA-46BE-AD86-F7E300B8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0B0CA3-C333-4560-9975-E31D1B7B9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543F7-48BE-4DB9-B991-976D8829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Example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D8E0F63-3134-4043-B4B2-B1010FBE1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283933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850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AB9EC6EB-20B4-47D9-B377-8AB3F9EDF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sinesswoman Going Work Stock Illustrations, Images &amp; Vectors ...">
            <a:extLst>
              <a:ext uri="{FF2B5EF4-FFF2-40B4-BE49-F238E27FC236}">
                <a16:creationId xmlns:a16="http://schemas.microsoft.com/office/drawing/2014/main" xmlns="" id="{C4708FF2-9BB6-49D3-A4E7-8A7A26E59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9639"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A1D6CD10-98FC-4295-B0E3-77908B8EC3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9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F28DDD-9641-43BA-944D-79B068705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85AB7-00D9-4ABE-BA19-F111047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71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What do we know about DrPH?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AA2954-062E-4B72-A97B-0B066FB15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CA29A6-E0B1-40CD-ADF7-7B8E932A3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D5F866-AD72-475A-B6C6-54E4577D4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2BAD4C-6EA9-4F10-92D4-A1C8C53DA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5138" y="723898"/>
            <a:ext cx="5623962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2310145-48EC-4097-87A3-C0E4F12E9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09016"/>
              </p:ext>
            </p:extLst>
          </p:nvPr>
        </p:nvGraphicFramePr>
        <p:xfrm>
          <a:off x="3448828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26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E1C97-7EDC-447B-97BA-F2B88191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other parts of the curriculum?</a:t>
            </a:r>
          </a:p>
        </p:txBody>
      </p:sp>
    </p:spTree>
    <p:extLst>
      <p:ext uri="{BB962C8B-B14F-4D97-AF65-F5344CB8AC3E}">
        <p14:creationId xmlns:p14="http://schemas.microsoft.com/office/powerpoint/2010/main" val="3479713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798E696-4BBA-46BE-AD86-F7E300B8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90B0CA3-C333-4560-9975-E31D1B7B9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D29115D-6CC3-4E40-ABA1-1D82F92F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 sz="2500" dirty="0">
                <a:solidFill>
                  <a:srgbClr val="FFFEFF"/>
                </a:solidFill>
              </a:rPr>
              <a:t>Criterion D4: Concentration Competencies</a:t>
            </a:r>
            <a:br>
              <a:rPr lang="en-US" sz="2500" dirty="0">
                <a:solidFill>
                  <a:srgbClr val="FFFEFF"/>
                </a:solidFill>
              </a:rPr>
            </a:br>
            <a:r>
              <a:rPr lang="en-US" sz="2500" dirty="0">
                <a:solidFill>
                  <a:srgbClr val="FFFEFF"/>
                </a:solidFill>
              </a:rPr>
              <a:t/>
            </a:r>
            <a:br>
              <a:rPr lang="en-US" sz="2500" dirty="0">
                <a:solidFill>
                  <a:srgbClr val="FFFEFF"/>
                </a:solidFill>
              </a:rPr>
            </a:br>
            <a:r>
              <a:rPr lang="en-US" sz="2500" dirty="0">
                <a:solidFill>
                  <a:srgbClr val="FFFEFF"/>
                </a:solidFill>
              </a:rPr>
              <a:t>(Full reviews)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E7DC5A46-D69C-47DE-96DB-B773AAFB7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29938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A24492-B10C-4DA2-BE3F-5C6E859FBA44}"/>
              </a:ext>
            </a:extLst>
          </p:cNvPr>
          <p:cNvSpPr txBox="1"/>
          <p:nvPr/>
        </p:nvSpPr>
        <p:spPr>
          <a:xfrm>
            <a:off x="1193533" y="6066505"/>
            <a:ext cx="397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Average 4 concentrations</a:t>
            </a:r>
          </a:p>
          <a:p>
            <a:pPr algn="ctr"/>
            <a:r>
              <a:rPr lang="en-US" sz="1600" dirty="0"/>
              <a:t>Median 3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2605676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4">
            <a:extLst>
              <a:ext uri="{FF2B5EF4-FFF2-40B4-BE49-F238E27FC236}">
                <a16:creationId xmlns:a16="http://schemas.microsoft.com/office/drawing/2014/main" xmlns="" id="{DB691D59-8F51-4DD8-AD41-D568D29B0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xmlns="" id="{204AEF18-0627-48F3-9B3D-F7E8F050B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xmlns="" id="{CEAEE08A-C572-438F-9753-B0D527A51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xmlns="" id="{DB93146F-62ED-4C59-844C-0935D0FB5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xmlns="" id="{F9CD4BEB-C391-4F7E-9838-95411A832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23900"/>
            <a:ext cx="9144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9ACD8-FA68-4CBB-A760-092F0CA6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00" y="521481"/>
            <a:ext cx="8245162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cap="all" dirty="0">
                <a:solidFill>
                  <a:schemeClr val="accent1"/>
                </a:solidFill>
              </a:rPr>
              <a:t>Concentration competencies: </a:t>
            </a:r>
            <a:br>
              <a:rPr lang="en-US" sz="3100" cap="all" dirty="0">
                <a:solidFill>
                  <a:schemeClr val="accent1"/>
                </a:solidFill>
              </a:rPr>
            </a:br>
            <a:r>
              <a:rPr lang="en-US" sz="3100" cap="all" dirty="0">
                <a:solidFill>
                  <a:schemeClr val="accent1"/>
                </a:solidFill>
              </a:rPr>
              <a:t>Reasons for non-compliant findings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4ED521DC-BDA4-4901-B6F6-31681AAFE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11596"/>
              </p:ext>
            </p:extLst>
          </p:nvPr>
        </p:nvGraphicFramePr>
        <p:xfrm>
          <a:off x="33736" y="2061474"/>
          <a:ext cx="8998622" cy="465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1611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5F0B6-C7FA-4586-B04C-F07A0F5E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MPH applied practice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16F41E-7122-415A-8730-D55A6999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566" y="2084660"/>
            <a:ext cx="3907662" cy="4365301"/>
          </a:xfrm>
        </p:spPr>
        <p:txBody>
          <a:bodyPr>
            <a:normAutofit/>
          </a:bodyPr>
          <a:lstStyle/>
          <a:p>
            <a:r>
              <a:rPr lang="en-US" sz="2400" dirty="0"/>
              <a:t>70% (n=26) compliance from full reviews </a:t>
            </a:r>
          </a:p>
          <a:p>
            <a:endParaRPr lang="en-US" sz="2400" dirty="0"/>
          </a:p>
          <a:p>
            <a:r>
              <a:rPr lang="en-US" sz="2400" dirty="0"/>
              <a:t>Non-compliance due to: </a:t>
            </a:r>
          </a:p>
          <a:p>
            <a:pPr lvl="2"/>
            <a:r>
              <a:rPr lang="en-US" sz="2000" dirty="0"/>
              <a:t>Competency identification or assessment</a:t>
            </a:r>
          </a:p>
          <a:p>
            <a:pPr lvl="2"/>
            <a:r>
              <a:rPr lang="en-US" sz="2000" dirty="0"/>
              <a:t>Nature or # of work products </a:t>
            </a:r>
          </a:p>
          <a:p>
            <a:pPr lvl="2"/>
            <a:r>
              <a:rPr lang="en-US" sz="2000" dirty="0"/>
              <a:t>Good APE plan defined but not yet implemented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3BF0797-2872-4068-AAB9-BA49D8106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239909"/>
              </p:ext>
            </p:extLst>
          </p:nvPr>
        </p:nvGraphicFramePr>
        <p:xfrm>
          <a:off x="-429828" y="2577367"/>
          <a:ext cx="5545394" cy="387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32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8975" y="355600"/>
            <a:ext cx="8515350" cy="1325563"/>
          </a:xfrm>
        </p:spPr>
        <p:txBody>
          <a:bodyPr/>
          <a:lstStyle/>
          <a:p>
            <a:r>
              <a:rPr lang="en-US" altLang="en-US"/>
              <a:t>Today’s topics...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4979635" cy="363079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0724" name="Picture 4" descr="http://straightenyourpaths.com/wp-content/uploads/2013/01/bigstock-Blank-To-Do-List-27249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32" y="2132336"/>
            <a:ext cx="29067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92DF21-7A47-451B-BC77-15C9C89B2041}"/>
              </a:ext>
            </a:extLst>
          </p:cNvPr>
          <p:cNvSpPr txBox="1"/>
          <p:nvPr/>
        </p:nvSpPr>
        <p:spPr>
          <a:xfrm>
            <a:off x="581193" y="2009119"/>
            <a:ext cx="4375893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Criterion D1/D2 compliance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Criterion D3 compliance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MPH competency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DrPH competency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Curricular trends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Other parts of 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26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9FC91-B18B-43AA-B754-E0C01280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DrPH</a:t>
            </a:r>
            <a:r>
              <a:rPr lang="en-US" dirty="0"/>
              <a:t> applied practice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0F6F9F-D1D7-4ABB-8A85-699AB7164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6338" y="2757393"/>
            <a:ext cx="3907662" cy="2151491"/>
          </a:xfrm>
        </p:spPr>
        <p:txBody>
          <a:bodyPr>
            <a:normAutofit/>
          </a:bodyPr>
          <a:lstStyle/>
          <a:p>
            <a:r>
              <a:rPr lang="en-US" sz="2400" dirty="0"/>
              <a:t>50% compliance (n=6)</a:t>
            </a:r>
          </a:p>
          <a:p>
            <a:endParaRPr lang="en-US" sz="2400" dirty="0"/>
          </a:p>
          <a:p>
            <a:r>
              <a:rPr lang="en-US" sz="2400" dirty="0"/>
              <a:t>APE plans not yet implemented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D50E2345-42AE-4DFE-86A5-0CED0709F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226029"/>
              </p:ext>
            </p:extLst>
          </p:nvPr>
        </p:nvGraphicFramePr>
        <p:xfrm>
          <a:off x="479502" y="2341007"/>
          <a:ext cx="4482164" cy="350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0423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FE88F-E570-43B6-98CB-2029175C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MPH integrative learning experience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102C2EA0-A096-4D08-B8EB-32219E7A2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102149"/>
              </p:ext>
            </p:extLst>
          </p:nvPr>
        </p:nvGraphicFramePr>
        <p:xfrm>
          <a:off x="0" y="2204184"/>
          <a:ext cx="4936504" cy="422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6407CBC-F823-477A-838D-53D2E67CF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475688"/>
              </p:ext>
            </p:extLst>
          </p:nvPr>
        </p:nvGraphicFramePr>
        <p:xfrm>
          <a:off x="4370120" y="2066306"/>
          <a:ext cx="4583876" cy="389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14751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57FE8-4EEB-4AA5-8F35-ABB012F5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DrPH integrative learning experience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E36D813-7CB7-4DE9-BA28-3BF1FBF5E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913314"/>
              </p:ext>
            </p:extLst>
          </p:nvPr>
        </p:nvGraphicFramePr>
        <p:xfrm>
          <a:off x="-1912625" y="2156754"/>
          <a:ext cx="7989752" cy="363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59AE6-19BB-4992-8874-D651D2DB0D0C}"/>
              </a:ext>
            </a:extLst>
          </p:cNvPr>
          <p:cNvSpPr txBox="1"/>
          <p:nvPr/>
        </p:nvSpPr>
        <p:spPr>
          <a:xfrm>
            <a:off x="4702629" y="2755075"/>
            <a:ext cx="4346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33% compliant (n=6)</a:t>
            </a:r>
          </a:p>
        </p:txBody>
      </p:sp>
    </p:spTree>
    <p:extLst>
      <p:ext uri="{BB962C8B-B14F-4D97-AF65-F5344CB8AC3E}">
        <p14:creationId xmlns:p14="http://schemas.microsoft.com/office/powerpoint/2010/main" val="3595207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thank yo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b="3900"/>
          <a:stretch/>
        </p:blipFill>
        <p:spPr bwMode="auto">
          <a:xfrm>
            <a:off x="1406148" y="1028699"/>
            <a:ext cx="6141721" cy="31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1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resources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5"/>
            <a:ext cx="8296107" cy="3630795"/>
          </a:xfrm>
        </p:spPr>
        <p:txBody>
          <a:bodyPr/>
          <a:lstStyle/>
          <a:p>
            <a:r>
              <a:rPr lang="en-US" dirty="0"/>
              <a:t>Accreditation Orientation Workshop in July</a:t>
            </a:r>
          </a:p>
          <a:p>
            <a:r>
              <a:rPr lang="en-US" dirty="0"/>
              <a:t>Distance-based and in-person consultation visits</a:t>
            </a:r>
          </a:p>
          <a:p>
            <a:r>
              <a:rPr lang="en-US" dirty="0"/>
              <a:t>Regularly updated FAQs on CEPH website</a:t>
            </a:r>
          </a:p>
          <a:p>
            <a:r>
              <a:rPr lang="en-US" dirty="0"/>
              <a:t>Upcoming webinars: </a:t>
            </a:r>
          </a:p>
          <a:p>
            <a:pPr lvl="1"/>
            <a:r>
              <a:rPr lang="en-US" dirty="0">
                <a:hlinkClick r:id="rId3"/>
              </a:rPr>
              <a:t>https://ceph.org/about/dates-to-remember/#1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submissions@ceph.org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48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589429"/>
            <a:ext cx="7989751" cy="1504844"/>
          </a:xfrm>
        </p:spPr>
        <p:txBody>
          <a:bodyPr/>
          <a:lstStyle/>
          <a:p>
            <a:r>
              <a:rPr lang="en-US" dirty="0"/>
              <a:t>Attendee questions?</a:t>
            </a:r>
          </a:p>
        </p:txBody>
      </p:sp>
      <p:sp>
        <p:nvSpPr>
          <p:cNvPr id="5" name="AutoShape 4" descr="Image result for adult raising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adult raising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92" y="799931"/>
            <a:ext cx="4199330" cy="31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0795620">
            <a:off x="198902" y="1162268"/>
            <a:ext cx="4171550" cy="2095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561894">
            <a:off x="407080" y="1917493"/>
            <a:ext cx="3755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Please complete our survey!</a:t>
            </a:r>
          </a:p>
        </p:txBody>
      </p:sp>
    </p:spTree>
    <p:extLst>
      <p:ext uri="{BB962C8B-B14F-4D97-AF65-F5344CB8AC3E}">
        <p14:creationId xmlns:p14="http://schemas.microsoft.com/office/powerpoint/2010/main" val="4373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4828E-FD8C-4EF0-86A0-8FDAABEF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data on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F8CF3-88B9-415B-A6BE-969A89F7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43 units have completed full reviews (s-s &amp; </a:t>
            </a:r>
            <a:r>
              <a:rPr lang="en-US" dirty="0" err="1"/>
              <a:t>sv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17* were initial accreditation visits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138 units completed compliance reporting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*Includes 3 transitions from program to school</a:t>
            </a:r>
          </a:p>
        </p:txBody>
      </p:sp>
    </p:spTree>
    <p:extLst>
      <p:ext uri="{BB962C8B-B14F-4D97-AF65-F5344CB8AC3E}">
        <p14:creationId xmlns:p14="http://schemas.microsoft.com/office/powerpoint/2010/main" val="318851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96D87-2FEF-4D35-BB6B-56614E49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units doing on D2 &amp; D3?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818416-2CAB-45C2-B2A1-4A0A45100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full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8923B3-E3B0-4512-9957-99DFCA71FA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47% with some outstanding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0F9FD5-7E94-433E-B3E3-7F05130D5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compliance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DD3DC6-0B0B-49D6-BB89-1F36FC9829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57% with some outstanding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FC9E88-9A29-4E18-8B4E-41E709D24F6A}"/>
              </a:ext>
            </a:extLst>
          </p:cNvPr>
          <p:cNvSpPr txBox="1"/>
          <p:nvPr/>
        </p:nvSpPr>
        <p:spPr>
          <a:xfrm>
            <a:off x="887220" y="4902530"/>
            <a:ext cx="71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***On average, only 3 competencies outstanding!***</a:t>
            </a:r>
          </a:p>
        </p:txBody>
      </p:sp>
    </p:spTree>
    <p:extLst>
      <p:ext uri="{BB962C8B-B14F-4D97-AF65-F5344CB8AC3E}">
        <p14:creationId xmlns:p14="http://schemas.microsoft.com/office/powerpoint/2010/main" val="346150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28117C-9446-4E7F-AE62-95E0F6DB5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D30AFB-4D71-48B0-AA00-28EE92363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6A0B76F-8010-4C62-B4B6-C5FC438C0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C936C0-4624-438D-BDD0-6B296BD6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B695AA2-4B70-477F-AF90-536B720A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AE18B30-8087-4812-AA40-CCD195B24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646" r="3353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84" y="53512"/>
            <a:ext cx="7669148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cap="all" dirty="0">
                <a:solidFill>
                  <a:schemeClr val="tx1"/>
                </a:solidFill>
              </a:rPr>
              <a:t>Criterion D1: Foundational Knowledge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D77979-6E1F-4B3B-9563-005876FDDC39}"/>
              </a:ext>
            </a:extLst>
          </p:cNvPr>
          <p:cNvSpPr txBox="1"/>
          <p:nvPr/>
        </p:nvSpPr>
        <p:spPr>
          <a:xfrm>
            <a:off x="1062800" y="515484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/>
              <a:t>We are at 99% compliance with this criterion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D6D2E4-6391-401E-929C-914609CBB94F}"/>
              </a:ext>
            </a:extLst>
          </p:cNvPr>
          <p:cNvSpPr txBox="1"/>
          <p:nvPr/>
        </p:nvSpPr>
        <p:spPr>
          <a:xfrm>
            <a:off x="6522770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robbiepruitt.blogspot.com/2015/05/finishing-discipleship-and-small-group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E9209EA6-FB9C-4E80-9B63-3BC4C0628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D98868-D6DC-40C4-A67A-26D3EF9B9D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614407"/>
            <a:ext cx="5630846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387" y="702156"/>
            <a:ext cx="5406719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D2: MPH foundational competencies</a:t>
            </a:r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xmlns="" id="{DD45597E-AF81-4397-A735-3DE1D96E8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AEC0180-A18F-4E78-AFAC-B3659BB794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7DAF487-E053-4DEB-8D83-094FEDB5FC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1B89CFB-6047-4883-B0F7-85F750221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5E4152-15B3-41E2-8B48-8DC77B5BC91C}"/>
              </a:ext>
            </a:extLst>
          </p:cNvPr>
          <p:cNvSpPr txBox="1"/>
          <p:nvPr/>
        </p:nvSpPr>
        <p:spPr>
          <a:xfrm>
            <a:off x="3301386" y="2180496"/>
            <a:ext cx="5406718" cy="404568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u="sng" dirty="0"/>
              <a:t>Remaining 8 that are &lt;97%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  3. Analyze quant &amp; qual data using software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10. Explain basic principles and tools of budget and resource mgmt.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12. Discuss multiple dimensions of policy-making process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16. Apply principles of leadership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17. Apply negotiation and mediation skills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19. Communicate audience-appropriate content, both in writing and through oral presentation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21. Interprofessional teams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700" dirty="0"/>
              <a:t>22. Apply systems thinking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87A130A-1F14-421C-B3E7-C6114AB35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79283"/>
              </p:ext>
            </p:extLst>
          </p:nvPr>
        </p:nvGraphicFramePr>
        <p:xfrm>
          <a:off x="95242" y="938173"/>
          <a:ext cx="3017148" cy="49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06610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D0201C"/>
      </a:accent1>
      <a:accent2>
        <a:srgbClr val="811419"/>
      </a:accent2>
      <a:accent3>
        <a:srgbClr val="E37B5F"/>
      </a:accent3>
      <a:accent4>
        <a:srgbClr val="5F6062"/>
      </a:accent4>
      <a:accent5>
        <a:srgbClr val="5FE3CF"/>
      </a:accent5>
      <a:accent6>
        <a:srgbClr val="141F81"/>
      </a:accent6>
      <a:hlink>
        <a:srgbClr val="1C2BBA"/>
      </a:hlink>
      <a:folHlink>
        <a:srgbClr val="54E2CE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1349</Words>
  <Application>Microsoft Office PowerPoint</Application>
  <PresentationFormat>On-screen Show (4:3)</PresentationFormat>
  <Paragraphs>304</Paragraphs>
  <Slides>55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Gill Sans MT</vt:lpstr>
      <vt:lpstr>Symbol</vt:lpstr>
      <vt:lpstr>Times New Roman</vt:lpstr>
      <vt:lpstr>Trebuchet MS</vt:lpstr>
      <vt:lpstr>Wingdings</vt:lpstr>
      <vt:lpstr>Wingdings 2</vt:lpstr>
      <vt:lpstr>Dividend</vt:lpstr>
      <vt:lpstr>MPH/DrPH Curriculum Webinar</vt:lpstr>
      <vt:lpstr>PowerPoint Presentation</vt:lpstr>
      <vt:lpstr>Continuing education</vt:lpstr>
      <vt:lpstr>PowerPoint Presentation</vt:lpstr>
      <vt:lpstr>Today’s topics...</vt:lpstr>
      <vt:lpstr>Available data on curriculum</vt:lpstr>
      <vt:lpstr>How are units doing on D2 &amp; D3?</vt:lpstr>
      <vt:lpstr>Criterion D1: Foundational Knowledge</vt:lpstr>
      <vt:lpstr>D2: MPH foundational competencies</vt:lpstr>
      <vt:lpstr>D3: DrPH foundational competencies</vt:lpstr>
      <vt:lpstr>Moving from CNV to Yes</vt:lpstr>
      <vt:lpstr>MPH #3: Analyze quant. &amp; qual. data</vt:lpstr>
      <vt:lpstr>MPH #10: Budget &amp; resource mgmt</vt:lpstr>
      <vt:lpstr>PowerPoint Presentation</vt:lpstr>
      <vt:lpstr>MPH #12: Policy-making process</vt:lpstr>
      <vt:lpstr>MPH #16: Leadership, governance, management </vt:lpstr>
      <vt:lpstr>PowerPoint Presentation</vt:lpstr>
      <vt:lpstr>MPH #16: Leadership, governance, management </vt:lpstr>
      <vt:lpstr>MPH #17: Negotiation &amp; mediation</vt:lpstr>
      <vt:lpstr>MPH #19: Communicate appropriately</vt:lpstr>
      <vt:lpstr>MPH # 21: Interprofessional practice </vt:lpstr>
      <vt:lpstr>PowerPoint Presentation</vt:lpstr>
      <vt:lpstr>PowerPoint Presentation</vt:lpstr>
      <vt:lpstr>PowerPoint Presentation</vt:lpstr>
      <vt:lpstr>MPH #22: Systems thinking tools</vt:lpstr>
      <vt:lpstr>PowerPoint Presentation</vt:lpstr>
      <vt:lpstr>PowerPoint Presentation</vt:lpstr>
      <vt:lpstr>DrPH – 8: Facilitate shared decision making through negotiation and consensus-building methods</vt:lpstr>
      <vt:lpstr>DrPH – 18: Assess an audience’s knowledge and learning needs </vt:lpstr>
      <vt:lpstr>DrPH – 19: Deliver training or education experiences that promote learning in academic, organizational, or community settings  </vt:lpstr>
      <vt:lpstr>PowerPoint Presentation</vt:lpstr>
      <vt:lpstr>Trends in MPH foundational curriculum</vt:lpstr>
      <vt:lpstr>Curricular structure: categories</vt:lpstr>
      <vt:lpstr>PowerPoint Presentation</vt:lpstr>
      <vt:lpstr>Add/adjust nuance: PHP overrepresentation?</vt:lpstr>
      <vt:lpstr>What do add/adjust curricula look like?</vt:lpstr>
      <vt:lpstr>Added courses in…</vt:lpstr>
      <vt:lpstr>What’s being adjusted?</vt:lpstr>
      <vt:lpstr>What’s happening to the former core areas?</vt:lpstr>
      <vt:lpstr>Interdisciplinary curriculum</vt:lpstr>
      <vt:lpstr>Example 1</vt:lpstr>
      <vt:lpstr>Example 2</vt:lpstr>
      <vt:lpstr>Example 3</vt:lpstr>
      <vt:lpstr>PowerPoint Presentation</vt:lpstr>
      <vt:lpstr>What do we know about DrPH?</vt:lpstr>
      <vt:lpstr>What about other parts of the curriculum?</vt:lpstr>
      <vt:lpstr>Criterion D4: Concentration Competencies  (Full reviews)</vt:lpstr>
      <vt:lpstr>Concentration competencies:  Reasons for non-compliant findings</vt:lpstr>
      <vt:lpstr>MPH applied practice experience</vt:lpstr>
      <vt:lpstr>DrPH applied practice experience</vt:lpstr>
      <vt:lpstr>MPH integrative learning experience</vt:lpstr>
      <vt:lpstr>DrPH integrative learning experience</vt:lpstr>
      <vt:lpstr>PowerPoint Presentation</vt:lpstr>
      <vt:lpstr>Available resources</vt:lpstr>
      <vt:lpstr>Attendee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MPH/DrPH Curriculum Webinar</dc:title>
  <dc:creator>Mollie Mulvanity</dc:creator>
  <cp:lastModifiedBy>Nicole E. Williams</cp:lastModifiedBy>
  <cp:revision>3</cp:revision>
  <dcterms:created xsi:type="dcterms:W3CDTF">2020-04-23T17:55:20Z</dcterms:created>
  <dcterms:modified xsi:type="dcterms:W3CDTF">2020-04-24T14:59:23Z</dcterms:modified>
</cp:coreProperties>
</file>